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6"/>
  </p:notesMasterIdLst>
  <p:handoutMasterIdLst>
    <p:handoutMasterId r:id="rId37"/>
  </p:handoutMasterIdLst>
  <p:sldIdLst>
    <p:sldId id="256" r:id="rId2"/>
    <p:sldId id="258" r:id="rId3"/>
    <p:sldId id="263" r:id="rId4"/>
    <p:sldId id="283" r:id="rId5"/>
    <p:sldId id="284" r:id="rId6"/>
    <p:sldId id="285" r:id="rId7"/>
    <p:sldId id="286" r:id="rId8"/>
    <p:sldId id="289" r:id="rId9"/>
    <p:sldId id="299" r:id="rId10"/>
    <p:sldId id="300" r:id="rId11"/>
    <p:sldId id="301" r:id="rId12"/>
    <p:sldId id="291" r:id="rId13"/>
    <p:sldId id="290" r:id="rId14"/>
    <p:sldId id="302" r:id="rId15"/>
    <p:sldId id="292" r:id="rId16"/>
    <p:sldId id="293" r:id="rId17"/>
    <p:sldId id="294" r:id="rId18"/>
    <p:sldId id="296" r:id="rId19"/>
    <p:sldId id="304" r:id="rId20"/>
    <p:sldId id="259" r:id="rId21"/>
    <p:sldId id="262" r:id="rId22"/>
    <p:sldId id="261" r:id="rId23"/>
    <p:sldId id="264" r:id="rId24"/>
    <p:sldId id="265" r:id="rId25"/>
    <p:sldId id="266" r:id="rId26"/>
    <p:sldId id="267" r:id="rId27"/>
    <p:sldId id="268" r:id="rId28"/>
    <p:sldId id="269" r:id="rId29"/>
    <p:sldId id="273" r:id="rId30"/>
    <p:sldId id="274" r:id="rId31"/>
    <p:sldId id="277" r:id="rId32"/>
    <p:sldId id="278" r:id="rId33"/>
    <p:sldId id="281" r:id="rId34"/>
    <p:sldId id="282" r:id="rId35"/>
  </p:sldIdLst>
  <p:sldSz cx="9144000" cy="5143500" type="screen16x9"/>
  <p:notesSz cx="6858000" cy="9144000"/>
  <p:embeddedFontLst>
    <p:embeddedFont>
      <p:font typeface="Montserrat ExtraBold" panose="020B0604020202020204" charset="0"/>
      <p:bold r:id="rId38"/>
      <p:boldItalic r:id="rId39"/>
    </p:embeddedFont>
    <p:embeddedFont>
      <p:font typeface="Montserrat" panose="020B0604020202020204" charset="0"/>
      <p:regular r:id="rId40"/>
      <p:bold r:id="rId41"/>
      <p:italic r:id="rId42"/>
      <p:boldItalic r:id="rId43"/>
    </p:embeddedFont>
    <p:embeddedFont>
      <p:font typeface="Montserrat Light" panose="020B0604020202020204"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Main Slide" id="{BD6A0F4D-32A3-41EF-8B00-8E610E548CA2}">
          <p14:sldIdLst>
            <p14:sldId id="256"/>
            <p14:sldId id="258"/>
            <p14:sldId id="263"/>
            <p14:sldId id="283"/>
            <p14:sldId id="284"/>
            <p14:sldId id="285"/>
            <p14:sldId id="286"/>
            <p14:sldId id="289"/>
            <p14:sldId id="299"/>
            <p14:sldId id="300"/>
            <p14:sldId id="301"/>
            <p14:sldId id="291"/>
            <p14:sldId id="290"/>
            <p14:sldId id="302"/>
            <p14:sldId id="292"/>
            <p14:sldId id="293"/>
            <p14:sldId id="294"/>
            <p14:sldId id="296"/>
            <p14:sldId id="304"/>
          </p14:sldIdLst>
        </p14:section>
        <p14:section name="Slide belum FIX" id="{BB9AAA00-4244-49AC-AA6F-B3E16E5E2A2F}">
          <p14:sldIdLst>
            <p14:sldId id="259"/>
            <p14:sldId id="262"/>
            <p14:sldId id="261"/>
            <p14:sldId id="264"/>
            <p14:sldId id="265"/>
            <p14:sldId id="266"/>
            <p14:sldId id="267"/>
            <p14:sldId id="268"/>
            <p14:sldId id="269"/>
            <p14:sldId id="273"/>
            <p14:sldId id="274"/>
            <p14:sldId id="277"/>
            <p14:sldId id="278"/>
            <p14:sldId id="281"/>
            <p14:sldId id="28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nggis Galih Wiseso" initials="LGW" lastIdx="1" clrIdx="0">
    <p:extLst>
      <p:ext uri="{19B8F6BF-5375-455C-9EA6-DF929625EA0E}">
        <p15:presenceInfo xmlns:p15="http://schemas.microsoft.com/office/powerpoint/2012/main" userId="ac9d830a3763d8ab"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A4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8767D44-3B8A-4ECC-94A6-F2D5A5B78F45}">
  <a:tblStyle styleId="{98767D44-3B8A-4ECC-94A6-F2D5A5B78F4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326" autoAdjust="0"/>
  </p:normalViewPr>
  <p:slideViewPr>
    <p:cSldViewPr snapToGrid="0">
      <p:cViewPr varScale="1">
        <p:scale>
          <a:sx n="110" d="100"/>
          <a:sy n="110" d="100"/>
        </p:scale>
        <p:origin x="658" y="62"/>
      </p:cViewPr>
      <p:guideLst/>
    </p:cSldViewPr>
  </p:slideViewPr>
  <p:notesTextViewPr>
    <p:cViewPr>
      <p:scale>
        <a:sx n="100" d="100"/>
        <a:sy n="100" d="100"/>
      </p:scale>
      <p:origin x="0" y="0"/>
    </p:cViewPr>
  </p:notesTextViewPr>
  <p:notesViewPr>
    <p:cSldViewPr snapToGrid="0">
      <p:cViewPr varScale="1">
        <p:scale>
          <a:sx n="66" d="100"/>
          <a:sy n="66" d="100"/>
        </p:scale>
        <p:origin x="3134"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2.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5.fntdata"/><Relationship Id="rId47" Type="http://schemas.openxmlformats.org/officeDocument/2006/relationships/font" Target="fonts/font10.fntdata"/><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1.fntdata"/><Relationship Id="rId46"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font" Target="fonts/font3.fntdata"/><Relationship Id="rId45"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7.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6.fntdata"/><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FBBF3D-7B50-4382-B159-52F6DF319DCA}"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00E979CC-5446-4932-B8A3-441DF9CF5D76}">
      <dgm:prSet phldrT="[Text]"/>
      <dgm:spPr>
        <a:solidFill>
          <a:srgbClr val="FF3737"/>
        </a:solidFill>
      </dgm:spPr>
      <dgm:t>
        <a:bodyPr/>
        <a:lstStyle/>
        <a:p>
          <a:r>
            <a:rPr lang="en-US" dirty="0" err="1"/>
            <a:t>Direktur</a:t>
          </a:r>
          <a:r>
            <a:rPr lang="en-US" dirty="0"/>
            <a:t> </a:t>
          </a:r>
          <a:r>
            <a:rPr lang="en-US" dirty="0" err="1"/>
            <a:t>Utama</a:t>
          </a:r>
          <a:endParaRPr lang="en-US" dirty="0"/>
        </a:p>
      </dgm:t>
    </dgm:pt>
    <dgm:pt modelId="{0F6E36FB-C795-42F4-BC56-9E313BEB059F}" type="parTrans" cxnId="{006351B5-A4ED-42F6-97C8-B3C352449C24}">
      <dgm:prSet/>
      <dgm:spPr/>
      <dgm:t>
        <a:bodyPr/>
        <a:lstStyle/>
        <a:p>
          <a:endParaRPr lang="en-US"/>
        </a:p>
      </dgm:t>
    </dgm:pt>
    <dgm:pt modelId="{05272652-F3DF-4103-BE0B-F7DADE084293}" type="sibTrans" cxnId="{006351B5-A4ED-42F6-97C8-B3C352449C24}">
      <dgm:prSet/>
      <dgm:spPr/>
      <dgm:t>
        <a:bodyPr/>
        <a:lstStyle/>
        <a:p>
          <a:endParaRPr lang="en-US"/>
        </a:p>
      </dgm:t>
    </dgm:pt>
    <dgm:pt modelId="{D451AB0F-2A64-42DA-B950-A1FDBD5C22CC}">
      <dgm:prSet phldrT="[Text]"/>
      <dgm:spPr>
        <a:solidFill>
          <a:srgbClr val="00B050"/>
        </a:solidFill>
      </dgm:spPr>
      <dgm:t>
        <a:bodyPr/>
        <a:lstStyle/>
        <a:p>
          <a:r>
            <a:rPr lang="en-US"/>
            <a:t>Direktur Consumer Service (CRO)</a:t>
          </a:r>
        </a:p>
      </dgm:t>
    </dgm:pt>
    <dgm:pt modelId="{F583D849-D3CA-492E-A1DC-F9A34D3B2C60}" type="parTrans" cxnId="{7FF31384-8D17-4EC5-882D-CC8610F40C1B}">
      <dgm:prSet/>
      <dgm:spPr/>
      <dgm:t>
        <a:bodyPr/>
        <a:lstStyle/>
        <a:p>
          <a:endParaRPr lang="en-US"/>
        </a:p>
      </dgm:t>
    </dgm:pt>
    <dgm:pt modelId="{65DB40E7-5A9F-45A4-90D8-4CAE925B1CE0}" type="sibTrans" cxnId="{7FF31384-8D17-4EC5-882D-CC8610F40C1B}">
      <dgm:prSet/>
      <dgm:spPr/>
      <dgm:t>
        <a:bodyPr/>
        <a:lstStyle/>
        <a:p>
          <a:endParaRPr lang="en-US"/>
        </a:p>
      </dgm:t>
    </dgm:pt>
    <dgm:pt modelId="{F36C0951-BCE7-439B-81DF-BF15256E8EDE}">
      <dgm:prSet phldrT="[Text]"/>
      <dgm:spPr>
        <a:solidFill>
          <a:srgbClr val="00B050"/>
        </a:solidFill>
      </dgm:spPr>
      <dgm:t>
        <a:bodyPr/>
        <a:lstStyle/>
        <a:p>
          <a:r>
            <a:rPr lang="en-US"/>
            <a:t>Direktur Wholesale &amp; International Service</a:t>
          </a:r>
        </a:p>
      </dgm:t>
    </dgm:pt>
    <dgm:pt modelId="{5A4BFF53-8AFD-4EEF-A2F0-2535C6007BEF}" type="parTrans" cxnId="{69EB2F37-CE55-41C1-AA89-8511639119D0}">
      <dgm:prSet/>
      <dgm:spPr/>
      <dgm:t>
        <a:bodyPr/>
        <a:lstStyle/>
        <a:p>
          <a:endParaRPr lang="en-US"/>
        </a:p>
      </dgm:t>
    </dgm:pt>
    <dgm:pt modelId="{C03124AA-B8D2-41C2-B0ED-459CCD12A33D}" type="sibTrans" cxnId="{69EB2F37-CE55-41C1-AA89-8511639119D0}">
      <dgm:prSet/>
      <dgm:spPr/>
      <dgm:t>
        <a:bodyPr/>
        <a:lstStyle/>
        <a:p>
          <a:endParaRPr lang="en-US"/>
        </a:p>
      </dgm:t>
    </dgm:pt>
    <dgm:pt modelId="{A4F443DB-8A82-4724-B0A6-A20A8EC402A1}">
      <dgm:prSet phldrT="[Text]"/>
      <dgm:spPr>
        <a:solidFill>
          <a:srgbClr val="00B050"/>
        </a:solidFill>
      </dgm:spPr>
      <dgm:t>
        <a:bodyPr/>
        <a:lstStyle/>
        <a:p>
          <a:r>
            <a:rPr lang="en-US"/>
            <a:t>Direktur Network &amp; IT Solution</a:t>
          </a:r>
        </a:p>
      </dgm:t>
    </dgm:pt>
    <dgm:pt modelId="{5C36EE6B-0E04-434E-86DD-83E57B81F315}" type="parTrans" cxnId="{7F48A279-852F-4148-9061-5FA0175A49F8}">
      <dgm:prSet/>
      <dgm:spPr/>
      <dgm:t>
        <a:bodyPr/>
        <a:lstStyle/>
        <a:p>
          <a:endParaRPr lang="en-US"/>
        </a:p>
      </dgm:t>
    </dgm:pt>
    <dgm:pt modelId="{AD0C2C04-C06A-44D1-AC8D-15E0A399E2D1}" type="sibTrans" cxnId="{7F48A279-852F-4148-9061-5FA0175A49F8}">
      <dgm:prSet/>
      <dgm:spPr/>
      <dgm:t>
        <a:bodyPr/>
        <a:lstStyle/>
        <a:p>
          <a:endParaRPr lang="en-US"/>
        </a:p>
      </dgm:t>
    </dgm:pt>
    <dgm:pt modelId="{5810F9E2-373D-4BBB-93C4-474DE0E9B761}">
      <dgm:prSet phldrT="[Text]"/>
      <dgm:spPr>
        <a:solidFill>
          <a:srgbClr val="00B050"/>
        </a:solidFill>
      </dgm:spPr>
      <dgm:t>
        <a:bodyPr/>
        <a:lstStyle/>
        <a:p>
          <a:r>
            <a:rPr lang="en-US" dirty="0" err="1"/>
            <a:t>Direktur</a:t>
          </a:r>
          <a:r>
            <a:rPr lang="en-US" dirty="0"/>
            <a:t> Digital Business</a:t>
          </a:r>
        </a:p>
      </dgm:t>
    </dgm:pt>
    <dgm:pt modelId="{62CE54F1-F2EE-4761-A052-A6523F5E3F23}" type="parTrans" cxnId="{BE57B86C-AA28-4E22-8FBC-6465D4F591C0}">
      <dgm:prSet/>
      <dgm:spPr/>
      <dgm:t>
        <a:bodyPr/>
        <a:lstStyle/>
        <a:p>
          <a:endParaRPr lang="en-US"/>
        </a:p>
      </dgm:t>
    </dgm:pt>
    <dgm:pt modelId="{A99BCA3A-25F6-4EEB-A3A6-0FBE73170D53}" type="sibTrans" cxnId="{BE57B86C-AA28-4E22-8FBC-6465D4F591C0}">
      <dgm:prSet/>
      <dgm:spPr/>
      <dgm:t>
        <a:bodyPr/>
        <a:lstStyle/>
        <a:p>
          <a:endParaRPr lang="en-US"/>
        </a:p>
      </dgm:t>
    </dgm:pt>
    <dgm:pt modelId="{1689F295-0B98-4C97-A796-4A551E2F2AB1}">
      <dgm:prSet phldrT="[Text]"/>
      <dgm:spPr>
        <a:solidFill>
          <a:srgbClr val="00B050"/>
        </a:solidFill>
      </dgm:spPr>
      <dgm:t>
        <a:bodyPr/>
        <a:lstStyle/>
        <a:p>
          <a:r>
            <a:rPr lang="en-US"/>
            <a:t>Direktur Human Capital Management</a:t>
          </a:r>
        </a:p>
      </dgm:t>
    </dgm:pt>
    <dgm:pt modelId="{9F34564D-A754-4790-A04A-5560FC555398}" type="parTrans" cxnId="{581F30D1-6650-4CC5-B6DD-5E03CF4336C2}">
      <dgm:prSet/>
      <dgm:spPr/>
      <dgm:t>
        <a:bodyPr/>
        <a:lstStyle/>
        <a:p>
          <a:endParaRPr lang="en-US"/>
        </a:p>
      </dgm:t>
    </dgm:pt>
    <dgm:pt modelId="{602B9E80-34B5-47B9-9324-0329108E6909}" type="sibTrans" cxnId="{581F30D1-6650-4CC5-B6DD-5E03CF4336C2}">
      <dgm:prSet/>
      <dgm:spPr/>
      <dgm:t>
        <a:bodyPr/>
        <a:lstStyle/>
        <a:p>
          <a:endParaRPr lang="en-US"/>
        </a:p>
      </dgm:t>
    </dgm:pt>
    <dgm:pt modelId="{11F2F14E-C146-41EA-9F95-A9CB6F37262D}">
      <dgm:prSet phldrT="[Text]"/>
      <dgm:spPr>
        <a:solidFill>
          <a:srgbClr val="00B050"/>
        </a:solidFill>
      </dgm:spPr>
      <dgm:t>
        <a:bodyPr/>
        <a:lstStyle/>
        <a:p>
          <a:r>
            <a:rPr lang="en-US" dirty="0" err="1"/>
            <a:t>Direktur</a:t>
          </a:r>
          <a:r>
            <a:rPr lang="en-US" dirty="0"/>
            <a:t> Enterprise &amp; Business Service (COO)</a:t>
          </a:r>
        </a:p>
      </dgm:t>
    </dgm:pt>
    <dgm:pt modelId="{CF8015A1-F587-4EED-B059-0BDB53645425}" type="sibTrans" cxnId="{CA30A1E9-B8AC-47E5-AFA5-489A071B86DF}">
      <dgm:prSet/>
      <dgm:spPr/>
      <dgm:t>
        <a:bodyPr/>
        <a:lstStyle/>
        <a:p>
          <a:endParaRPr lang="en-US"/>
        </a:p>
      </dgm:t>
    </dgm:pt>
    <dgm:pt modelId="{FEF6B9F4-8FE0-4EF9-9165-5F6D0171EE55}" type="parTrans" cxnId="{CA30A1E9-B8AC-47E5-AFA5-489A071B86DF}">
      <dgm:prSet/>
      <dgm:spPr/>
      <dgm:t>
        <a:bodyPr/>
        <a:lstStyle/>
        <a:p>
          <a:endParaRPr lang="en-US"/>
        </a:p>
      </dgm:t>
    </dgm:pt>
    <dgm:pt modelId="{8A2EB30B-EEFC-40DA-8B73-F68653C0D4FD}" type="asst">
      <dgm:prSet phldrT="[Text]"/>
      <dgm:spPr/>
      <dgm:t>
        <a:bodyPr/>
        <a:lstStyle/>
        <a:p>
          <a:r>
            <a:rPr lang="en-US" dirty="0" err="1"/>
            <a:t>Departemen</a:t>
          </a:r>
          <a:r>
            <a:rPr lang="en-US" dirty="0"/>
            <a:t> Internal Audit</a:t>
          </a:r>
        </a:p>
      </dgm:t>
    </dgm:pt>
    <dgm:pt modelId="{8B45C51B-2DF8-4BC2-B85B-4CA1608B89ED}" type="sibTrans" cxnId="{102AF617-E10F-49B7-B155-2F5ED486E229}">
      <dgm:prSet/>
      <dgm:spPr/>
      <dgm:t>
        <a:bodyPr/>
        <a:lstStyle/>
        <a:p>
          <a:endParaRPr lang="en-US"/>
        </a:p>
      </dgm:t>
    </dgm:pt>
    <dgm:pt modelId="{C61C81F2-C8F1-48B6-9173-41CB02EA9240}" type="parTrans" cxnId="{102AF617-E10F-49B7-B155-2F5ED486E229}">
      <dgm:prSet/>
      <dgm:spPr/>
      <dgm:t>
        <a:bodyPr/>
        <a:lstStyle/>
        <a:p>
          <a:endParaRPr lang="en-US"/>
        </a:p>
      </dgm:t>
    </dgm:pt>
    <dgm:pt modelId="{563261E8-1C5C-4448-976D-640763D43B7F}" type="asst">
      <dgm:prSet phldrT="[Text]"/>
      <dgm:spPr/>
      <dgm:t>
        <a:bodyPr/>
        <a:lstStyle/>
        <a:p>
          <a:r>
            <a:rPr lang="en-US" dirty="0" err="1"/>
            <a:t>Departemen</a:t>
          </a:r>
          <a:r>
            <a:rPr lang="en-US" dirty="0"/>
            <a:t> Corporate Secretary</a:t>
          </a:r>
        </a:p>
      </dgm:t>
    </dgm:pt>
    <dgm:pt modelId="{4543A53B-1A93-4211-88D8-C9409C545FF4}" type="sibTrans" cxnId="{2BFE8B9A-A50A-4682-A2E3-E09D6DD1ECDD}">
      <dgm:prSet/>
      <dgm:spPr/>
      <dgm:t>
        <a:bodyPr/>
        <a:lstStyle/>
        <a:p>
          <a:endParaRPr lang="en-US"/>
        </a:p>
      </dgm:t>
    </dgm:pt>
    <dgm:pt modelId="{42271579-56C0-41A5-9E03-2B0B14A2CAAC}" type="parTrans" cxnId="{2BFE8B9A-A50A-4682-A2E3-E09D6DD1ECDD}">
      <dgm:prSet/>
      <dgm:spPr/>
      <dgm:t>
        <a:bodyPr/>
        <a:lstStyle/>
        <a:p>
          <a:endParaRPr lang="en-US"/>
        </a:p>
      </dgm:t>
    </dgm:pt>
    <dgm:pt modelId="{57E65AA7-54F7-475A-A36A-16084E8CCC76}" type="asst">
      <dgm:prSet phldrT="[Text]"/>
      <dgm:spPr/>
      <dgm:t>
        <a:bodyPr/>
        <a:lstStyle/>
        <a:p>
          <a:r>
            <a:rPr lang="en-US" dirty="0" err="1"/>
            <a:t>Departemen</a:t>
          </a:r>
          <a:r>
            <a:rPr lang="en-US" dirty="0"/>
            <a:t> Program Management Office</a:t>
          </a:r>
        </a:p>
      </dgm:t>
    </dgm:pt>
    <dgm:pt modelId="{1600E1E7-F85F-41F9-BE14-76E36117030A}" type="sibTrans" cxnId="{40C7C906-E426-4CA8-87A9-65643B431CC4}">
      <dgm:prSet/>
      <dgm:spPr/>
      <dgm:t>
        <a:bodyPr/>
        <a:lstStyle/>
        <a:p>
          <a:endParaRPr lang="en-US"/>
        </a:p>
      </dgm:t>
    </dgm:pt>
    <dgm:pt modelId="{A4B2011F-29E1-481B-A5EA-516BB3B2121F}" type="parTrans" cxnId="{40C7C906-E426-4CA8-87A9-65643B431CC4}">
      <dgm:prSet/>
      <dgm:spPr/>
      <dgm:t>
        <a:bodyPr/>
        <a:lstStyle/>
        <a:p>
          <a:endParaRPr lang="en-US"/>
        </a:p>
      </dgm:t>
    </dgm:pt>
    <dgm:pt modelId="{D7393926-5616-486F-87D1-439A6F0E4054}">
      <dgm:prSet phldrT="[Text]"/>
      <dgm:spPr>
        <a:solidFill>
          <a:srgbClr val="00B050"/>
        </a:solidFill>
      </dgm:spPr>
      <dgm:t>
        <a:bodyPr/>
        <a:lstStyle/>
        <a:p>
          <a:r>
            <a:rPr lang="en-US" dirty="0" err="1"/>
            <a:t>Direktur</a:t>
          </a:r>
          <a:r>
            <a:rPr lang="en-US" dirty="0"/>
            <a:t> </a:t>
          </a:r>
          <a:r>
            <a:rPr lang="en-US" dirty="0" err="1"/>
            <a:t>Keuangan</a:t>
          </a:r>
          <a:endParaRPr lang="en-US" dirty="0"/>
        </a:p>
      </dgm:t>
    </dgm:pt>
    <dgm:pt modelId="{990CCCE3-34C4-425E-89EB-2024F192021D}" type="sibTrans" cxnId="{9782D058-5362-44EE-AFA1-B5C9CBF222E1}">
      <dgm:prSet/>
      <dgm:spPr/>
      <dgm:t>
        <a:bodyPr/>
        <a:lstStyle/>
        <a:p>
          <a:endParaRPr lang="en-US"/>
        </a:p>
      </dgm:t>
    </dgm:pt>
    <dgm:pt modelId="{B6091843-0EBF-40DE-9907-B7AB83DE5AA8}" type="parTrans" cxnId="{9782D058-5362-44EE-AFA1-B5C9CBF222E1}">
      <dgm:prSet/>
      <dgm:spPr/>
      <dgm:t>
        <a:bodyPr/>
        <a:lstStyle/>
        <a:p>
          <a:endParaRPr lang="en-US"/>
        </a:p>
      </dgm:t>
    </dgm:pt>
    <dgm:pt modelId="{55F13063-856F-4606-8F08-6676F1DE8F46}">
      <dgm:prSet phldrT="[Text]"/>
      <dgm:spPr>
        <a:solidFill>
          <a:srgbClr val="00B050"/>
        </a:solidFill>
      </dgm:spPr>
      <dgm:t>
        <a:bodyPr/>
        <a:lstStyle/>
        <a:p>
          <a:r>
            <a:rPr lang="en-US" dirty="0" err="1"/>
            <a:t>Direktur</a:t>
          </a:r>
          <a:r>
            <a:rPr lang="en-US" dirty="0"/>
            <a:t> Strategic </a:t>
          </a:r>
          <a:r>
            <a:rPr lang="en-US" dirty="0" err="1"/>
            <a:t>Portofolio</a:t>
          </a:r>
          <a:endParaRPr lang="en-US" dirty="0"/>
        </a:p>
      </dgm:t>
    </dgm:pt>
    <dgm:pt modelId="{0B151507-B483-4EE5-8BED-52CB88799041}" type="parTrans" cxnId="{CA84281B-28AE-49F6-BB55-B7368BCCF8DE}">
      <dgm:prSet/>
      <dgm:spPr/>
      <dgm:t>
        <a:bodyPr/>
        <a:lstStyle/>
        <a:p>
          <a:endParaRPr lang="en-US"/>
        </a:p>
      </dgm:t>
    </dgm:pt>
    <dgm:pt modelId="{45512029-22CA-4F53-A5F5-9F339E6DF506}" type="sibTrans" cxnId="{CA84281B-28AE-49F6-BB55-B7368BCCF8DE}">
      <dgm:prSet/>
      <dgm:spPr/>
      <dgm:t>
        <a:bodyPr/>
        <a:lstStyle/>
        <a:p>
          <a:endParaRPr lang="en-US"/>
        </a:p>
      </dgm:t>
    </dgm:pt>
    <dgm:pt modelId="{B9744AAF-E141-4CB9-BF4F-537CD3A67D79}" type="pres">
      <dgm:prSet presAssocID="{6FFBBF3D-7B50-4382-B159-52F6DF319DCA}" presName="hierChild1" presStyleCnt="0">
        <dgm:presLayoutVars>
          <dgm:orgChart val="1"/>
          <dgm:chPref val="1"/>
          <dgm:dir/>
          <dgm:animOne val="branch"/>
          <dgm:animLvl val="lvl"/>
          <dgm:resizeHandles/>
        </dgm:presLayoutVars>
      </dgm:prSet>
      <dgm:spPr/>
      <dgm:t>
        <a:bodyPr/>
        <a:lstStyle/>
        <a:p>
          <a:endParaRPr lang="en-US"/>
        </a:p>
      </dgm:t>
    </dgm:pt>
    <dgm:pt modelId="{E04CDFF1-C8EF-4EB2-98FB-E922A97F9DB4}" type="pres">
      <dgm:prSet presAssocID="{00E979CC-5446-4932-B8A3-441DF9CF5D76}" presName="hierRoot1" presStyleCnt="0">
        <dgm:presLayoutVars>
          <dgm:hierBranch val="init"/>
        </dgm:presLayoutVars>
      </dgm:prSet>
      <dgm:spPr/>
    </dgm:pt>
    <dgm:pt modelId="{0044D1FC-6EB0-489B-8F62-22FC34CC1B45}" type="pres">
      <dgm:prSet presAssocID="{00E979CC-5446-4932-B8A3-441DF9CF5D76}" presName="rootComposite1" presStyleCnt="0"/>
      <dgm:spPr/>
    </dgm:pt>
    <dgm:pt modelId="{360C0D28-F1A0-4879-9757-26B12766589C}" type="pres">
      <dgm:prSet presAssocID="{00E979CC-5446-4932-B8A3-441DF9CF5D76}" presName="rootText1" presStyleLbl="node0" presStyleIdx="0" presStyleCnt="1">
        <dgm:presLayoutVars>
          <dgm:chPref val="3"/>
        </dgm:presLayoutVars>
      </dgm:prSet>
      <dgm:spPr/>
      <dgm:t>
        <a:bodyPr/>
        <a:lstStyle/>
        <a:p>
          <a:endParaRPr lang="en-US"/>
        </a:p>
      </dgm:t>
    </dgm:pt>
    <dgm:pt modelId="{11782314-AE1D-472B-8B9C-F127C11598E2}" type="pres">
      <dgm:prSet presAssocID="{00E979CC-5446-4932-B8A3-441DF9CF5D76}" presName="rootConnector1" presStyleLbl="node1" presStyleIdx="0" presStyleCnt="0"/>
      <dgm:spPr/>
      <dgm:t>
        <a:bodyPr/>
        <a:lstStyle/>
        <a:p>
          <a:endParaRPr lang="en-US"/>
        </a:p>
      </dgm:t>
    </dgm:pt>
    <dgm:pt modelId="{A51BB72C-6049-4AB3-A1D1-97899302D022}" type="pres">
      <dgm:prSet presAssocID="{00E979CC-5446-4932-B8A3-441DF9CF5D76}" presName="hierChild2" presStyleCnt="0"/>
      <dgm:spPr/>
    </dgm:pt>
    <dgm:pt modelId="{C187A068-893B-4AF4-835C-86C9A9AD125C}" type="pres">
      <dgm:prSet presAssocID="{FEF6B9F4-8FE0-4EF9-9165-5F6D0171EE55}" presName="Name37" presStyleLbl="parChTrans1D2" presStyleIdx="0" presStyleCnt="11"/>
      <dgm:spPr/>
      <dgm:t>
        <a:bodyPr/>
        <a:lstStyle/>
        <a:p>
          <a:endParaRPr lang="en-US"/>
        </a:p>
      </dgm:t>
    </dgm:pt>
    <dgm:pt modelId="{646843D7-89AC-4D69-92E5-43FC58263AA2}" type="pres">
      <dgm:prSet presAssocID="{11F2F14E-C146-41EA-9F95-A9CB6F37262D}" presName="hierRoot2" presStyleCnt="0">
        <dgm:presLayoutVars>
          <dgm:hierBranch val="init"/>
        </dgm:presLayoutVars>
      </dgm:prSet>
      <dgm:spPr/>
    </dgm:pt>
    <dgm:pt modelId="{03621CB8-86CA-4967-803F-4071E0A36324}" type="pres">
      <dgm:prSet presAssocID="{11F2F14E-C146-41EA-9F95-A9CB6F37262D}" presName="rootComposite" presStyleCnt="0"/>
      <dgm:spPr/>
    </dgm:pt>
    <dgm:pt modelId="{B6AC4ED5-BA7D-4156-A1FC-7454373EB301}" type="pres">
      <dgm:prSet presAssocID="{11F2F14E-C146-41EA-9F95-A9CB6F37262D}" presName="rootText" presStyleLbl="node2" presStyleIdx="0" presStyleCnt="8">
        <dgm:presLayoutVars>
          <dgm:chPref val="3"/>
        </dgm:presLayoutVars>
      </dgm:prSet>
      <dgm:spPr/>
      <dgm:t>
        <a:bodyPr/>
        <a:lstStyle/>
        <a:p>
          <a:endParaRPr lang="en-US"/>
        </a:p>
      </dgm:t>
    </dgm:pt>
    <dgm:pt modelId="{83AF75FE-D985-4605-877B-5CD5B4E973D4}" type="pres">
      <dgm:prSet presAssocID="{11F2F14E-C146-41EA-9F95-A9CB6F37262D}" presName="rootConnector" presStyleLbl="node2" presStyleIdx="0" presStyleCnt="8"/>
      <dgm:spPr/>
      <dgm:t>
        <a:bodyPr/>
        <a:lstStyle/>
        <a:p>
          <a:endParaRPr lang="en-US"/>
        </a:p>
      </dgm:t>
    </dgm:pt>
    <dgm:pt modelId="{75B7D973-4FE8-4ED6-8817-C30D386B8628}" type="pres">
      <dgm:prSet presAssocID="{11F2F14E-C146-41EA-9F95-A9CB6F37262D}" presName="hierChild4" presStyleCnt="0"/>
      <dgm:spPr/>
    </dgm:pt>
    <dgm:pt modelId="{0AE9CEB4-C5F5-4D87-B3C4-DA1E4656BA9D}" type="pres">
      <dgm:prSet presAssocID="{11F2F14E-C146-41EA-9F95-A9CB6F37262D}" presName="hierChild5" presStyleCnt="0"/>
      <dgm:spPr/>
    </dgm:pt>
    <dgm:pt modelId="{92BBCDCD-A6ED-4EE2-9CF5-BCDB34B5A87E}" type="pres">
      <dgm:prSet presAssocID="{F583D849-D3CA-492E-A1DC-F9A34D3B2C60}" presName="Name37" presStyleLbl="parChTrans1D2" presStyleIdx="1" presStyleCnt="11"/>
      <dgm:spPr/>
      <dgm:t>
        <a:bodyPr/>
        <a:lstStyle/>
        <a:p>
          <a:endParaRPr lang="en-US"/>
        </a:p>
      </dgm:t>
    </dgm:pt>
    <dgm:pt modelId="{0B700205-FE94-4988-B1A5-FCB3AF4AD4DB}" type="pres">
      <dgm:prSet presAssocID="{D451AB0F-2A64-42DA-B950-A1FDBD5C22CC}" presName="hierRoot2" presStyleCnt="0">
        <dgm:presLayoutVars>
          <dgm:hierBranch val="init"/>
        </dgm:presLayoutVars>
      </dgm:prSet>
      <dgm:spPr/>
    </dgm:pt>
    <dgm:pt modelId="{9396E0BE-D80C-40C6-9BBB-F60F725D6306}" type="pres">
      <dgm:prSet presAssocID="{D451AB0F-2A64-42DA-B950-A1FDBD5C22CC}" presName="rootComposite" presStyleCnt="0"/>
      <dgm:spPr/>
    </dgm:pt>
    <dgm:pt modelId="{C8C007CB-AC36-4CBD-84D9-CDE3F96D899B}" type="pres">
      <dgm:prSet presAssocID="{D451AB0F-2A64-42DA-B950-A1FDBD5C22CC}" presName="rootText" presStyleLbl="node2" presStyleIdx="1" presStyleCnt="8">
        <dgm:presLayoutVars>
          <dgm:chPref val="3"/>
        </dgm:presLayoutVars>
      </dgm:prSet>
      <dgm:spPr/>
      <dgm:t>
        <a:bodyPr/>
        <a:lstStyle/>
        <a:p>
          <a:endParaRPr lang="en-US"/>
        </a:p>
      </dgm:t>
    </dgm:pt>
    <dgm:pt modelId="{FB002E75-5BA7-4D5C-BDA3-F3BFFED780C7}" type="pres">
      <dgm:prSet presAssocID="{D451AB0F-2A64-42DA-B950-A1FDBD5C22CC}" presName="rootConnector" presStyleLbl="node2" presStyleIdx="1" presStyleCnt="8"/>
      <dgm:spPr/>
      <dgm:t>
        <a:bodyPr/>
        <a:lstStyle/>
        <a:p>
          <a:endParaRPr lang="en-US"/>
        </a:p>
      </dgm:t>
    </dgm:pt>
    <dgm:pt modelId="{BDCA8A97-5F78-4AFE-9398-2264DA5698B4}" type="pres">
      <dgm:prSet presAssocID="{D451AB0F-2A64-42DA-B950-A1FDBD5C22CC}" presName="hierChild4" presStyleCnt="0"/>
      <dgm:spPr/>
    </dgm:pt>
    <dgm:pt modelId="{C97F3F59-663A-4C14-B912-E5B16E58204C}" type="pres">
      <dgm:prSet presAssocID="{D451AB0F-2A64-42DA-B950-A1FDBD5C22CC}" presName="hierChild5" presStyleCnt="0"/>
      <dgm:spPr/>
    </dgm:pt>
    <dgm:pt modelId="{6112DC29-56F3-4706-B9F5-0BBB582C3569}" type="pres">
      <dgm:prSet presAssocID="{5A4BFF53-8AFD-4EEF-A2F0-2535C6007BEF}" presName="Name37" presStyleLbl="parChTrans1D2" presStyleIdx="2" presStyleCnt="11"/>
      <dgm:spPr/>
      <dgm:t>
        <a:bodyPr/>
        <a:lstStyle/>
        <a:p>
          <a:endParaRPr lang="en-US"/>
        </a:p>
      </dgm:t>
    </dgm:pt>
    <dgm:pt modelId="{69D2E235-48FD-4A2A-8DE9-E4BF4C5DBD8B}" type="pres">
      <dgm:prSet presAssocID="{F36C0951-BCE7-439B-81DF-BF15256E8EDE}" presName="hierRoot2" presStyleCnt="0">
        <dgm:presLayoutVars>
          <dgm:hierBranch val="init"/>
        </dgm:presLayoutVars>
      </dgm:prSet>
      <dgm:spPr/>
    </dgm:pt>
    <dgm:pt modelId="{BB3D7015-B39E-4BCD-B3C0-EFE6BB76E02F}" type="pres">
      <dgm:prSet presAssocID="{F36C0951-BCE7-439B-81DF-BF15256E8EDE}" presName="rootComposite" presStyleCnt="0"/>
      <dgm:spPr/>
    </dgm:pt>
    <dgm:pt modelId="{D4D26795-9929-49FE-90F3-ED6BE859CC91}" type="pres">
      <dgm:prSet presAssocID="{F36C0951-BCE7-439B-81DF-BF15256E8EDE}" presName="rootText" presStyleLbl="node2" presStyleIdx="2" presStyleCnt="8">
        <dgm:presLayoutVars>
          <dgm:chPref val="3"/>
        </dgm:presLayoutVars>
      </dgm:prSet>
      <dgm:spPr/>
      <dgm:t>
        <a:bodyPr/>
        <a:lstStyle/>
        <a:p>
          <a:endParaRPr lang="en-US"/>
        </a:p>
      </dgm:t>
    </dgm:pt>
    <dgm:pt modelId="{374D23B1-270A-4F53-A85A-40A53E83739D}" type="pres">
      <dgm:prSet presAssocID="{F36C0951-BCE7-439B-81DF-BF15256E8EDE}" presName="rootConnector" presStyleLbl="node2" presStyleIdx="2" presStyleCnt="8"/>
      <dgm:spPr/>
      <dgm:t>
        <a:bodyPr/>
        <a:lstStyle/>
        <a:p>
          <a:endParaRPr lang="en-US"/>
        </a:p>
      </dgm:t>
    </dgm:pt>
    <dgm:pt modelId="{B688FF4F-5867-41C0-A095-0E090F565679}" type="pres">
      <dgm:prSet presAssocID="{F36C0951-BCE7-439B-81DF-BF15256E8EDE}" presName="hierChild4" presStyleCnt="0"/>
      <dgm:spPr/>
    </dgm:pt>
    <dgm:pt modelId="{FCAA68A0-1EF9-4A80-9694-BFE2F79B9241}" type="pres">
      <dgm:prSet presAssocID="{F36C0951-BCE7-439B-81DF-BF15256E8EDE}" presName="hierChild5" presStyleCnt="0"/>
      <dgm:spPr/>
    </dgm:pt>
    <dgm:pt modelId="{19D06DA8-A622-4846-AAD7-5BDF84AD8598}" type="pres">
      <dgm:prSet presAssocID="{5C36EE6B-0E04-434E-86DD-83E57B81F315}" presName="Name37" presStyleLbl="parChTrans1D2" presStyleIdx="3" presStyleCnt="11"/>
      <dgm:spPr/>
      <dgm:t>
        <a:bodyPr/>
        <a:lstStyle/>
        <a:p>
          <a:endParaRPr lang="en-US"/>
        </a:p>
      </dgm:t>
    </dgm:pt>
    <dgm:pt modelId="{974D57A4-E297-4078-8916-AC16035D0A6A}" type="pres">
      <dgm:prSet presAssocID="{A4F443DB-8A82-4724-B0A6-A20A8EC402A1}" presName="hierRoot2" presStyleCnt="0">
        <dgm:presLayoutVars>
          <dgm:hierBranch val="init"/>
        </dgm:presLayoutVars>
      </dgm:prSet>
      <dgm:spPr/>
    </dgm:pt>
    <dgm:pt modelId="{61604396-F588-4CDC-A60E-0455BAB135C6}" type="pres">
      <dgm:prSet presAssocID="{A4F443DB-8A82-4724-B0A6-A20A8EC402A1}" presName="rootComposite" presStyleCnt="0"/>
      <dgm:spPr/>
    </dgm:pt>
    <dgm:pt modelId="{59C7A20A-020B-4971-837E-E0272510A58D}" type="pres">
      <dgm:prSet presAssocID="{A4F443DB-8A82-4724-B0A6-A20A8EC402A1}" presName="rootText" presStyleLbl="node2" presStyleIdx="3" presStyleCnt="8">
        <dgm:presLayoutVars>
          <dgm:chPref val="3"/>
        </dgm:presLayoutVars>
      </dgm:prSet>
      <dgm:spPr/>
      <dgm:t>
        <a:bodyPr/>
        <a:lstStyle/>
        <a:p>
          <a:endParaRPr lang="en-US"/>
        </a:p>
      </dgm:t>
    </dgm:pt>
    <dgm:pt modelId="{201FA39C-DA69-492D-AF85-BAEC9AB7F7BB}" type="pres">
      <dgm:prSet presAssocID="{A4F443DB-8A82-4724-B0A6-A20A8EC402A1}" presName="rootConnector" presStyleLbl="node2" presStyleIdx="3" presStyleCnt="8"/>
      <dgm:spPr/>
      <dgm:t>
        <a:bodyPr/>
        <a:lstStyle/>
        <a:p>
          <a:endParaRPr lang="en-US"/>
        </a:p>
      </dgm:t>
    </dgm:pt>
    <dgm:pt modelId="{CEAD05F8-884D-4A07-81C8-958A18149993}" type="pres">
      <dgm:prSet presAssocID="{A4F443DB-8A82-4724-B0A6-A20A8EC402A1}" presName="hierChild4" presStyleCnt="0"/>
      <dgm:spPr/>
    </dgm:pt>
    <dgm:pt modelId="{47862F0E-A8EE-4D3E-972C-E74F7C45E88D}" type="pres">
      <dgm:prSet presAssocID="{A4F443DB-8A82-4724-B0A6-A20A8EC402A1}" presName="hierChild5" presStyleCnt="0"/>
      <dgm:spPr/>
    </dgm:pt>
    <dgm:pt modelId="{CD1DC54E-D51F-491B-8524-556A3AF87251}" type="pres">
      <dgm:prSet presAssocID="{62CE54F1-F2EE-4761-A052-A6523F5E3F23}" presName="Name37" presStyleLbl="parChTrans1D2" presStyleIdx="4" presStyleCnt="11"/>
      <dgm:spPr/>
      <dgm:t>
        <a:bodyPr/>
        <a:lstStyle/>
        <a:p>
          <a:endParaRPr lang="en-US"/>
        </a:p>
      </dgm:t>
    </dgm:pt>
    <dgm:pt modelId="{D86BDF41-A06C-4043-A163-E9B423305AE4}" type="pres">
      <dgm:prSet presAssocID="{5810F9E2-373D-4BBB-93C4-474DE0E9B761}" presName="hierRoot2" presStyleCnt="0">
        <dgm:presLayoutVars>
          <dgm:hierBranch val="init"/>
        </dgm:presLayoutVars>
      </dgm:prSet>
      <dgm:spPr/>
    </dgm:pt>
    <dgm:pt modelId="{E792E32C-2626-4637-9F05-907F2D0D977C}" type="pres">
      <dgm:prSet presAssocID="{5810F9E2-373D-4BBB-93C4-474DE0E9B761}" presName="rootComposite" presStyleCnt="0"/>
      <dgm:spPr/>
    </dgm:pt>
    <dgm:pt modelId="{93A9869F-659E-438C-99AB-2F5A0D8CAD5B}" type="pres">
      <dgm:prSet presAssocID="{5810F9E2-373D-4BBB-93C4-474DE0E9B761}" presName="rootText" presStyleLbl="node2" presStyleIdx="4" presStyleCnt="8">
        <dgm:presLayoutVars>
          <dgm:chPref val="3"/>
        </dgm:presLayoutVars>
      </dgm:prSet>
      <dgm:spPr/>
      <dgm:t>
        <a:bodyPr/>
        <a:lstStyle/>
        <a:p>
          <a:endParaRPr lang="en-US"/>
        </a:p>
      </dgm:t>
    </dgm:pt>
    <dgm:pt modelId="{C6CDA5B3-1718-4386-934F-D584D72E5499}" type="pres">
      <dgm:prSet presAssocID="{5810F9E2-373D-4BBB-93C4-474DE0E9B761}" presName="rootConnector" presStyleLbl="node2" presStyleIdx="4" presStyleCnt="8"/>
      <dgm:spPr/>
      <dgm:t>
        <a:bodyPr/>
        <a:lstStyle/>
        <a:p>
          <a:endParaRPr lang="en-US"/>
        </a:p>
      </dgm:t>
    </dgm:pt>
    <dgm:pt modelId="{287E4619-3466-4A1D-A3C6-A555194EE957}" type="pres">
      <dgm:prSet presAssocID="{5810F9E2-373D-4BBB-93C4-474DE0E9B761}" presName="hierChild4" presStyleCnt="0"/>
      <dgm:spPr/>
    </dgm:pt>
    <dgm:pt modelId="{F3040141-D328-4E0E-A9B6-D9291D8C772D}" type="pres">
      <dgm:prSet presAssocID="{5810F9E2-373D-4BBB-93C4-474DE0E9B761}" presName="hierChild5" presStyleCnt="0"/>
      <dgm:spPr/>
    </dgm:pt>
    <dgm:pt modelId="{F0BFB6CA-C506-4B0B-9044-6DAEC147B930}" type="pres">
      <dgm:prSet presAssocID="{0B151507-B483-4EE5-8BED-52CB88799041}" presName="Name37" presStyleLbl="parChTrans1D2" presStyleIdx="5" presStyleCnt="11"/>
      <dgm:spPr/>
      <dgm:t>
        <a:bodyPr/>
        <a:lstStyle/>
        <a:p>
          <a:endParaRPr lang="en-US"/>
        </a:p>
      </dgm:t>
    </dgm:pt>
    <dgm:pt modelId="{91907EC2-D9E2-4862-9C2A-3781E0603602}" type="pres">
      <dgm:prSet presAssocID="{55F13063-856F-4606-8F08-6676F1DE8F46}" presName="hierRoot2" presStyleCnt="0">
        <dgm:presLayoutVars>
          <dgm:hierBranch val="init"/>
        </dgm:presLayoutVars>
      </dgm:prSet>
      <dgm:spPr/>
    </dgm:pt>
    <dgm:pt modelId="{82C83FC8-0021-4E8A-B5CC-2873EF7A3D55}" type="pres">
      <dgm:prSet presAssocID="{55F13063-856F-4606-8F08-6676F1DE8F46}" presName="rootComposite" presStyleCnt="0"/>
      <dgm:spPr/>
    </dgm:pt>
    <dgm:pt modelId="{1177F10C-1581-4390-9106-F58912B28DA4}" type="pres">
      <dgm:prSet presAssocID="{55F13063-856F-4606-8F08-6676F1DE8F46}" presName="rootText" presStyleLbl="node2" presStyleIdx="5" presStyleCnt="8">
        <dgm:presLayoutVars>
          <dgm:chPref val="3"/>
        </dgm:presLayoutVars>
      </dgm:prSet>
      <dgm:spPr/>
      <dgm:t>
        <a:bodyPr/>
        <a:lstStyle/>
        <a:p>
          <a:endParaRPr lang="en-US"/>
        </a:p>
      </dgm:t>
    </dgm:pt>
    <dgm:pt modelId="{DDAFCC62-E71A-488E-9D4E-ABA099331286}" type="pres">
      <dgm:prSet presAssocID="{55F13063-856F-4606-8F08-6676F1DE8F46}" presName="rootConnector" presStyleLbl="node2" presStyleIdx="5" presStyleCnt="8"/>
      <dgm:spPr/>
      <dgm:t>
        <a:bodyPr/>
        <a:lstStyle/>
        <a:p>
          <a:endParaRPr lang="en-US"/>
        </a:p>
      </dgm:t>
    </dgm:pt>
    <dgm:pt modelId="{B6A948BE-4342-4F83-965D-701B6EA9DDBE}" type="pres">
      <dgm:prSet presAssocID="{55F13063-856F-4606-8F08-6676F1DE8F46}" presName="hierChild4" presStyleCnt="0"/>
      <dgm:spPr/>
    </dgm:pt>
    <dgm:pt modelId="{64CA84D8-7CDD-43DF-B499-4859CABE9758}" type="pres">
      <dgm:prSet presAssocID="{55F13063-856F-4606-8F08-6676F1DE8F46}" presName="hierChild5" presStyleCnt="0"/>
      <dgm:spPr/>
    </dgm:pt>
    <dgm:pt modelId="{EB4B6F42-C115-408B-AE3D-6127375383B3}" type="pres">
      <dgm:prSet presAssocID="{B6091843-0EBF-40DE-9907-B7AB83DE5AA8}" presName="Name37" presStyleLbl="parChTrans1D2" presStyleIdx="6" presStyleCnt="11"/>
      <dgm:spPr/>
      <dgm:t>
        <a:bodyPr/>
        <a:lstStyle/>
        <a:p>
          <a:endParaRPr lang="en-US"/>
        </a:p>
      </dgm:t>
    </dgm:pt>
    <dgm:pt modelId="{76FC3E39-1834-434C-927F-576D752CCA1C}" type="pres">
      <dgm:prSet presAssocID="{D7393926-5616-486F-87D1-439A6F0E4054}" presName="hierRoot2" presStyleCnt="0">
        <dgm:presLayoutVars>
          <dgm:hierBranch val="init"/>
        </dgm:presLayoutVars>
      </dgm:prSet>
      <dgm:spPr/>
    </dgm:pt>
    <dgm:pt modelId="{8B96359F-55CE-451C-92B4-056352695DB1}" type="pres">
      <dgm:prSet presAssocID="{D7393926-5616-486F-87D1-439A6F0E4054}" presName="rootComposite" presStyleCnt="0"/>
      <dgm:spPr/>
    </dgm:pt>
    <dgm:pt modelId="{532A00AC-5AA8-4CD5-B78B-49C714426FFC}" type="pres">
      <dgm:prSet presAssocID="{D7393926-5616-486F-87D1-439A6F0E4054}" presName="rootText" presStyleLbl="node2" presStyleIdx="6" presStyleCnt="8">
        <dgm:presLayoutVars>
          <dgm:chPref val="3"/>
        </dgm:presLayoutVars>
      </dgm:prSet>
      <dgm:spPr/>
      <dgm:t>
        <a:bodyPr/>
        <a:lstStyle/>
        <a:p>
          <a:endParaRPr lang="en-US"/>
        </a:p>
      </dgm:t>
    </dgm:pt>
    <dgm:pt modelId="{60180DDD-FBFE-4823-9AAE-8B2551BCF43C}" type="pres">
      <dgm:prSet presAssocID="{D7393926-5616-486F-87D1-439A6F0E4054}" presName="rootConnector" presStyleLbl="node2" presStyleIdx="6" presStyleCnt="8"/>
      <dgm:spPr/>
      <dgm:t>
        <a:bodyPr/>
        <a:lstStyle/>
        <a:p>
          <a:endParaRPr lang="en-US"/>
        </a:p>
      </dgm:t>
    </dgm:pt>
    <dgm:pt modelId="{B9611127-0E5C-4C0C-A8BA-EB3039652B7E}" type="pres">
      <dgm:prSet presAssocID="{D7393926-5616-486F-87D1-439A6F0E4054}" presName="hierChild4" presStyleCnt="0"/>
      <dgm:spPr/>
    </dgm:pt>
    <dgm:pt modelId="{5498DA8D-97BF-4C5A-9BAF-E4B20D59FA42}" type="pres">
      <dgm:prSet presAssocID="{D7393926-5616-486F-87D1-439A6F0E4054}" presName="hierChild5" presStyleCnt="0"/>
      <dgm:spPr/>
    </dgm:pt>
    <dgm:pt modelId="{87F810B1-5331-44DD-A2AE-345A812C6294}" type="pres">
      <dgm:prSet presAssocID="{9F34564D-A754-4790-A04A-5560FC555398}" presName="Name37" presStyleLbl="parChTrans1D2" presStyleIdx="7" presStyleCnt="11"/>
      <dgm:spPr/>
      <dgm:t>
        <a:bodyPr/>
        <a:lstStyle/>
        <a:p>
          <a:endParaRPr lang="en-US"/>
        </a:p>
      </dgm:t>
    </dgm:pt>
    <dgm:pt modelId="{72616FEA-B794-489F-9844-9EC334C8A83C}" type="pres">
      <dgm:prSet presAssocID="{1689F295-0B98-4C97-A796-4A551E2F2AB1}" presName="hierRoot2" presStyleCnt="0">
        <dgm:presLayoutVars>
          <dgm:hierBranch val="init"/>
        </dgm:presLayoutVars>
      </dgm:prSet>
      <dgm:spPr/>
    </dgm:pt>
    <dgm:pt modelId="{2EC397BA-D35A-4180-B18A-E1987A5555D7}" type="pres">
      <dgm:prSet presAssocID="{1689F295-0B98-4C97-A796-4A551E2F2AB1}" presName="rootComposite" presStyleCnt="0"/>
      <dgm:spPr/>
    </dgm:pt>
    <dgm:pt modelId="{5330A33F-CA89-43EB-9B37-331F3B6A7728}" type="pres">
      <dgm:prSet presAssocID="{1689F295-0B98-4C97-A796-4A551E2F2AB1}" presName="rootText" presStyleLbl="node2" presStyleIdx="7" presStyleCnt="8">
        <dgm:presLayoutVars>
          <dgm:chPref val="3"/>
        </dgm:presLayoutVars>
      </dgm:prSet>
      <dgm:spPr/>
      <dgm:t>
        <a:bodyPr/>
        <a:lstStyle/>
        <a:p>
          <a:endParaRPr lang="en-US"/>
        </a:p>
      </dgm:t>
    </dgm:pt>
    <dgm:pt modelId="{841B80A7-E9DC-4E94-B4BF-22FC6799D6D6}" type="pres">
      <dgm:prSet presAssocID="{1689F295-0B98-4C97-A796-4A551E2F2AB1}" presName="rootConnector" presStyleLbl="node2" presStyleIdx="7" presStyleCnt="8"/>
      <dgm:spPr/>
      <dgm:t>
        <a:bodyPr/>
        <a:lstStyle/>
        <a:p>
          <a:endParaRPr lang="en-US"/>
        </a:p>
      </dgm:t>
    </dgm:pt>
    <dgm:pt modelId="{D42952CE-894F-4261-9416-CA88A50E2ADB}" type="pres">
      <dgm:prSet presAssocID="{1689F295-0B98-4C97-A796-4A551E2F2AB1}" presName="hierChild4" presStyleCnt="0"/>
      <dgm:spPr/>
    </dgm:pt>
    <dgm:pt modelId="{52D37AFA-CCDF-48E4-B570-776FBF0E4DDF}" type="pres">
      <dgm:prSet presAssocID="{1689F295-0B98-4C97-A796-4A551E2F2AB1}" presName="hierChild5" presStyleCnt="0"/>
      <dgm:spPr/>
    </dgm:pt>
    <dgm:pt modelId="{EB4CA6EF-B565-4656-9E7A-9CFC49F84C08}" type="pres">
      <dgm:prSet presAssocID="{00E979CC-5446-4932-B8A3-441DF9CF5D76}" presName="hierChild3" presStyleCnt="0"/>
      <dgm:spPr/>
    </dgm:pt>
    <dgm:pt modelId="{69C83253-B1C2-40EA-BA8A-F52F42189E2D}" type="pres">
      <dgm:prSet presAssocID="{42271579-56C0-41A5-9E03-2B0B14A2CAAC}" presName="Name111" presStyleLbl="parChTrans1D2" presStyleIdx="8" presStyleCnt="11"/>
      <dgm:spPr/>
      <dgm:t>
        <a:bodyPr/>
        <a:lstStyle/>
        <a:p>
          <a:endParaRPr lang="en-US"/>
        </a:p>
      </dgm:t>
    </dgm:pt>
    <dgm:pt modelId="{E21BA854-FE10-437F-9116-DB3672D8208D}" type="pres">
      <dgm:prSet presAssocID="{563261E8-1C5C-4448-976D-640763D43B7F}" presName="hierRoot3" presStyleCnt="0">
        <dgm:presLayoutVars>
          <dgm:hierBranch val="init"/>
        </dgm:presLayoutVars>
      </dgm:prSet>
      <dgm:spPr/>
    </dgm:pt>
    <dgm:pt modelId="{CC201639-7909-40ED-B819-B790FAFF8CA5}" type="pres">
      <dgm:prSet presAssocID="{563261E8-1C5C-4448-976D-640763D43B7F}" presName="rootComposite3" presStyleCnt="0"/>
      <dgm:spPr/>
    </dgm:pt>
    <dgm:pt modelId="{93BBC460-7A1A-4BF2-B9B1-484704ED45F1}" type="pres">
      <dgm:prSet presAssocID="{563261E8-1C5C-4448-976D-640763D43B7F}" presName="rootText3" presStyleLbl="asst1" presStyleIdx="0" presStyleCnt="3" custScaleX="126070" custLinFactX="67917" custLinFactY="31982" custLinFactNeighborX="100000" custLinFactNeighborY="100000">
        <dgm:presLayoutVars>
          <dgm:chPref val="3"/>
        </dgm:presLayoutVars>
      </dgm:prSet>
      <dgm:spPr/>
      <dgm:t>
        <a:bodyPr/>
        <a:lstStyle/>
        <a:p>
          <a:endParaRPr lang="en-US"/>
        </a:p>
      </dgm:t>
    </dgm:pt>
    <dgm:pt modelId="{03B5DF82-1BD2-4EFB-9A1B-4135CC3C79CF}" type="pres">
      <dgm:prSet presAssocID="{563261E8-1C5C-4448-976D-640763D43B7F}" presName="rootConnector3" presStyleLbl="asst1" presStyleIdx="0" presStyleCnt="3"/>
      <dgm:spPr/>
      <dgm:t>
        <a:bodyPr/>
        <a:lstStyle/>
        <a:p>
          <a:endParaRPr lang="en-US"/>
        </a:p>
      </dgm:t>
    </dgm:pt>
    <dgm:pt modelId="{829A1315-2D7A-4966-A0E5-006A68E8EE52}" type="pres">
      <dgm:prSet presAssocID="{563261E8-1C5C-4448-976D-640763D43B7F}" presName="hierChild6" presStyleCnt="0"/>
      <dgm:spPr/>
    </dgm:pt>
    <dgm:pt modelId="{DDFFCC2F-C5C4-41B5-A071-7007724D9824}" type="pres">
      <dgm:prSet presAssocID="{563261E8-1C5C-4448-976D-640763D43B7F}" presName="hierChild7" presStyleCnt="0"/>
      <dgm:spPr/>
    </dgm:pt>
    <dgm:pt modelId="{0AA54BAB-08CF-4321-A1E2-29345C9C7341}" type="pres">
      <dgm:prSet presAssocID="{C61C81F2-C8F1-48B6-9173-41CB02EA9240}" presName="Name111" presStyleLbl="parChTrans1D2" presStyleIdx="9" presStyleCnt="11"/>
      <dgm:spPr/>
      <dgm:t>
        <a:bodyPr/>
        <a:lstStyle/>
        <a:p>
          <a:endParaRPr lang="en-US"/>
        </a:p>
      </dgm:t>
    </dgm:pt>
    <dgm:pt modelId="{45B9419D-1ABE-4286-93F6-CCC65DB43583}" type="pres">
      <dgm:prSet presAssocID="{8A2EB30B-EEFC-40DA-8B73-F68653C0D4FD}" presName="hierRoot3" presStyleCnt="0">
        <dgm:presLayoutVars>
          <dgm:hierBranch val="init"/>
        </dgm:presLayoutVars>
      </dgm:prSet>
      <dgm:spPr/>
    </dgm:pt>
    <dgm:pt modelId="{48BEEFA7-0FF8-4663-A5B2-486E86712E51}" type="pres">
      <dgm:prSet presAssocID="{8A2EB30B-EEFC-40DA-8B73-F68653C0D4FD}" presName="rootComposite3" presStyleCnt="0"/>
      <dgm:spPr/>
    </dgm:pt>
    <dgm:pt modelId="{138ED4C9-96A4-4B00-9BCC-2101BF870D6B}" type="pres">
      <dgm:prSet presAssocID="{8A2EB30B-EEFC-40DA-8B73-F68653C0D4FD}" presName="rootText3" presStyleLbl="asst1" presStyleIdx="1" presStyleCnt="3" custLinFactNeighborX="48711" custLinFactNeighborY="-11046">
        <dgm:presLayoutVars>
          <dgm:chPref val="3"/>
        </dgm:presLayoutVars>
      </dgm:prSet>
      <dgm:spPr/>
      <dgm:t>
        <a:bodyPr/>
        <a:lstStyle/>
        <a:p>
          <a:endParaRPr lang="en-US"/>
        </a:p>
      </dgm:t>
    </dgm:pt>
    <dgm:pt modelId="{940BB156-AA6C-48D8-953E-625AD30A0B20}" type="pres">
      <dgm:prSet presAssocID="{8A2EB30B-EEFC-40DA-8B73-F68653C0D4FD}" presName="rootConnector3" presStyleLbl="asst1" presStyleIdx="1" presStyleCnt="3"/>
      <dgm:spPr/>
      <dgm:t>
        <a:bodyPr/>
        <a:lstStyle/>
        <a:p>
          <a:endParaRPr lang="en-US"/>
        </a:p>
      </dgm:t>
    </dgm:pt>
    <dgm:pt modelId="{4A9B5AE2-F335-4AFC-8CFB-C8D04ACF0923}" type="pres">
      <dgm:prSet presAssocID="{8A2EB30B-EEFC-40DA-8B73-F68653C0D4FD}" presName="hierChild6" presStyleCnt="0"/>
      <dgm:spPr/>
    </dgm:pt>
    <dgm:pt modelId="{50A36DF3-F971-42D8-8809-39DA042D444D}" type="pres">
      <dgm:prSet presAssocID="{8A2EB30B-EEFC-40DA-8B73-F68653C0D4FD}" presName="hierChild7" presStyleCnt="0"/>
      <dgm:spPr/>
    </dgm:pt>
    <dgm:pt modelId="{AEACB316-6AB2-4E4E-AFE5-1AF7A240BC22}" type="pres">
      <dgm:prSet presAssocID="{A4B2011F-29E1-481B-A5EA-516BB3B2121F}" presName="Name111" presStyleLbl="parChTrans1D2" presStyleIdx="10" presStyleCnt="11"/>
      <dgm:spPr/>
      <dgm:t>
        <a:bodyPr/>
        <a:lstStyle/>
        <a:p>
          <a:endParaRPr lang="en-US"/>
        </a:p>
      </dgm:t>
    </dgm:pt>
    <dgm:pt modelId="{FADE3901-7A4C-4641-A6CC-E1F92F8B8337}" type="pres">
      <dgm:prSet presAssocID="{57E65AA7-54F7-475A-A36A-16084E8CCC76}" presName="hierRoot3" presStyleCnt="0">
        <dgm:presLayoutVars>
          <dgm:hierBranch val="init"/>
        </dgm:presLayoutVars>
      </dgm:prSet>
      <dgm:spPr/>
    </dgm:pt>
    <dgm:pt modelId="{D80C0551-B596-4A4F-AE35-DCA0BFE5F6D0}" type="pres">
      <dgm:prSet presAssocID="{57E65AA7-54F7-475A-A36A-16084E8CCC76}" presName="rootComposite3" presStyleCnt="0"/>
      <dgm:spPr/>
    </dgm:pt>
    <dgm:pt modelId="{EFC08DB9-3081-4CAD-8B28-24D18C6A6583}" type="pres">
      <dgm:prSet presAssocID="{57E65AA7-54F7-475A-A36A-16084E8CCC76}" presName="rootText3" presStyleLbl="asst1" presStyleIdx="2" presStyleCnt="3" custScaleY="98327" custLinFactX="-36051" custLinFactNeighborX="-100000" custLinFactNeighborY="-81290">
        <dgm:presLayoutVars>
          <dgm:chPref val="3"/>
        </dgm:presLayoutVars>
      </dgm:prSet>
      <dgm:spPr/>
      <dgm:t>
        <a:bodyPr/>
        <a:lstStyle/>
        <a:p>
          <a:endParaRPr lang="en-US"/>
        </a:p>
      </dgm:t>
    </dgm:pt>
    <dgm:pt modelId="{6120339C-739D-4630-A8B4-428A399E5A28}" type="pres">
      <dgm:prSet presAssocID="{57E65AA7-54F7-475A-A36A-16084E8CCC76}" presName="rootConnector3" presStyleLbl="asst1" presStyleIdx="2" presStyleCnt="3"/>
      <dgm:spPr/>
      <dgm:t>
        <a:bodyPr/>
        <a:lstStyle/>
        <a:p>
          <a:endParaRPr lang="en-US"/>
        </a:p>
      </dgm:t>
    </dgm:pt>
    <dgm:pt modelId="{BC838C23-576A-4E53-A772-992CE99A4C08}" type="pres">
      <dgm:prSet presAssocID="{57E65AA7-54F7-475A-A36A-16084E8CCC76}" presName="hierChild6" presStyleCnt="0"/>
      <dgm:spPr/>
    </dgm:pt>
    <dgm:pt modelId="{110E6BDA-A48C-403E-8393-4EAFDD6EAB7D}" type="pres">
      <dgm:prSet presAssocID="{57E65AA7-54F7-475A-A36A-16084E8CCC76}" presName="hierChild7" presStyleCnt="0"/>
      <dgm:spPr/>
    </dgm:pt>
  </dgm:ptLst>
  <dgm:cxnLst>
    <dgm:cxn modelId="{506BF0AD-AE59-4C11-8055-F7438D4F04A0}" type="presOf" srcId="{5810F9E2-373D-4BBB-93C4-474DE0E9B761}" destId="{C6CDA5B3-1718-4386-934F-D584D72E5499}" srcOrd="1" destOrd="0" presId="urn:microsoft.com/office/officeart/2005/8/layout/orgChart1"/>
    <dgm:cxn modelId="{40B034E3-8236-4DE0-BF57-58E87B2EF6E5}" type="presOf" srcId="{563261E8-1C5C-4448-976D-640763D43B7F}" destId="{03B5DF82-1BD2-4EFB-9A1B-4135CC3C79CF}" srcOrd="1" destOrd="0" presId="urn:microsoft.com/office/officeart/2005/8/layout/orgChart1"/>
    <dgm:cxn modelId="{BE57B86C-AA28-4E22-8FBC-6465D4F591C0}" srcId="{00E979CC-5446-4932-B8A3-441DF9CF5D76}" destId="{5810F9E2-373D-4BBB-93C4-474DE0E9B761}" srcOrd="7" destOrd="0" parTransId="{62CE54F1-F2EE-4761-A052-A6523F5E3F23}" sibTransId="{A99BCA3A-25F6-4EEB-A3A6-0FBE73170D53}"/>
    <dgm:cxn modelId="{8C7EF4D9-6A45-43F2-B662-8B62FD6A6808}" type="presOf" srcId="{00E979CC-5446-4932-B8A3-441DF9CF5D76}" destId="{360C0D28-F1A0-4879-9757-26B12766589C}" srcOrd="0" destOrd="0" presId="urn:microsoft.com/office/officeart/2005/8/layout/orgChart1"/>
    <dgm:cxn modelId="{8B9739C6-B8CF-467E-812C-20CB566763C1}" type="presOf" srcId="{11F2F14E-C146-41EA-9F95-A9CB6F37262D}" destId="{B6AC4ED5-BA7D-4156-A1FC-7454373EB301}" srcOrd="0" destOrd="0" presId="urn:microsoft.com/office/officeart/2005/8/layout/orgChart1"/>
    <dgm:cxn modelId="{5A1658A6-F4CC-41B7-8A3F-818604F32EE0}" type="presOf" srcId="{A4F443DB-8A82-4724-B0A6-A20A8EC402A1}" destId="{59C7A20A-020B-4971-837E-E0272510A58D}" srcOrd="0" destOrd="0" presId="urn:microsoft.com/office/officeart/2005/8/layout/orgChart1"/>
    <dgm:cxn modelId="{40C7C906-E426-4CA8-87A9-65643B431CC4}" srcId="{00E979CC-5446-4932-B8A3-441DF9CF5D76}" destId="{57E65AA7-54F7-475A-A36A-16084E8CCC76}" srcOrd="2" destOrd="0" parTransId="{A4B2011F-29E1-481B-A5EA-516BB3B2121F}" sibTransId="{1600E1E7-F85F-41F9-BE14-76E36117030A}"/>
    <dgm:cxn modelId="{C4527FD6-EA7F-49DA-B62B-BFE17B64C3EF}" type="presOf" srcId="{9F34564D-A754-4790-A04A-5560FC555398}" destId="{87F810B1-5331-44DD-A2AE-345A812C6294}" srcOrd="0" destOrd="0" presId="urn:microsoft.com/office/officeart/2005/8/layout/orgChart1"/>
    <dgm:cxn modelId="{527908CE-991E-4F41-AB23-0C4A262EBA97}" type="presOf" srcId="{F36C0951-BCE7-439B-81DF-BF15256E8EDE}" destId="{374D23B1-270A-4F53-A85A-40A53E83739D}" srcOrd="1" destOrd="0" presId="urn:microsoft.com/office/officeart/2005/8/layout/orgChart1"/>
    <dgm:cxn modelId="{8230F56E-83E5-45B1-9BC5-C1F8C02CA57B}" type="presOf" srcId="{55F13063-856F-4606-8F08-6676F1DE8F46}" destId="{DDAFCC62-E71A-488E-9D4E-ABA099331286}" srcOrd="1" destOrd="0" presId="urn:microsoft.com/office/officeart/2005/8/layout/orgChart1"/>
    <dgm:cxn modelId="{7FF31384-8D17-4EC5-882D-CC8610F40C1B}" srcId="{00E979CC-5446-4932-B8A3-441DF9CF5D76}" destId="{D451AB0F-2A64-42DA-B950-A1FDBD5C22CC}" srcOrd="4" destOrd="0" parTransId="{F583D849-D3CA-492E-A1DC-F9A34D3B2C60}" sibTransId="{65DB40E7-5A9F-45A4-90D8-4CAE925B1CE0}"/>
    <dgm:cxn modelId="{782680BA-F024-4BEC-B272-D8077E6CE7F4}" type="presOf" srcId="{6FFBBF3D-7B50-4382-B159-52F6DF319DCA}" destId="{B9744AAF-E141-4CB9-BF4F-537CD3A67D79}" srcOrd="0" destOrd="0" presId="urn:microsoft.com/office/officeart/2005/8/layout/orgChart1"/>
    <dgm:cxn modelId="{2BFE8B9A-A50A-4682-A2E3-E09D6DD1ECDD}" srcId="{00E979CC-5446-4932-B8A3-441DF9CF5D76}" destId="{563261E8-1C5C-4448-976D-640763D43B7F}" srcOrd="0" destOrd="0" parTransId="{42271579-56C0-41A5-9E03-2B0B14A2CAAC}" sibTransId="{4543A53B-1A93-4211-88D8-C9409C545FF4}"/>
    <dgm:cxn modelId="{2D48F526-996D-487F-A6E6-C0F5809AAB9E}" type="presOf" srcId="{57E65AA7-54F7-475A-A36A-16084E8CCC76}" destId="{EFC08DB9-3081-4CAD-8B28-24D18C6A6583}" srcOrd="0" destOrd="0" presId="urn:microsoft.com/office/officeart/2005/8/layout/orgChart1"/>
    <dgm:cxn modelId="{7F48A279-852F-4148-9061-5FA0175A49F8}" srcId="{00E979CC-5446-4932-B8A3-441DF9CF5D76}" destId="{A4F443DB-8A82-4724-B0A6-A20A8EC402A1}" srcOrd="6" destOrd="0" parTransId="{5C36EE6B-0E04-434E-86DD-83E57B81F315}" sibTransId="{AD0C2C04-C06A-44D1-AC8D-15E0A399E2D1}"/>
    <dgm:cxn modelId="{514B8746-0705-46B0-875A-9D718BA2D6B5}" type="presOf" srcId="{FEF6B9F4-8FE0-4EF9-9165-5F6D0171EE55}" destId="{C187A068-893B-4AF4-835C-86C9A9AD125C}" srcOrd="0" destOrd="0" presId="urn:microsoft.com/office/officeart/2005/8/layout/orgChart1"/>
    <dgm:cxn modelId="{554D92C8-B124-4318-A41C-CAFF951D8584}" type="presOf" srcId="{1689F295-0B98-4C97-A796-4A551E2F2AB1}" destId="{841B80A7-E9DC-4E94-B4BF-22FC6799D6D6}" srcOrd="1" destOrd="0" presId="urn:microsoft.com/office/officeart/2005/8/layout/orgChart1"/>
    <dgm:cxn modelId="{BB268327-1893-4820-AF3B-9D739939691E}" type="presOf" srcId="{57E65AA7-54F7-475A-A36A-16084E8CCC76}" destId="{6120339C-739D-4630-A8B4-428A399E5A28}" srcOrd="1" destOrd="0" presId="urn:microsoft.com/office/officeart/2005/8/layout/orgChart1"/>
    <dgm:cxn modelId="{D0991CBD-584C-469E-B26D-20B7FEF81863}" type="presOf" srcId="{D451AB0F-2A64-42DA-B950-A1FDBD5C22CC}" destId="{FB002E75-5BA7-4D5C-BDA3-F3BFFED780C7}" srcOrd="1" destOrd="0" presId="urn:microsoft.com/office/officeart/2005/8/layout/orgChart1"/>
    <dgm:cxn modelId="{102AF617-E10F-49B7-B155-2F5ED486E229}" srcId="{00E979CC-5446-4932-B8A3-441DF9CF5D76}" destId="{8A2EB30B-EEFC-40DA-8B73-F68653C0D4FD}" srcOrd="1" destOrd="0" parTransId="{C61C81F2-C8F1-48B6-9173-41CB02EA9240}" sibTransId="{8B45C51B-2DF8-4BC2-B85B-4CA1608B89ED}"/>
    <dgm:cxn modelId="{EA778CB6-91F9-42F1-B3C4-486AEEF13B51}" type="presOf" srcId="{8A2EB30B-EEFC-40DA-8B73-F68653C0D4FD}" destId="{138ED4C9-96A4-4B00-9BCC-2101BF870D6B}" srcOrd="0" destOrd="0" presId="urn:microsoft.com/office/officeart/2005/8/layout/orgChart1"/>
    <dgm:cxn modelId="{12D463C5-19D0-4AB9-9282-69C88B7215B6}" type="presOf" srcId="{8A2EB30B-EEFC-40DA-8B73-F68653C0D4FD}" destId="{940BB156-AA6C-48D8-953E-625AD30A0B20}" srcOrd="1" destOrd="0" presId="urn:microsoft.com/office/officeart/2005/8/layout/orgChart1"/>
    <dgm:cxn modelId="{006351B5-A4ED-42F6-97C8-B3C352449C24}" srcId="{6FFBBF3D-7B50-4382-B159-52F6DF319DCA}" destId="{00E979CC-5446-4932-B8A3-441DF9CF5D76}" srcOrd="0" destOrd="0" parTransId="{0F6E36FB-C795-42F4-BC56-9E313BEB059F}" sibTransId="{05272652-F3DF-4103-BE0B-F7DADE084293}"/>
    <dgm:cxn modelId="{BE7B1779-F84F-43E8-8D35-8B7C86FA043C}" type="presOf" srcId="{C61C81F2-C8F1-48B6-9173-41CB02EA9240}" destId="{0AA54BAB-08CF-4321-A1E2-29345C9C7341}" srcOrd="0" destOrd="0" presId="urn:microsoft.com/office/officeart/2005/8/layout/orgChart1"/>
    <dgm:cxn modelId="{7B8BE4B2-26C3-4C5D-892C-1DF393E2978D}" type="presOf" srcId="{11F2F14E-C146-41EA-9F95-A9CB6F37262D}" destId="{83AF75FE-D985-4605-877B-5CD5B4E973D4}" srcOrd="1" destOrd="0" presId="urn:microsoft.com/office/officeart/2005/8/layout/orgChart1"/>
    <dgm:cxn modelId="{CB9DB356-F270-404E-8537-371F6D07E392}" type="presOf" srcId="{42271579-56C0-41A5-9E03-2B0B14A2CAAC}" destId="{69C83253-B1C2-40EA-BA8A-F52F42189E2D}" srcOrd="0" destOrd="0" presId="urn:microsoft.com/office/officeart/2005/8/layout/orgChart1"/>
    <dgm:cxn modelId="{57739C0D-92F4-40AA-B76F-0BD73D3A89D8}" type="presOf" srcId="{0B151507-B483-4EE5-8BED-52CB88799041}" destId="{F0BFB6CA-C506-4B0B-9044-6DAEC147B930}" srcOrd="0" destOrd="0" presId="urn:microsoft.com/office/officeart/2005/8/layout/orgChart1"/>
    <dgm:cxn modelId="{251B110A-0684-4FBA-BD39-85AB527EC741}" type="presOf" srcId="{F36C0951-BCE7-439B-81DF-BF15256E8EDE}" destId="{D4D26795-9929-49FE-90F3-ED6BE859CC91}" srcOrd="0" destOrd="0" presId="urn:microsoft.com/office/officeart/2005/8/layout/orgChart1"/>
    <dgm:cxn modelId="{D44A9ED3-68A1-471D-991B-8698CA933004}" type="presOf" srcId="{A4F443DB-8A82-4724-B0A6-A20A8EC402A1}" destId="{201FA39C-DA69-492D-AF85-BAEC9AB7F7BB}" srcOrd="1" destOrd="0" presId="urn:microsoft.com/office/officeart/2005/8/layout/orgChart1"/>
    <dgm:cxn modelId="{E024948E-4D9C-40E8-9497-2363E6FFD443}" type="presOf" srcId="{1689F295-0B98-4C97-A796-4A551E2F2AB1}" destId="{5330A33F-CA89-43EB-9B37-331F3B6A7728}" srcOrd="0" destOrd="0" presId="urn:microsoft.com/office/officeart/2005/8/layout/orgChart1"/>
    <dgm:cxn modelId="{26A129F2-889A-4C09-82FF-F5D1CDD98477}" type="presOf" srcId="{5A4BFF53-8AFD-4EEF-A2F0-2535C6007BEF}" destId="{6112DC29-56F3-4706-B9F5-0BBB582C3569}" srcOrd="0" destOrd="0" presId="urn:microsoft.com/office/officeart/2005/8/layout/orgChart1"/>
    <dgm:cxn modelId="{CA84281B-28AE-49F6-BB55-B7368BCCF8DE}" srcId="{00E979CC-5446-4932-B8A3-441DF9CF5D76}" destId="{55F13063-856F-4606-8F08-6676F1DE8F46}" srcOrd="8" destOrd="0" parTransId="{0B151507-B483-4EE5-8BED-52CB88799041}" sibTransId="{45512029-22CA-4F53-A5F5-9F339E6DF506}"/>
    <dgm:cxn modelId="{69EB2F37-CE55-41C1-AA89-8511639119D0}" srcId="{00E979CC-5446-4932-B8A3-441DF9CF5D76}" destId="{F36C0951-BCE7-439B-81DF-BF15256E8EDE}" srcOrd="5" destOrd="0" parTransId="{5A4BFF53-8AFD-4EEF-A2F0-2535C6007BEF}" sibTransId="{C03124AA-B8D2-41C2-B0ED-459CCD12A33D}"/>
    <dgm:cxn modelId="{E4D3A945-3A48-4E6D-AFD3-C6BFED0F1BDF}" type="presOf" srcId="{D7393926-5616-486F-87D1-439A6F0E4054}" destId="{60180DDD-FBFE-4823-9AAE-8B2551BCF43C}" srcOrd="1" destOrd="0" presId="urn:microsoft.com/office/officeart/2005/8/layout/orgChart1"/>
    <dgm:cxn modelId="{F2007148-7BCC-48F5-9E9D-44F4249842FD}" type="presOf" srcId="{D451AB0F-2A64-42DA-B950-A1FDBD5C22CC}" destId="{C8C007CB-AC36-4CBD-84D9-CDE3F96D899B}" srcOrd="0" destOrd="0" presId="urn:microsoft.com/office/officeart/2005/8/layout/orgChart1"/>
    <dgm:cxn modelId="{55EC439F-EA2A-4080-9A8F-E18CBFF8BC6A}" type="presOf" srcId="{5C36EE6B-0E04-434E-86DD-83E57B81F315}" destId="{19D06DA8-A622-4846-AAD7-5BDF84AD8598}" srcOrd="0" destOrd="0" presId="urn:microsoft.com/office/officeart/2005/8/layout/orgChart1"/>
    <dgm:cxn modelId="{581F30D1-6650-4CC5-B6DD-5E03CF4336C2}" srcId="{00E979CC-5446-4932-B8A3-441DF9CF5D76}" destId="{1689F295-0B98-4C97-A796-4A551E2F2AB1}" srcOrd="10" destOrd="0" parTransId="{9F34564D-A754-4790-A04A-5560FC555398}" sibTransId="{602B9E80-34B5-47B9-9324-0329108E6909}"/>
    <dgm:cxn modelId="{B8584983-3C06-4856-9BC0-0E32FB0480E5}" type="presOf" srcId="{563261E8-1C5C-4448-976D-640763D43B7F}" destId="{93BBC460-7A1A-4BF2-B9B1-484704ED45F1}" srcOrd="0" destOrd="0" presId="urn:microsoft.com/office/officeart/2005/8/layout/orgChart1"/>
    <dgm:cxn modelId="{53BB8A93-CB25-45C9-9D40-58845FCAD320}" type="presOf" srcId="{62CE54F1-F2EE-4761-A052-A6523F5E3F23}" destId="{CD1DC54E-D51F-491B-8524-556A3AF87251}" srcOrd="0" destOrd="0" presId="urn:microsoft.com/office/officeart/2005/8/layout/orgChart1"/>
    <dgm:cxn modelId="{9782D058-5362-44EE-AFA1-B5C9CBF222E1}" srcId="{00E979CC-5446-4932-B8A3-441DF9CF5D76}" destId="{D7393926-5616-486F-87D1-439A6F0E4054}" srcOrd="9" destOrd="0" parTransId="{B6091843-0EBF-40DE-9907-B7AB83DE5AA8}" sibTransId="{990CCCE3-34C4-425E-89EB-2024F192021D}"/>
    <dgm:cxn modelId="{92E27E9D-8F7A-4780-AF3D-51B08EDC1570}" type="presOf" srcId="{A4B2011F-29E1-481B-A5EA-516BB3B2121F}" destId="{AEACB316-6AB2-4E4E-AFE5-1AF7A240BC22}" srcOrd="0" destOrd="0" presId="urn:microsoft.com/office/officeart/2005/8/layout/orgChart1"/>
    <dgm:cxn modelId="{ABE0C59B-1CCB-4E3E-9E6F-D79AF441C9B2}" type="presOf" srcId="{B6091843-0EBF-40DE-9907-B7AB83DE5AA8}" destId="{EB4B6F42-C115-408B-AE3D-6127375383B3}" srcOrd="0" destOrd="0" presId="urn:microsoft.com/office/officeart/2005/8/layout/orgChart1"/>
    <dgm:cxn modelId="{CA30A1E9-B8AC-47E5-AFA5-489A071B86DF}" srcId="{00E979CC-5446-4932-B8A3-441DF9CF5D76}" destId="{11F2F14E-C146-41EA-9F95-A9CB6F37262D}" srcOrd="3" destOrd="0" parTransId="{FEF6B9F4-8FE0-4EF9-9165-5F6D0171EE55}" sibTransId="{CF8015A1-F587-4EED-B059-0BDB53645425}"/>
    <dgm:cxn modelId="{2EF28045-CB77-4B13-8C1F-3D03D8589D8D}" type="presOf" srcId="{00E979CC-5446-4932-B8A3-441DF9CF5D76}" destId="{11782314-AE1D-472B-8B9C-F127C11598E2}" srcOrd="1" destOrd="0" presId="urn:microsoft.com/office/officeart/2005/8/layout/orgChart1"/>
    <dgm:cxn modelId="{00E19319-58A3-465D-A013-B16F05DF23D7}" type="presOf" srcId="{F583D849-D3CA-492E-A1DC-F9A34D3B2C60}" destId="{92BBCDCD-A6ED-4EE2-9CF5-BCDB34B5A87E}" srcOrd="0" destOrd="0" presId="urn:microsoft.com/office/officeart/2005/8/layout/orgChart1"/>
    <dgm:cxn modelId="{44691179-2B3A-4303-AB4D-0DB2DB04AEE2}" type="presOf" srcId="{5810F9E2-373D-4BBB-93C4-474DE0E9B761}" destId="{93A9869F-659E-438C-99AB-2F5A0D8CAD5B}" srcOrd="0" destOrd="0" presId="urn:microsoft.com/office/officeart/2005/8/layout/orgChart1"/>
    <dgm:cxn modelId="{913099E3-758F-4356-8743-13DC1A0A2833}" type="presOf" srcId="{55F13063-856F-4606-8F08-6676F1DE8F46}" destId="{1177F10C-1581-4390-9106-F58912B28DA4}" srcOrd="0" destOrd="0" presId="urn:microsoft.com/office/officeart/2005/8/layout/orgChart1"/>
    <dgm:cxn modelId="{B4E7797F-A10E-45F1-AE24-B5813C03A88D}" type="presOf" srcId="{D7393926-5616-486F-87D1-439A6F0E4054}" destId="{532A00AC-5AA8-4CD5-B78B-49C714426FFC}" srcOrd="0" destOrd="0" presId="urn:microsoft.com/office/officeart/2005/8/layout/orgChart1"/>
    <dgm:cxn modelId="{CB6BE931-B8A2-40D7-844A-4B48F65D67F7}" type="presParOf" srcId="{B9744AAF-E141-4CB9-BF4F-537CD3A67D79}" destId="{E04CDFF1-C8EF-4EB2-98FB-E922A97F9DB4}" srcOrd="0" destOrd="0" presId="urn:microsoft.com/office/officeart/2005/8/layout/orgChart1"/>
    <dgm:cxn modelId="{07163570-7FA4-40D6-B57B-FE06A88D5D99}" type="presParOf" srcId="{E04CDFF1-C8EF-4EB2-98FB-E922A97F9DB4}" destId="{0044D1FC-6EB0-489B-8F62-22FC34CC1B45}" srcOrd="0" destOrd="0" presId="urn:microsoft.com/office/officeart/2005/8/layout/orgChart1"/>
    <dgm:cxn modelId="{80400B56-ECC6-4589-A8E7-5E3BF875D7C1}" type="presParOf" srcId="{0044D1FC-6EB0-489B-8F62-22FC34CC1B45}" destId="{360C0D28-F1A0-4879-9757-26B12766589C}" srcOrd="0" destOrd="0" presId="urn:microsoft.com/office/officeart/2005/8/layout/orgChart1"/>
    <dgm:cxn modelId="{A0914401-C61E-4D6D-B942-BEFE447DFFDB}" type="presParOf" srcId="{0044D1FC-6EB0-489B-8F62-22FC34CC1B45}" destId="{11782314-AE1D-472B-8B9C-F127C11598E2}" srcOrd="1" destOrd="0" presId="urn:microsoft.com/office/officeart/2005/8/layout/orgChart1"/>
    <dgm:cxn modelId="{CC08B10F-A123-4BA8-A53E-1F1E17A070CD}" type="presParOf" srcId="{E04CDFF1-C8EF-4EB2-98FB-E922A97F9DB4}" destId="{A51BB72C-6049-4AB3-A1D1-97899302D022}" srcOrd="1" destOrd="0" presId="urn:microsoft.com/office/officeart/2005/8/layout/orgChart1"/>
    <dgm:cxn modelId="{B9D17E98-47CC-4835-914C-C1E84694019A}" type="presParOf" srcId="{A51BB72C-6049-4AB3-A1D1-97899302D022}" destId="{C187A068-893B-4AF4-835C-86C9A9AD125C}" srcOrd="0" destOrd="0" presId="urn:microsoft.com/office/officeart/2005/8/layout/orgChart1"/>
    <dgm:cxn modelId="{7D89D930-AF0C-4DE6-8C4D-4F02953C6D38}" type="presParOf" srcId="{A51BB72C-6049-4AB3-A1D1-97899302D022}" destId="{646843D7-89AC-4D69-92E5-43FC58263AA2}" srcOrd="1" destOrd="0" presId="urn:microsoft.com/office/officeart/2005/8/layout/orgChart1"/>
    <dgm:cxn modelId="{E7701EBF-7D0E-4543-8B69-6B976D1BBE7C}" type="presParOf" srcId="{646843D7-89AC-4D69-92E5-43FC58263AA2}" destId="{03621CB8-86CA-4967-803F-4071E0A36324}" srcOrd="0" destOrd="0" presId="urn:microsoft.com/office/officeart/2005/8/layout/orgChart1"/>
    <dgm:cxn modelId="{D302C89B-6B0C-424D-B843-42FEA25E36BA}" type="presParOf" srcId="{03621CB8-86CA-4967-803F-4071E0A36324}" destId="{B6AC4ED5-BA7D-4156-A1FC-7454373EB301}" srcOrd="0" destOrd="0" presId="urn:microsoft.com/office/officeart/2005/8/layout/orgChart1"/>
    <dgm:cxn modelId="{CA19DC2B-C6EA-4CB8-BC00-5C324C7B8D7E}" type="presParOf" srcId="{03621CB8-86CA-4967-803F-4071E0A36324}" destId="{83AF75FE-D985-4605-877B-5CD5B4E973D4}" srcOrd="1" destOrd="0" presId="urn:microsoft.com/office/officeart/2005/8/layout/orgChart1"/>
    <dgm:cxn modelId="{8B603319-D769-477B-84D9-7985E9074226}" type="presParOf" srcId="{646843D7-89AC-4D69-92E5-43FC58263AA2}" destId="{75B7D973-4FE8-4ED6-8817-C30D386B8628}" srcOrd="1" destOrd="0" presId="urn:microsoft.com/office/officeart/2005/8/layout/orgChart1"/>
    <dgm:cxn modelId="{28E9E577-66FB-47C9-BFCF-D44DE0FB6E48}" type="presParOf" srcId="{646843D7-89AC-4D69-92E5-43FC58263AA2}" destId="{0AE9CEB4-C5F5-4D87-B3C4-DA1E4656BA9D}" srcOrd="2" destOrd="0" presId="urn:microsoft.com/office/officeart/2005/8/layout/orgChart1"/>
    <dgm:cxn modelId="{9F7B130C-70B0-4981-8010-0FCB42A9D94B}" type="presParOf" srcId="{A51BB72C-6049-4AB3-A1D1-97899302D022}" destId="{92BBCDCD-A6ED-4EE2-9CF5-BCDB34B5A87E}" srcOrd="2" destOrd="0" presId="urn:microsoft.com/office/officeart/2005/8/layout/orgChart1"/>
    <dgm:cxn modelId="{F7DC6C88-6067-47AF-996B-8C35111A7B91}" type="presParOf" srcId="{A51BB72C-6049-4AB3-A1D1-97899302D022}" destId="{0B700205-FE94-4988-B1A5-FCB3AF4AD4DB}" srcOrd="3" destOrd="0" presId="urn:microsoft.com/office/officeart/2005/8/layout/orgChart1"/>
    <dgm:cxn modelId="{537DCA74-2FCE-4EF8-B617-B33EF987B769}" type="presParOf" srcId="{0B700205-FE94-4988-B1A5-FCB3AF4AD4DB}" destId="{9396E0BE-D80C-40C6-9BBB-F60F725D6306}" srcOrd="0" destOrd="0" presId="urn:microsoft.com/office/officeart/2005/8/layout/orgChart1"/>
    <dgm:cxn modelId="{41FA5968-837B-47B3-AE0F-63A035147438}" type="presParOf" srcId="{9396E0BE-D80C-40C6-9BBB-F60F725D6306}" destId="{C8C007CB-AC36-4CBD-84D9-CDE3F96D899B}" srcOrd="0" destOrd="0" presId="urn:microsoft.com/office/officeart/2005/8/layout/orgChart1"/>
    <dgm:cxn modelId="{CDCCF6A5-6D40-47E1-BD0B-F944A519463E}" type="presParOf" srcId="{9396E0BE-D80C-40C6-9BBB-F60F725D6306}" destId="{FB002E75-5BA7-4D5C-BDA3-F3BFFED780C7}" srcOrd="1" destOrd="0" presId="urn:microsoft.com/office/officeart/2005/8/layout/orgChart1"/>
    <dgm:cxn modelId="{FA679A5E-CD47-4568-88B4-C6D1DDBB0469}" type="presParOf" srcId="{0B700205-FE94-4988-B1A5-FCB3AF4AD4DB}" destId="{BDCA8A97-5F78-4AFE-9398-2264DA5698B4}" srcOrd="1" destOrd="0" presId="urn:microsoft.com/office/officeart/2005/8/layout/orgChart1"/>
    <dgm:cxn modelId="{3BC7F60A-8E38-47C5-8189-3C1DEE1DA9E2}" type="presParOf" srcId="{0B700205-FE94-4988-B1A5-FCB3AF4AD4DB}" destId="{C97F3F59-663A-4C14-B912-E5B16E58204C}" srcOrd="2" destOrd="0" presId="urn:microsoft.com/office/officeart/2005/8/layout/orgChart1"/>
    <dgm:cxn modelId="{2788BA18-A136-43E4-95A8-3B00CED57EB8}" type="presParOf" srcId="{A51BB72C-6049-4AB3-A1D1-97899302D022}" destId="{6112DC29-56F3-4706-B9F5-0BBB582C3569}" srcOrd="4" destOrd="0" presId="urn:microsoft.com/office/officeart/2005/8/layout/orgChart1"/>
    <dgm:cxn modelId="{180256CB-1730-4509-B0DB-182E8B3FAEFA}" type="presParOf" srcId="{A51BB72C-6049-4AB3-A1D1-97899302D022}" destId="{69D2E235-48FD-4A2A-8DE9-E4BF4C5DBD8B}" srcOrd="5" destOrd="0" presId="urn:microsoft.com/office/officeart/2005/8/layout/orgChart1"/>
    <dgm:cxn modelId="{97B45935-7574-4D90-9CCB-1A3755F4D4AA}" type="presParOf" srcId="{69D2E235-48FD-4A2A-8DE9-E4BF4C5DBD8B}" destId="{BB3D7015-B39E-4BCD-B3C0-EFE6BB76E02F}" srcOrd="0" destOrd="0" presId="urn:microsoft.com/office/officeart/2005/8/layout/orgChart1"/>
    <dgm:cxn modelId="{01E5A429-02F6-46AC-ADC9-580EAE1D2E63}" type="presParOf" srcId="{BB3D7015-B39E-4BCD-B3C0-EFE6BB76E02F}" destId="{D4D26795-9929-49FE-90F3-ED6BE859CC91}" srcOrd="0" destOrd="0" presId="urn:microsoft.com/office/officeart/2005/8/layout/orgChart1"/>
    <dgm:cxn modelId="{96387935-50D1-42C1-925D-216B58D6CDF3}" type="presParOf" srcId="{BB3D7015-B39E-4BCD-B3C0-EFE6BB76E02F}" destId="{374D23B1-270A-4F53-A85A-40A53E83739D}" srcOrd="1" destOrd="0" presId="urn:microsoft.com/office/officeart/2005/8/layout/orgChart1"/>
    <dgm:cxn modelId="{8AC67455-A145-4EC7-921A-CC97520467A3}" type="presParOf" srcId="{69D2E235-48FD-4A2A-8DE9-E4BF4C5DBD8B}" destId="{B688FF4F-5867-41C0-A095-0E090F565679}" srcOrd="1" destOrd="0" presId="urn:microsoft.com/office/officeart/2005/8/layout/orgChart1"/>
    <dgm:cxn modelId="{0CE72031-52D3-4D7A-9C90-5BEDD500B007}" type="presParOf" srcId="{69D2E235-48FD-4A2A-8DE9-E4BF4C5DBD8B}" destId="{FCAA68A0-1EF9-4A80-9694-BFE2F79B9241}" srcOrd="2" destOrd="0" presId="urn:microsoft.com/office/officeart/2005/8/layout/orgChart1"/>
    <dgm:cxn modelId="{6D98CCD9-5780-4C97-9D31-5BEDD5AF8527}" type="presParOf" srcId="{A51BB72C-6049-4AB3-A1D1-97899302D022}" destId="{19D06DA8-A622-4846-AAD7-5BDF84AD8598}" srcOrd="6" destOrd="0" presId="urn:microsoft.com/office/officeart/2005/8/layout/orgChart1"/>
    <dgm:cxn modelId="{4BCE9881-F8A2-4A9A-986C-AF7C5F76F210}" type="presParOf" srcId="{A51BB72C-6049-4AB3-A1D1-97899302D022}" destId="{974D57A4-E297-4078-8916-AC16035D0A6A}" srcOrd="7" destOrd="0" presId="urn:microsoft.com/office/officeart/2005/8/layout/orgChart1"/>
    <dgm:cxn modelId="{72E4567D-A7B6-46D8-815D-63833318C105}" type="presParOf" srcId="{974D57A4-E297-4078-8916-AC16035D0A6A}" destId="{61604396-F588-4CDC-A60E-0455BAB135C6}" srcOrd="0" destOrd="0" presId="urn:microsoft.com/office/officeart/2005/8/layout/orgChart1"/>
    <dgm:cxn modelId="{F42FE72C-CE7A-4C67-9FDF-909F218FF375}" type="presParOf" srcId="{61604396-F588-4CDC-A60E-0455BAB135C6}" destId="{59C7A20A-020B-4971-837E-E0272510A58D}" srcOrd="0" destOrd="0" presId="urn:microsoft.com/office/officeart/2005/8/layout/orgChart1"/>
    <dgm:cxn modelId="{F1D21150-6B23-42ED-8F0D-79EB084CB04C}" type="presParOf" srcId="{61604396-F588-4CDC-A60E-0455BAB135C6}" destId="{201FA39C-DA69-492D-AF85-BAEC9AB7F7BB}" srcOrd="1" destOrd="0" presId="urn:microsoft.com/office/officeart/2005/8/layout/orgChart1"/>
    <dgm:cxn modelId="{E457B844-EB6D-456C-B0BC-B2C3FD75FB67}" type="presParOf" srcId="{974D57A4-E297-4078-8916-AC16035D0A6A}" destId="{CEAD05F8-884D-4A07-81C8-958A18149993}" srcOrd="1" destOrd="0" presId="urn:microsoft.com/office/officeart/2005/8/layout/orgChart1"/>
    <dgm:cxn modelId="{D369FE10-69AC-4FD0-B02A-F79AC3FFC8AC}" type="presParOf" srcId="{974D57A4-E297-4078-8916-AC16035D0A6A}" destId="{47862F0E-A8EE-4D3E-972C-E74F7C45E88D}" srcOrd="2" destOrd="0" presId="urn:microsoft.com/office/officeart/2005/8/layout/orgChart1"/>
    <dgm:cxn modelId="{AF397810-52DD-4E6A-A016-54310D9DAB6C}" type="presParOf" srcId="{A51BB72C-6049-4AB3-A1D1-97899302D022}" destId="{CD1DC54E-D51F-491B-8524-556A3AF87251}" srcOrd="8" destOrd="0" presId="urn:microsoft.com/office/officeart/2005/8/layout/orgChart1"/>
    <dgm:cxn modelId="{10628FD8-EB66-48CE-9E82-DCC36ED0116B}" type="presParOf" srcId="{A51BB72C-6049-4AB3-A1D1-97899302D022}" destId="{D86BDF41-A06C-4043-A163-E9B423305AE4}" srcOrd="9" destOrd="0" presId="urn:microsoft.com/office/officeart/2005/8/layout/orgChart1"/>
    <dgm:cxn modelId="{AE025CE7-ECB7-4D94-94D3-8A0C1B1CDCC6}" type="presParOf" srcId="{D86BDF41-A06C-4043-A163-E9B423305AE4}" destId="{E792E32C-2626-4637-9F05-907F2D0D977C}" srcOrd="0" destOrd="0" presId="urn:microsoft.com/office/officeart/2005/8/layout/orgChart1"/>
    <dgm:cxn modelId="{B4BEB1DF-BF72-460B-AC84-B26FA995CC06}" type="presParOf" srcId="{E792E32C-2626-4637-9F05-907F2D0D977C}" destId="{93A9869F-659E-438C-99AB-2F5A0D8CAD5B}" srcOrd="0" destOrd="0" presId="urn:microsoft.com/office/officeart/2005/8/layout/orgChart1"/>
    <dgm:cxn modelId="{2816A0A5-7169-467B-A028-DD7970B150D1}" type="presParOf" srcId="{E792E32C-2626-4637-9F05-907F2D0D977C}" destId="{C6CDA5B3-1718-4386-934F-D584D72E5499}" srcOrd="1" destOrd="0" presId="urn:microsoft.com/office/officeart/2005/8/layout/orgChart1"/>
    <dgm:cxn modelId="{86984CFD-6429-4665-9899-17483FA06AFB}" type="presParOf" srcId="{D86BDF41-A06C-4043-A163-E9B423305AE4}" destId="{287E4619-3466-4A1D-A3C6-A555194EE957}" srcOrd="1" destOrd="0" presId="urn:microsoft.com/office/officeart/2005/8/layout/orgChart1"/>
    <dgm:cxn modelId="{E00DC9BB-DEF5-45D3-9015-FC6999DA2635}" type="presParOf" srcId="{D86BDF41-A06C-4043-A163-E9B423305AE4}" destId="{F3040141-D328-4E0E-A9B6-D9291D8C772D}" srcOrd="2" destOrd="0" presId="urn:microsoft.com/office/officeart/2005/8/layout/orgChart1"/>
    <dgm:cxn modelId="{AA510842-C14B-4421-9EBF-ED7298014F9A}" type="presParOf" srcId="{A51BB72C-6049-4AB3-A1D1-97899302D022}" destId="{F0BFB6CA-C506-4B0B-9044-6DAEC147B930}" srcOrd="10" destOrd="0" presId="urn:microsoft.com/office/officeart/2005/8/layout/orgChart1"/>
    <dgm:cxn modelId="{D9EC26AF-C0A0-459A-BB9E-732F790F50CD}" type="presParOf" srcId="{A51BB72C-6049-4AB3-A1D1-97899302D022}" destId="{91907EC2-D9E2-4862-9C2A-3781E0603602}" srcOrd="11" destOrd="0" presId="urn:microsoft.com/office/officeart/2005/8/layout/orgChart1"/>
    <dgm:cxn modelId="{BC5D3D46-60B4-489F-8FC6-00B05EAD27D3}" type="presParOf" srcId="{91907EC2-D9E2-4862-9C2A-3781E0603602}" destId="{82C83FC8-0021-4E8A-B5CC-2873EF7A3D55}" srcOrd="0" destOrd="0" presId="urn:microsoft.com/office/officeart/2005/8/layout/orgChart1"/>
    <dgm:cxn modelId="{982F5B04-8BA4-46DA-8203-A6702444B128}" type="presParOf" srcId="{82C83FC8-0021-4E8A-B5CC-2873EF7A3D55}" destId="{1177F10C-1581-4390-9106-F58912B28DA4}" srcOrd="0" destOrd="0" presId="urn:microsoft.com/office/officeart/2005/8/layout/orgChart1"/>
    <dgm:cxn modelId="{775EBBC5-A631-4D16-BD1B-788E2A54A536}" type="presParOf" srcId="{82C83FC8-0021-4E8A-B5CC-2873EF7A3D55}" destId="{DDAFCC62-E71A-488E-9D4E-ABA099331286}" srcOrd="1" destOrd="0" presId="urn:microsoft.com/office/officeart/2005/8/layout/orgChart1"/>
    <dgm:cxn modelId="{C991A70F-3978-410C-8449-DC97863B01F2}" type="presParOf" srcId="{91907EC2-D9E2-4862-9C2A-3781E0603602}" destId="{B6A948BE-4342-4F83-965D-701B6EA9DDBE}" srcOrd="1" destOrd="0" presId="urn:microsoft.com/office/officeart/2005/8/layout/orgChart1"/>
    <dgm:cxn modelId="{7E3B5EBF-846C-4D3E-918E-A6C05EEE3392}" type="presParOf" srcId="{91907EC2-D9E2-4862-9C2A-3781E0603602}" destId="{64CA84D8-7CDD-43DF-B499-4859CABE9758}" srcOrd="2" destOrd="0" presId="urn:microsoft.com/office/officeart/2005/8/layout/orgChart1"/>
    <dgm:cxn modelId="{3C261368-451C-4830-BF3A-50E107A23970}" type="presParOf" srcId="{A51BB72C-6049-4AB3-A1D1-97899302D022}" destId="{EB4B6F42-C115-408B-AE3D-6127375383B3}" srcOrd="12" destOrd="0" presId="urn:microsoft.com/office/officeart/2005/8/layout/orgChart1"/>
    <dgm:cxn modelId="{B3827F15-8574-40D1-B81D-60340FF13A4B}" type="presParOf" srcId="{A51BB72C-6049-4AB3-A1D1-97899302D022}" destId="{76FC3E39-1834-434C-927F-576D752CCA1C}" srcOrd="13" destOrd="0" presId="urn:microsoft.com/office/officeart/2005/8/layout/orgChart1"/>
    <dgm:cxn modelId="{46077EAF-36F1-4BB8-B397-49A144ACD85B}" type="presParOf" srcId="{76FC3E39-1834-434C-927F-576D752CCA1C}" destId="{8B96359F-55CE-451C-92B4-056352695DB1}" srcOrd="0" destOrd="0" presId="urn:microsoft.com/office/officeart/2005/8/layout/orgChart1"/>
    <dgm:cxn modelId="{E993CE47-E46F-4958-B3A0-358B9B759537}" type="presParOf" srcId="{8B96359F-55CE-451C-92B4-056352695DB1}" destId="{532A00AC-5AA8-4CD5-B78B-49C714426FFC}" srcOrd="0" destOrd="0" presId="urn:microsoft.com/office/officeart/2005/8/layout/orgChart1"/>
    <dgm:cxn modelId="{C22C1B8F-8069-43C5-9C5A-0EA42F173E1F}" type="presParOf" srcId="{8B96359F-55CE-451C-92B4-056352695DB1}" destId="{60180DDD-FBFE-4823-9AAE-8B2551BCF43C}" srcOrd="1" destOrd="0" presId="urn:microsoft.com/office/officeart/2005/8/layout/orgChart1"/>
    <dgm:cxn modelId="{C6A29CAE-B59B-409E-9F43-F9E1385B01CA}" type="presParOf" srcId="{76FC3E39-1834-434C-927F-576D752CCA1C}" destId="{B9611127-0E5C-4C0C-A8BA-EB3039652B7E}" srcOrd="1" destOrd="0" presId="urn:microsoft.com/office/officeart/2005/8/layout/orgChart1"/>
    <dgm:cxn modelId="{58961575-D969-4E05-B291-E0DA279DD8AD}" type="presParOf" srcId="{76FC3E39-1834-434C-927F-576D752CCA1C}" destId="{5498DA8D-97BF-4C5A-9BAF-E4B20D59FA42}" srcOrd="2" destOrd="0" presId="urn:microsoft.com/office/officeart/2005/8/layout/orgChart1"/>
    <dgm:cxn modelId="{BBFC0460-92D6-4702-9500-910B4EA71B37}" type="presParOf" srcId="{A51BB72C-6049-4AB3-A1D1-97899302D022}" destId="{87F810B1-5331-44DD-A2AE-345A812C6294}" srcOrd="14" destOrd="0" presId="urn:microsoft.com/office/officeart/2005/8/layout/orgChart1"/>
    <dgm:cxn modelId="{0BAEB98C-8C4C-448E-880F-D2B00F9A3429}" type="presParOf" srcId="{A51BB72C-6049-4AB3-A1D1-97899302D022}" destId="{72616FEA-B794-489F-9844-9EC334C8A83C}" srcOrd="15" destOrd="0" presId="urn:microsoft.com/office/officeart/2005/8/layout/orgChart1"/>
    <dgm:cxn modelId="{2B8BE8B1-0216-44FA-A242-51966820373F}" type="presParOf" srcId="{72616FEA-B794-489F-9844-9EC334C8A83C}" destId="{2EC397BA-D35A-4180-B18A-E1987A5555D7}" srcOrd="0" destOrd="0" presId="urn:microsoft.com/office/officeart/2005/8/layout/orgChart1"/>
    <dgm:cxn modelId="{44463497-E454-48B0-B4DA-436B10BA8950}" type="presParOf" srcId="{2EC397BA-D35A-4180-B18A-E1987A5555D7}" destId="{5330A33F-CA89-43EB-9B37-331F3B6A7728}" srcOrd="0" destOrd="0" presId="urn:microsoft.com/office/officeart/2005/8/layout/orgChart1"/>
    <dgm:cxn modelId="{9E795CE1-912F-4EDC-9C7F-16382C645665}" type="presParOf" srcId="{2EC397BA-D35A-4180-B18A-E1987A5555D7}" destId="{841B80A7-E9DC-4E94-B4BF-22FC6799D6D6}" srcOrd="1" destOrd="0" presId="urn:microsoft.com/office/officeart/2005/8/layout/orgChart1"/>
    <dgm:cxn modelId="{CED1EBE1-8733-4A45-8820-CD84D2DACFB1}" type="presParOf" srcId="{72616FEA-B794-489F-9844-9EC334C8A83C}" destId="{D42952CE-894F-4261-9416-CA88A50E2ADB}" srcOrd="1" destOrd="0" presId="urn:microsoft.com/office/officeart/2005/8/layout/orgChart1"/>
    <dgm:cxn modelId="{2BF1F4F6-DBE6-4986-89CF-ADCE69A1AC67}" type="presParOf" srcId="{72616FEA-B794-489F-9844-9EC334C8A83C}" destId="{52D37AFA-CCDF-48E4-B570-776FBF0E4DDF}" srcOrd="2" destOrd="0" presId="urn:microsoft.com/office/officeart/2005/8/layout/orgChart1"/>
    <dgm:cxn modelId="{C4B83B5C-63EA-47D7-BE21-5C3AD035D73B}" type="presParOf" srcId="{E04CDFF1-C8EF-4EB2-98FB-E922A97F9DB4}" destId="{EB4CA6EF-B565-4656-9E7A-9CFC49F84C08}" srcOrd="2" destOrd="0" presId="urn:microsoft.com/office/officeart/2005/8/layout/orgChart1"/>
    <dgm:cxn modelId="{CA000EF1-0B42-417E-A6DE-6F796C767D9E}" type="presParOf" srcId="{EB4CA6EF-B565-4656-9E7A-9CFC49F84C08}" destId="{69C83253-B1C2-40EA-BA8A-F52F42189E2D}" srcOrd="0" destOrd="0" presId="urn:microsoft.com/office/officeart/2005/8/layout/orgChart1"/>
    <dgm:cxn modelId="{5D15A048-1B18-4E33-AEC6-FF545F8CF0F3}" type="presParOf" srcId="{EB4CA6EF-B565-4656-9E7A-9CFC49F84C08}" destId="{E21BA854-FE10-437F-9116-DB3672D8208D}" srcOrd="1" destOrd="0" presId="urn:microsoft.com/office/officeart/2005/8/layout/orgChart1"/>
    <dgm:cxn modelId="{C5B4B7E0-C43C-419A-9902-17BCFF73AA37}" type="presParOf" srcId="{E21BA854-FE10-437F-9116-DB3672D8208D}" destId="{CC201639-7909-40ED-B819-B790FAFF8CA5}" srcOrd="0" destOrd="0" presId="urn:microsoft.com/office/officeart/2005/8/layout/orgChart1"/>
    <dgm:cxn modelId="{11A29BA4-6272-4163-A65F-3FA66C277F5B}" type="presParOf" srcId="{CC201639-7909-40ED-B819-B790FAFF8CA5}" destId="{93BBC460-7A1A-4BF2-B9B1-484704ED45F1}" srcOrd="0" destOrd="0" presId="urn:microsoft.com/office/officeart/2005/8/layout/orgChart1"/>
    <dgm:cxn modelId="{1B29EE29-82EC-4628-B06B-21D0E2E1F045}" type="presParOf" srcId="{CC201639-7909-40ED-B819-B790FAFF8CA5}" destId="{03B5DF82-1BD2-4EFB-9A1B-4135CC3C79CF}" srcOrd="1" destOrd="0" presId="urn:microsoft.com/office/officeart/2005/8/layout/orgChart1"/>
    <dgm:cxn modelId="{B690494D-B82F-40FF-995A-90C60A3B19DE}" type="presParOf" srcId="{E21BA854-FE10-437F-9116-DB3672D8208D}" destId="{829A1315-2D7A-4966-A0E5-006A68E8EE52}" srcOrd="1" destOrd="0" presId="urn:microsoft.com/office/officeart/2005/8/layout/orgChart1"/>
    <dgm:cxn modelId="{6CDF01F8-CF4D-4BC3-9BF2-B8A3230D90BB}" type="presParOf" srcId="{E21BA854-FE10-437F-9116-DB3672D8208D}" destId="{DDFFCC2F-C5C4-41B5-A071-7007724D9824}" srcOrd="2" destOrd="0" presId="urn:microsoft.com/office/officeart/2005/8/layout/orgChart1"/>
    <dgm:cxn modelId="{44BEAEBD-44F0-4E2C-AED3-A5B63E8401F4}" type="presParOf" srcId="{EB4CA6EF-B565-4656-9E7A-9CFC49F84C08}" destId="{0AA54BAB-08CF-4321-A1E2-29345C9C7341}" srcOrd="2" destOrd="0" presId="urn:microsoft.com/office/officeart/2005/8/layout/orgChart1"/>
    <dgm:cxn modelId="{4F324B61-39AD-41D4-9A3A-0823BFCFD6A0}" type="presParOf" srcId="{EB4CA6EF-B565-4656-9E7A-9CFC49F84C08}" destId="{45B9419D-1ABE-4286-93F6-CCC65DB43583}" srcOrd="3" destOrd="0" presId="urn:microsoft.com/office/officeart/2005/8/layout/orgChart1"/>
    <dgm:cxn modelId="{16402B4E-7520-4785-80AB-DC49F63B5B4F}" type="presParOf" srcId="{45B9419D-1ABE-4286-93F6-CCC65DB43583}" destId="{48BEEFA7-0FF8-4663-A5B2-486E86712E51}" srcOrd="0" destOrd="0" presId="urn:microsoft.com/office/officeart/2005/8/layout/orgChart1"/>
    <dgm:cxn modelId="{2AF5B04E-4408-478D-8C40-D5F842CD83B1}" type="presParOf" srcId="{48BEEFA7-0FF8-4663-A5B2-486E86712E51}" destId="{138ED4C9-96A4-4B00-9BCC-2101BF870D6B}" srcOrd="0" destOrd="0" presId="urn:microsoft.com/office/officeart/2005/8/layout/orgChart1"/>
    <dgm:cxn modelId="{41F5220A-8024-454F-9D38-116C0333AFBE}" type="presParOf" srcId="{48BEEFA7-0FF8-4663-A5B2-486E86712E51}" destId="{940BB156-AA6C-48D8-953E-625AD30A0B20}" srcOrd="1" destOrd="0" presId="urn:microsoft.com/office/officeart/2005/8/layout/orgChart1"/>
    <dgm:cxn modelId="{18556B20-F183-488F-A9D4-BC86791FC897}" type="presParOf" srcId="{45B9419D-1ABE-4286-93F6-CCC65DB43583}" destId="{4A9B5AE2-F335-4AFC-8CFB-C8D04ACF0923}" srcOrd="1" destOrd="0" presId="urn:microsoft.com/office/officeart/2005/8/layout/orgChart1"/>
    <dgm:cxn modelId="{8DA2AA80-5C2D-4AE5-BDA9-79481C6AC21E}" type="presParOf" srcId="{45B9419D-1ABE-4286-93F6-CCC65DB43583}" destId="{50A36DF3-F971-42D8-8809-39DA042D444D}" srcOrd="2" destOrd="0" presId="urn:microsoft.com/office/officeart/2005/8/layout/orgChart1"/>
    <dgm:cxn modelId="{22450E43-1340-44E2-A2F2-941192B910D7}" type="presParOf" srcId="{EB4CA6EF-B565-4656-9E7A-9CFC49F84C08}" destId="{AEACB316-6AB2-4E4E-AFE5-1AF7A240BC22}" srcOrd="4" destOrd="0" presId="urn:microsoft.com/office/officeart/2005/8/layout/orgChart1"/>
    <dgm:cxn modelId="{7E049A5D-DB02-4F40-914D-0F6569201BE5}" type="presParOf" srcId="{EB4CA6EF-B565-4656-9E7A-9CFC49F84C08}" destId="{FADE3901-7A4C-4641-A6CC-E1F92F8B8337}" srcOrd="5" destOrd="0" presId="urn:microsoft.com/office/officeart/2005/8/layout/orgChart1"/>
    <dgm:cxn modelId="{0520F2D9-E81A-4C31-BE8A-61B730C0E5C0}" type="presParOf" srcId="{FADE3901-7A4C-4641-A6CC-E1F92F8B8337}" destId="{D80C0551-B596-4A4F-AE35-DCA0BFE5F6D0}" srcOrd="0" destOrd="0" presId="urn:microsoft.com/office/officeart/2005/8/layout/orgChart1"/>
    <dgm:cxn modelId="{5E7614C5-C44A-423B-875F-A095F44A69FD}" type="presParOf" srcId="{D80C0551-B596-4A4F-AE35-DCA0BFE5F6D0}" destId="{EFC08DB9-3081-4CAD-8B28-24D18C6A6583}" srcOrd="0" destOrd="0" presId="urn:microsoft.com/office/officeart/2005/8/layout/orgChart1"/>
    <dgm:cxn modelId="{AD9741B2-F17D-4C8A-9506-48D39A0759EA}" type="presParOf" srcId="{D80C0551-B596-4A4F-AE35-DCA0BFE5F6D0}" destId="{6120339C-739D-4630-A8B4-428A399E5A28}" srcOrd="1" destOrd="0" presId="urn:microsoft.com/office/officeart/2005/8/layout/orgChart1"/>
    <dgm:cxn modelId="{B12B276E-BF4F-426C-8468-4D36551676EA}" type="presParOf" srcId="{FADE3901-7A4C-4641-A6CC-E1F92F8B8337}" destId="{BC838C23-576A-4E53-A772-992CE99A4C08}" srcOrd="1" destOrd="0" presId="urn:microsoft.com/office/officeart/2005/8/layout/orgChart1"/>
    <dgm:cxn modelId="{09197D4F-2CCF-4A7A-B2EE-8C105C1A03C7}" type="presParOf" srcId="{FADE3901-7A4C-4641-A6CC-E1F92F8B8337}" destId="{110E6BDA-A48C-403E-8393-4EAFDD6EAB7D}"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0195132-0E86-4A82-9D2A-4C462F96AA62}"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ID"/>
        </a:p>
      </dgm:t>
    </dgm:pt>
    <dgm:pt modelId="{104C2DDF-8E00-4480-B684-BF0D63AA02C8}">
      <dgm:prSet phldrT="[Text]"/>
      <dgm:spPr>
        <a:solidFill>
          <a:srgbClr val="FF3737"/>
        </a:solidFill>
      </dgm:spPr>
      <dgm:t>
        <a:bodyPr/>
        <a:lstStyle/>
        <a:p>
          <a:r>
            <a:rPr lang="en-ID" dirty="0" err="1" smtClean="0"/>
            <a:t>Direktorat</a:t>
          </a:r>
          <a:r>
            <a:rPr lang="en-ID" dirty="0" smtClean="0"/>
            <a:t> Consumer Service</a:t>
          </a:r>
          <a:endParaRPr lang="en-ID" dirty="0"/>
        </a:p>
      </dgm:t>
    </dgm:pt>
    <dgm:pt modelId="{3FBA596F-46CE-4B0A-86E7-C3C375A18AF5}" type="parTrans" cxnId="{DA3CA445-0A0C-4972-92E1-ADF5525657DD}">
      <dgm:prSet/>
      <dgm:spPr/>
      <dgm:t>
        <a:bodyPr/>
        <a:lstStyle/>
        <a:p>
          <a:endParaRPr lang="en-ID"/>
        </a:p>
      </dgm:t>
    </dgm:pt>
    <dgm:pt modelId="{AFBB1F11-5611-4258-840F-A1596E6D8C81}" type="sibTrans" cxnId="{DA3CA445-0A0C-4972-92E1-ADF5525657DD}">
      <dgm:prSet/>
      <dgm:spPr/>
      <dgm:t>
        <a:bodyPr/>
        <a:lstStyle/>
        <a:p>
          <a:endParaRPr lang="en-ID"/>
        </a:p>
      </dgm:t>
    </dgm:pt>
    <dgm:pt modelId="{21D000BA-1B48-41F8-B5C9-B01FD619F7A5}">
      <dgm:prSet phldrT="[Text]"/>
      <dgm:spPr>
        <a:solidFill>
          <a:srgbClr val="FFA400"/>
        </a:solidFill>
      </dgm:spPr>
      <dgm:t>
        <a:bodyPr/>
        <a:lstStyle/>
        <a:p>
          <a:r>
            <a:rPr lang="en-ID" dirty="0" err="1" smtClean="0"/>
            <a:t>Subdit</a:t>
          </a:r>
          <a:r>
            <a:rPr lang="en-ID" dirty="0" smtClean="0"/>
            <a:t> Marketing Management</a:t>
          </a:r>
          <a:endParaRPr lang="en-ID" dirty="0"/>
        </a:p>
      </dgm:t>
    </dgm:pt>
    <dgm:pt modelId="{07B0009D-1F28-4EC7-8CA9-688BB0C5BBAB}" type="parTrans" cxnId="{087F79DE-CB0A-4BDD-A163-DFB118D8C813}">
      <dgm:prSet/>
      <dgm:spPr/>
      <dgm:t>
        <a:bodyPr/>
        <a:lstStyle/>
        <a:p>
          <a:endParaRPr lang="en-ID"/>
        </a:p>
      </dgm:t>
    </dgm:pt>
    <dgm:pt modelId="{FAB2308A-0E00-46BE-893E-B7D3DCB89AA7}" type="sibTrans" cxnId="{087F79DE-CB0A-4BDD-A163-DFB118D8C813}">
      <dgm:prSet/>
      <dgm:spPr/>
      <dgm:t>
        <a:bodyPr/>
        <a:lstStyle/>
        <a:p>
          <a:endParaRPr lang="en-ID"/>
        </a:p>
      </dgm:t>
    </dgm:pt>
    <dgm:pt modelId="{A317C935-DDC6-496E-AF28-FC69EA6135D6}">
      <dgm:prSet phldrT="[Text]"/>
      <dgm:spPr>
        <a:solidFill>
          <a:srgbClr val="00B050"/>
        </a:solidFill>
      </dgm:spPr>
      <dgm:t>
        <a:bodyPr/>
        <a:lstStyle/>
        <a:p>
          <a:r>
            <a:rPr lang="en-ID" dirty="0" err="1" smtClean="0"/>
            <a:t>Divisi</a:t>
          </a:r>
          <a:r>
            <a:rPr lang="en-ID" dirty="0" smtClean="0"/>
            <a:t> Telkom Regional I - VII</a:t>
          </a:r>
          <a:endParaRPr lang="en-ID" dirty="0"/>
        </a:p>
      </dgm:t>
    </dgm:pt>
    <dgm:pt modelId="{F38FE6DF-C2ED-46DD-B25C-643553E4E082}" type="parTrans" cxnId="{4B58C10A-48DB-4AE2-9584-4F664E16E09E}">
      <dgm:prSet/>
      <dgm:spPr/>
      <dgm:t>
        <a:bodyPr/>
        <a:lstStyle/>
        <a:p>
          <a:endParaRPr lang="en-ID"/>
        </a:p>
      </dgm:t>
    </dgm:pt>
    <dgm:pt modelId="{44339CDC-5540-4494-A63A-91803BFB491C}" type="sibTrans" cxnId="{4B58C10A-48DB-4AE2-9584-4F664E16E09E}">
      <dgm:prSet/>
      <dgm:spPr/>
      <dgm:t>
        <a:bodyPr/>
        <a:lstStyle/>
        <a:p>
          <a:endParaRPr lang="en-ID"/>
        </a:p>
      </dgm:t>
    </dgm:pt>
    <dgm:pt modelId="{0F593CB4-7F94-4961-BB92-B5FA4511B96E}">
      <dgm:prSet/>
      <dgm:spPr>
        <a:solidFill>
          <a:srgbClr val="FFA400"/>
        </a:solidFill>
      </dgm:spPr>
      <dgm:t>
        <a:bodyPr/>
        <a:lstStyle/>
        <a:p>
          <a:r>
            <a:rPr lang="en-ID" dirty="0" err="1" smtClean="0"/>
            <a:t>Subdit</a:t>
          </a:r>
          <a:r>
            <a:rPr lang="en-ID" dirty="0" smtClean="0"/>
            <a:t> Consumer </a:t>
          </a:r>
          <a:r>
            <a:rPr lang="en-ID" dirty="0" err="1" smtClean="0"/>
            <a:t>Fulfillment</a:t>
          </a:r>
          <a:endParaRPr lang="en-ID" dirty="0"/>
        </a:p>
      </dgm:t>
    </dgm:pt>
    <dgm:pt modelId="{9CDB9E86-5787-4739-9DF4-267A31D437FC}" type="parTrans" cxnId="{ABD8EBC6-0D50-4371-8AA9-FBF79392544B}">
      <dgm:prSet/>
      <dgm:spPr/>
      <dgm:t>
        <a:bodyPr/>
        <a:lstStyle/>
        <a:p>
          <a:endParaRPr lang="en-ID"/>
        </a:p>
      </dgm:t>
    </dgm:pt>
    <dgm:pt modelId="{AAB22E18-B48D-49E9-AAA3-2ACE9A241B95}" type="sibTrans" cxnId="{ABD8EBC6-0D50-4371-8AA9-FBF79392544B}">
      <dgm:prSet/>
      <dgm:spPr/>
      <dgm:t>
        <a:bodyPr/>
        <a:lstStyle/>
        <a:p>
          <a:endParaRPr lang="en-ID"/>
        </a:p>
      </dgm:t>
    </dgm:pt>
    <dgm:pt modelId="{04900A9F-6672-4805-A3E5-EA857AA80FCD}">
      <dgm:prSet/>
      <dgm:spPr>
        <a:solidFill>
          <a:srgbClr val="FFA400"/>
        </a:solidFill>
      </dgm:spPr>
      <dgm:t>
        <a:bodyPr/>
        <a:lstStyle/>
        <a:p>
          <a:r>
            <a:rPr lang="en-ID" dirty="0" err="1" smtClean="0"/>
            <a:t>Subdit</a:t>
          </a:r>
          <a:r>
            <a:rPr lang="en-ID" dirty="0" smtClean="0"/>
            <a:t> Planning &amp; Resource </a:t>
          </a:r>
          <a:r>
            <a:rPr lang="en-ID" dirty="0" err="1" smtClean="0"/>
            <a:t>Managemet</a:t>
          </a:r>
          <a:endParaRPr lang="en-ID" dirty="0"/>
        </a:p>
      </dgm:t>
    </dgm:pt>
    <dgm:pt modelId="{6E3BE692-4489-4B30-826B-57B5B57884E6}" type="parTrans" cxnId="{39301E0D-9990-473F-9545-3FF9A7E3CEEB}">
      <dgm:prSet/>
      <dgm:spPr/>
      <dgm:t>
        <a:bodyPr/>
        <a:lstStyle/>
        <a:p>
          <a:endParaRPr lang="en-ID"/>
        </a:p>
      </dgm:t>
    </dgm:pt>
    <dgm:pt modelId="{929DECE4-9882-4130-8DA5-0E306FF76717}" type="sibTrans" cxnId="{39301E0D-9990-473F-9545-3FF9A7E3CEEB}">
      <dgm:prSet/>
      <dgm:spPr/>
      <dgm:t>
        <a:bodyPr/>
        <a:lstStyle/>
        <a:p>
          <a:endParaRPr lang="en-ID"/>
        </a:p>
      </dgm:t>
    </dgm:pt>
    <dgm:pt modelId="{F439F7B1-1B63-4B8B-8717-6CA20EE8BD41}">
      <dgm:prSet phldrT="[Text]"/>
      <dgm:spPr>
        <a:solidFill>
          <a:srgbClr val="00B050"/>
        </a:solidFill>
      </dgm:spPr>
      <dgm:t>
        <a:bodyPr/>
        <a:lstStyle/>
        <a:p>
          <a:r>
            <a:rPr lang="en-ID" dirty="0" err="1" smtClean="0"/>
            <a:t>Divisi</a:t>
          </a:r>
          <a:r>
            <a:rPr lang="en-ID" dirty="0" smtClean="0"/>
            <a:t> TV &amp; Video</a:t>
          </a:r>
          <a:endParaRPr lang="en-ID" dirty="0"/>
        </a:p>
      </dgm:t>
    </dgm:pt>
    <dgm:pt modelId="{277A1288-CDD0-4418-84DA-C3801ECE384E}" type="sibTrans" cxnId="{74332A80-A137-47A9-8E1B-339E63B00784}">
      <dgm:prSet/>
      <dgm:spPr/>
      <dgm:t>
        <a:bodyPr/>
        <a:lstStyle/>
        <a:p>
          <a:endParaRPr lang="en-ID"/>
        </a:p>
      </dgm:t>
    </dgm:pt>
    <dgm:pt modelId="{139BD77B-C7EF-4F3B-B3DC-26B03D6D49DE}" type="parTrans" cxnId="{74332A80-A137-47A9-8E1B-339E63B00784}">
      <dgm:prSet/>
      <dgm:spPr/>
      <dgm:t>
        <a:bodyPr/>
        <a:lstStyle/>
        <a:p>
          <a:endParaRPr lang="en-ID"/>
        </a:p>
      </dgm:t>
    </dgm:pt>
    <dgm:pt modelId="{BC636604-7BA1-4D4B-8972-F824A55EDED9}">
      <dgm:prSet/>
      <dgm:spPr>
        <a:solidFill>
          <a:srgbClr val="FFA400"/>
        </a:solidFill>
      </dgm:spPr>
      <dgm:t>
        <a:bodyPr/>
        <a:lstStyle/>
        <a:p>
          <a:r>
            <a:rPr lang="en-ID" dirty="0" err="1" smtClean="0"/>
            <a:t>Subdit</a:t>
          </a:r>
          <a:r>
            <a:rPr lang="en-ID" dirty="0" smtClean="0"/>
            <a:t> Consumer Assurance</a:t>
          </a:r>
          <a:endParaRPr lang="en-ID" dirty="0"/>
        </a:p>
      </dgm:t>
    </dgm:pt>
    <dgm:pt modelId="{99AE7521-CDD5-4BDE-BCCB-128A04A8A56A}" type="parTrans" cxnId="{E952E49E-78EE-41F4-8B99-E55351822C70}">
      <dgm:prSet/>
      <dgm:spPr/>
      <dgm:t>
        <a:bodyPr/>
        <a:lstStyle/>
        <a:p>
          <a:endParaRPr lang="en-US"/>
        </a:p>
      </dgm:t>
    </dgm:pt>
    <dgm:pt modelId="{616945DF-B75F-4D6A-A023-ED647DC4CBC5}" type="sibTrans" cxnId="{E952E49E-78EE-41F4-8B99-E55351822C70}">
      <dgm:prSet/>
      <dgm:spPr/>
      <dgm:t>
        <a:bodyPr/>
        <a:lstStyle/>
        <a:p>
          <a:endParaRPr lang="en-US"/>
        </a:p>
      </dgm:t>
    </dgm:pt>
    <dgm:pt modelId="{2585BCF3-89B8-46D4-A534-8AF266D4959F}">
      <dgm:prSet phldrT="[Text]"/>
      <dgm:spPr>
        <a:solidFill>
          <a:srgbClr val="00B0F0"/>
        </a:solidFill>
      </dgm:spPr>
      <dgm:t>
        <a:bodyPr/>
        <a:lstStyle/>
        <a:p>
          <a:r>
            <a:rPr lang="en-ID" dirty="0" err="1" smtClean="0"/>
            <a:t>Sekretariat</a:t>
          </a:r>
          <a:r>
            <a:rPr lang="en-ID" dirty="0" smtClean="0"/>
            <a:t> </a:t>
          </a:r>
          <a:r>
            <a:rPr lang="en-ID" dirty="0" err="1" smtClean="0"/>
            <a:t>Direktorat</a:t>
          </a:r>
          <a:r>
            <a:rPr lang="en-ID" dirty="0" smtClean="0"/>
            <a:t> CONS</a:t>
          </a:r>
          <a:endParaRPr lang="en-ID" dirty="0"/>
        </a:p>
      </dgm:t>
    </dgm:pt>
    <dgm:pt modelId="{C0447540-D9E1-4DE8-B6F5-3EB3E4E5D5A6}" type="parTrans" cxnId="{5BC212F1-774D-4E82-9E10-27219AA5198D}">
      <dgm:prSet/>
      <dgm:spPr/>
      <dgm:t>
        <a:bodyPr/>
        <a:lstStyle/>
        <a:p>
          <a:endParaRPr lang="en-US"/>
        </a:p>
      </dgm:t>
    </dgm:pt>
    <dgm:pt modelId="{CAFB5AC7-F67B-417C-B7DA-E91E46B792C1}" type="sibTrans" cxnId="{5BC212F1-774D-4E82-9E10-27219AA5198D}">
      <dgm:prSet/>
      <dgm:spPr/>
      <dgm:t>
        <a:bodyPr/>
        <a:lstStyle/>
        <a:p>
          <a:endParaRPr lang="en-US"/>
        </a:p>
      </dgm:t>
    </dgm:pt>
    <dgm:pt modelId="{D17A07F6-F18B-4592-B404-C56315A1945A}" type="pres">
      <dgm:prSet presAssocID="{70195132-0E86-4A82-9D2A-4C462F96AA62}" presName="hierChild1" presStyleCnt="0">
        <dgm:presLayoutVars>
          <dgm:orgChart val="1"/>
          <dgm:chPref val="1"/>
          <dgm:dir/>
          <dgm:animOne val="branch"/>
          <dgm:animLvl val="lvl"/>
          <dgm:resizeHandles/>
        </dgm:presLayoutVars>
      </dgm:prSet>
      <dgm:spPr/>
      <dgm:t>
        <a:bodyPr/>
        <a:lstStyle/>
        <a:p>
          <a:endParaRPr lang="en-US"/>
        </a:p>
      </dgm:t>
    </dgm:pt>
    <dgm:pt modelId="{F695B17C-E311-4A85-A204-D05DCB5C354B}" type="pres">
      <dgm:prSet presAssocID="{104C2DDF-8E00-4480-B684-BF0D63AA02C8}" presName="hierRoot1" presStyleCnt="0">
        <dgm:presLayoutVars>
          <dgm:hierBranch val="init"/>
        </dgm:presLayoutVars>
      </dgm:prSet>
      <dgm:spPr/>
    </dgm:pt>
    <dgm:pt modelId="{7A7AF415-514A-43F5-BD9D-CAF3B68DB500}" type="pres">
      <dgm:prSet presAssocID="{104C2DDF-8E00-4480-B684-BF0D63AA02C8}" presName="rootComposite1" presStyleCnt="0"/>
      <dgm:spPr/>
    </dgm:pt>
    <dgm:pt modelId="{E73274A0-C62E-42D2-B914-C2270EAAD934}" type="pres">
      <dgm:prSet presAssocID="{104C2DDF-8E00-4480-B684-BF0D63AA02C8}" presName="rootText1" presStyleLbl="node0" presStyleIdx="0" presStyleCnt="2" custLinFactY="-16523" custLinFactNeighborX="0" custLinFactNeighborY="-100000">
        <dgm:presLayoutVars>
          <dgm:chPref val="3"/>
        </dgm:presLayoutVars>
      </dgm:prSet>
      <dgm:spPr/>
      <dgm:t>
        <a:bodyPr/>
        <a:lstStyle/>
        <a:p>
          <a:endParaRPr lang="en-US"/>
        </a:p>
      </dgm:t>
    </dgm:pt>
    <dgm:pt modelId="{C8709257-DCCB-4821-9098-9DE39BDA04AD}" type="pres">
      <dgm:prSet presAssocID="{104C2DDF-8E00-4480-B684-BF0D63AA02C8}" presName="rootConnector1" presStyleLbl="node1" presStyleIdx="0" presStyleCnt="0"/>
      <dgm:spPr/>
      <dgm:t>
        <a:bodyPr/>
        <a:lstStyle/>
        <a:p>
          <a:endParaRPr lang="en-US"/>
        </a:p>
      </dgm:t>
    </dgm:pt>
    <dgm:pt modelId="{8E527F7C-A584-41F4-B135-BFA282FD05FB}" type="pres">
      <dgm:prSet presAssocID="{104C2DDF-8E00-4480-B684-BF0D63AA02C8}" presName="hierChild2" presStyleCnt="0"/>
      <dgm:spPr/>
    </dgm:pt>
    <dgm:pt modelId="{C44937FD-3EB5-4AA6-AA64-B4ED76080D47}" type="pres">
      <dgm:prSet presAssocID="{6E3BE692-4489-4B30-826B-57B5B57884E6}" presName="Name37" presStyleLbl="parChTrans1D2" presStyleIdx="0" presStyleCnt="6"/>
      <dgm:spPr/>
      <dgm:t>
        <a:bodyPr/>
        <a:lstStyle/>
        <a:p>
          <a:endParaRPr lang="en-US"/>
        </a:p>
      </dgm:t>
    </dgm:pt>
    <dgm:pt modelId="{C5CA52CD-39DE-4F32-8140-ED8131EB2B77}" type="pres">
      <dgm:prSet presAssocID="{04900A9F-6672-4805-A3E5-EA857AA80FCD}" presName="hierRoot2" presStyleCnt="0">
        <dgm:presLayoutVars>
          <dgm:hierBranch val="init"/>
        </dgm:presLayoutVars>
      </dgm:prSet>
      <dgm:spPr/>
    </dgm:pt>
    <dgm:pt modelId="{FBD985D2-65D9-481A-9184-73FABD80E0BA}" type="pres">
      <dgm:prSet presAssocID="{04900A9F-6672-4805-A3E5-EA857AA80FCD}" presName="rootComposite" presStyleCnt="0"/>
      <dgm:spPr/>
    </dgm:pt>
    <dgm:pt modelId="{4ADDABDA-D18C-48CC-814B-EA82657E9D50}" type="pres">
      <dgm:prSet presAssocID="{04900A9F-6672-4805-A3E5-EA857AA80FCD}" presName="rootText" presStyleLbl="node2" presStyleIdx="0" presStyleCnt="6" custLinFactNeighborY="-9960">
        <dgm:presLayoutVars>
          <dgm:chPref val="3"/>
        </dgm:presLayoutVars>
      </dgm:prSet>
      <dgm:spPr/>
      <dgm:t>
        <a:bodyPr/>
        <a:lstStyle/>
        <a:p>
          <a:endParaRPr lang="en-US"/>
        </a:p>
      </dgm:t>
    </dgm:pt>
    <dgm:pt modelId="{73031F66-1F06-4BD6-8FB0-8C397F6DD983}" type="pres">
      <dgm:prSet presAssocID="{04900A9F-6672-4805-A3E5-EA857AA80FCD}" presName="rootConnector" presStyleLbl="node2" presStyleIdx="0" presStyleCnt="6"/>
      <dgm:spPr/>
      <dgm:t>
        <a:bodyPr/>
        <a:lstStyle/>
        <a:p>
          <a:endParaRPr lang="en-US"/>
        </a:p>
      </dgm:t>
    </dgm:pt>
    <dgm:pt modelId="{561C1170-D8D5-479F-A5CE-5CDB1D55EE13}" type="pres">
      <dgm:prSet presAssocID="{04900A9F-6672-4805-A3E5-EA857AA80FCD}" presName="hierChild4" presStyleCnt="0"/>
      <dgm:spPr/>
    </dgm:pt>
    <dgm:pt modelId="{FBC3185E-565A-4562-A2B4-8DC794F1A02B}" type="pres">
      <dgm:prSet presAssocID="{04900A9F-6672-4805-A3E5-EA857AA80FCD}" presName="hierChild5" presStyleCnt="0"/>
      <dgm:spPr/>
    </dgm:pt>
    <dgm:pt modelId="{5FE3F8A6-CB52-4500-B202-283F541FBBF3}" type="pres">
      <dgm:prSet presAssocID="{07B0009D-1F28-4EC7-8CA9-688BB0C5BBAB}" presName="Name37" presStyleLbl="parChTrans1D2" presStyleIdx="1" presStyleCnt="6"/>
      <dgm:spPr/>
      <dgm:t>
        <a:bodyPr/>
        <a:lstStyle/>
        <a:p>
          <a:endParaRPr lang="en-US"/>
        </a:p>
      </dgm:t>
    </dgm:pt>
    <dgm:pt modelId="{E1071479-89B2-439F-ACEF-E268E4A05BDC}" type="pres">
      <dgm:prSet presAssocID="{21D000BA-1B48-41F8-B5C9-B01FD619F7A5}" presName="hierRoot2" presStyleCnt="0">
        <dgm:presLayoutVars>
          <dgm:hierBranch val="init"/>
        </dgm:presLayoutVars>
      </dgm:prSet>
      <dgm:spPr/>
    </dgm:pt>
    <dgm:pt modelId="{C2D7A18C-4D8D-4012-A955-43F81889EC04}" type="pres">
      <dgm:prSet presAssocID="{21D000BA-1B48-41F8-B5C9-B01FD619F7A5}" presName="rootComposite" presStyleCnt="0"/>
      <dgm:spPr/>
    </dgm:pt>
    <dgm:pt modelId="{772CA2F8-B7AF-422E-A7B1-EE7EEC7CD664}" type="pres">
      <dgm:prSet presAssocID="{21D000BA-1B48-41F8-B5C9-B01FD619F7A5}" presName="rootText" presStyleLbl="node2" presStyleIdx="1" presStyleCnt="6" custLinFactNeighborX="2673" custLinFactNeighborY="-9960">
        <dgm:presLayoutVars>
          <dgm:chPref val="3"/>
        </dgm:presLayoutVars>
      </dgm:prSet>
      <dgm:spPr/>
      <dgm:t>
        <a:bodyPr/>
        <a:lstStyle/>
        <a:p>
          <a:endParaRPr lang="en-US"/>
        </a:p>
      </dgm:t>
    </dgm:pt>
    <dgm:pt modelId="{9CB3FBD0-CA6C-448F-B721-00E2656D2D5C}" type="pres">
      <dgm:prSet presAssocID="{21D000BA-1B48-41F8-B5C9-B01FD619F7A5}" presName="rootConnector" presStyleLbl="node2" presStyleIdx="1" presStyleCnt="6"/>
      <dgm:spPr/>
      <dgm:t>
        <a:bodyPr/>
        <a:lstStyle/>
        <a:p>
          <a:endParaRPr lang="en-US"/>
        </a:p>
      </dgm:t>
    </dgm:pt>
    <dgm:pt modelId="{E4580979-9B7E-43F6-8E61-A4E44A90C8D1}" type="pres">
      <dgm:prSet presAssocID="{21D000BA-1B48-41F8-B5C9-B01FD619F7A5}" presName="hierChild4" presStyleCnt="0"/>
      <dgm:spPr/>
    </dgm:pt>
    <dgm:pt modelId="{124E6B98-8565-4DD8-B926-F1817F00C979}" type="pres">
      <dgm:prSet presAssocID="{21D000BA-1B48-41F8-B5C9-B01FD619F7A5}" presName="hierChild5" presStyleCnt="0"/>
      <dgm:spPr/>
    </dgm:pt>
    <dgm:pt modelId="{F23A0538-10E9-487B-8443-CEA5E74E146D}" type="pres">
      <dgm:prSet presAssocID="{F38FE6DF-C2ED-46DD-B25C-643553E4E082}" presName="Name37" presStyleLbl="parChTrans1D2" presStyleIdx="2" presStyleCnt="6"/>
      <dgm:spPr/>
      <dgm:t>
        <a:bodyPr/>
        <a:lstStyle/>
        <a:p>
          <a:endParaRPr lang="en-US"/>
        </a:p>
      </dgm:t>
    </dgm:pt>
    <dgm:pt modelId="{046A1D7B-2CD6-4B09-9005-DB9CF32380DB}" type="pres">
      <dgm:prSet presAssocID="{A317C935-DDC6-496E-AF28-FC69EA6135D6}" presName="hierRoot2" presStyleCnt="0">
        <dgm:presLayoutVars>
          <dgm:hierBranch val="init"/>
        </dgm:presLayoutVars>
      </dgm:prSet>
      <dgm:spPr/>
    </dgm:pt>
    <dgm:pt modelId="{638584CA-A0AC-4DD4-9E09-6DC9C4965012}" type="pres">
      <dgm:prSet presAssocID="{A317C935-DDC6-496E-AF28-FC69EA6135D6}" presName="rootComposite" presStyleCnt="0"/>
      <dgm:spPr/>
    </dgm:pt>
    <dgm:pt modelId="{14F5844F-11A8-468F-91E7-96D9270CB448}" type="pres">
      <dgm:prSet presAssocID="{A317C935-DDC6-496E-AF28-FC69EA6135D6}" presName="rootText" presStyleLbl="node2" presStyleIdx="2" presStyleCnt="6" custLinFactY="32458" custLinFactNeighborX="-20099" custLinFactNeighborY="100000">
        <dgm:presLayoutVars>
          <dgm:chPref val="3"/>
        </dgm:presLayoutVars>
      </dgm:prSet>
      <dgm:spPr/>
      <dgm:t>
        <a:bodyPr/>
        <a:lstStyle/>
        <a:p>
          <a:endParaRPr lang="en-US"/>
        </a:p>
      </dgm:t>
    </dgm:pt>
    <dgm:pt modelId="{ADA6332F-F0D8-4F1D-A6CD-74CFA83AAE3E}" type="pres">
      <dgm:prSet presAssocID="{A317C935-DDC6-496E-AF28-FC69EA6135D6}" presName="rootConnector" presStyleLbl="node2" presStyleIdx="2" presStyleCnt="6"/>
      <dgm:spPr/>
      <dgm:t>
        <a:bodyPr/>
        <a:lstStyle/>
        <a:p>
          <a:endParaRPr lang="en-US"/>
        </a:p>
      </dgm:t>
    </dgm:pt>
    <dgm:pt modelId="{D02D0133-D98A-4D41-9778-8032524C808E}" type="pres">
      <dgm:prSet presAssocID="{A317C935-DDC6-496E-AF28-FC69EA6135D6}" presName="hierChild4" presStyleCnt="0"/>
      <dgm:spPr/>
    </dgm:pt>
    <dgm:pt modelId="{AA244A57-851E-417B-BF04-AB05D530AABD}" type="pres">
      <dgm:prSet presAssocID="{A317C935-DDC6-496E-AF28-FC69EA6135D6}" presName="hierChild5" presStyleCnt="0"/>
      <dgm:spPr/>
    </dgm:pt>
    <dgm:pt modelId="{C7695785-5D60-456E-8E8F-ACDCBE61C2D8}" type="pres">
      <dgm:prSet presAssocID="{139BD77B-C7EF-4F3B-B3DC-26B03D6D49DE}" presName="Name37" presStyleLbl="parChTrans1D2" presStyleIdx="3" presStyleCnt="6"/>
      <dgm:spPr/>
      <dgm:t>
        <a:bodyPr/>
        <a:lstStyle/>
        <a:p>
          <a:endParaRPr lang="en-US"/>
        </a:p>
      </dgm:t>
    </dgm:pt>
    <dgm:pt modelId="{6684518B-C89C-4862-80FF-4295EC6FE056}" type="pres">
      <dgm:prSet presAssocID="{F439F7B1-1B63-4B8B-8717-6CA20EE8BD41}" presName="hierRoot2" presStyleCnt="0">
        <dgm:presLayoutVars>
          <dgm:hierBranch val="init"/>
        </dgm:presLayoutVars>
      </dgm:prSet>
      <dgm:spPr/>
    </dgm:pt>
    <dgm:pt modelId="{ABE165C7-BC75-4880-9F95-62B342F99D61}" type="pres">
      <dgm:prSet presAssocID="{F439F7B1-1B63-4B8B-8717-6CA20EE8BD41}" presName="rootComposite" presStyleCnt="0"/>
      <dgm:spPr/>
    </dgm:pt>
    <dgm:pt modelId="{3F0C1278-D7CE-499D-B3EC-7192CD546075}" type="pres">
      <dgm:prSet presAssocID="{F439F7B1-1B63-4B8B-8717-6CA20EE8BD41}" presName="rootText" presStyleLbl="node2" presStyleIdx="3" presStyleCnt="6" custLinFactY="33171" custLinFactNeighborX="28553" custLinFactNeighborY="100000">
        <dgm:presLayoutVars>
          <dgm:chPref val="3"/>
        </dgm:presLayoutVars>
      </dgm:prSet>
      <dgm:spPr/>
      <dgm:t>
        <a:bodyPr/>
        <a:lstStyle/>
        <a:p>
          <a:endParaRPr lang="en-US"/>
        </a:p>
      </dgm:t>
    </dgm:pt>
    <dgm:pt modelId="{5E222C20-A896-40E9-B5D8-804974D9C441}" type="pres">
      <dgm:prSet presAssocID="{F439F7B1-1B63-4B8B-8717-6CA20EE8BD41}" presName="rootConnector" presStyleLbl="node2" presStyleIdx="3" presStyleCnt="6"/>
      <dgm:spPr/>
      <dgm:t>
        <a:bodyPr/>
        <a:lstStyle/>
        <a:p>
          <a:endParaRPr lang="en-US"/>
        </a:p>
      </dgm:t>
    </dgm:pt>
    <dgm:pt modelId="{CA4DDB21-C545-4F01-8C13-B098C817BF29}" type="pres">
      <dgm:prSet presAssocID="{F439F7B1-1B63-4B8B-8717-6CA20EE8BD41}" presName="hierChild4" presStyleCnt="0"/>
      <dgm:spPr/>
    </dgm:pt>
    <dgm:pt modelId="{69D5E524-143F-438C-AD3A-F2FA11511CEF}" type="pres">
      <dgm:prSet presAssocID="{F439F7B1-1B63-4B8B-8717-6CA20EE8BD41}" presName="hierChild5" presStyleCnt="0"/>
      <dgm:spPr/>
    </dgm:pt>
    <dgm:pt modelId="{BB6A215B-7149-4B7B-B670-F069AE729A21}" type="pres">
      <dgm:prSet presAssocID="{9CDB9E86-5787-4739-9DF4-267A31D437FC}" presName="Name37" presStyleLbl="parChTrans1D2" presStyleIdx="4" presStyleCnt="6"/>
      <dgm:spPr/>
      <dgm:t>
        <a:bodyPr/>
        <a:lstStyle/>
        <a:p>
          <a:endParaRPr lang="en-US"/>
        </a:p>
      </dgm:t>
    </dgm:pt>
    <dgm:pt modelId="{70006E9B-A044-45A6-9D0A-5F43D7B7DD91}" type="pres">
      <dgm:prSet presAssocID="{0F593CB4-7F94-4961-BB92-B5FA4511B96E}" presName="hierRoot2" presStyleCnt="0">
        <dgm:presLayoutVars>
          <dgm:hierBranch val="init"/>
        </dgm:presLayoutVars>
      </dgm:prSet>
      <dgm:spPr/>
    </dgm:pt>
    <dgm:pt modelId="{3FC32B30-5803-4D14-9E93-F8B08680C9F1}" type="pres">
      <dgm:prSet presAssocID="{0F593CB4-7F94-4961-BB92-B5FA4511B96E}" presName="rootComposite" presStyleCnt="0"/>
      <dgm:spPr/>
    </dgm:pt>
    <dgm:pt modelId="{5C296102-2D96-4E74-B813-AD4F3D721939}" type="pres">
      <dgm:prSet presAssocID="{0F593CB4-7F94-4961-BB92-B5FA4511B96E}" presName="rootText" presStyleLbl="node2" presStyleIdx="4" presStyleCnt="6" custLinFactNeighborX="-3157" custLinFactNeighborY="-10747">
        <dgm:presLayoutVars>
          <dgm:chPref val="3"/>
        </dgm:presLayoutVars>
      </dgm:prSet>
      <dgm:spPr/>
      <dgm:t>
        <a:bodyPr/>
        <a:lstStyle/>
        <a:p>
          <a:endParaRPr lang="en-US"/>
        </a:p>
      </dgm:t>
    </dgm:pt>
    <dgm:pt modelId="{2F229C6E-0A13-43B0-B63E-BC43DFA5658E}" type="pres">
      <dgm:prSet presAssocID="{0F593CB4-7F94-4961-BB92-B5FA4511B96E}" presName="rootConnector" presStyleLbl="node2" presStyleIdx="4" presStyleCnt="6"/>
      <dgm:spPr/>
      <dgm:t>
        <a:bodyPr/>
        <a:lstStyle/>
        <a:p>
          <a:endParaRPr lang="en-US"/>
        </a:p>
      </dgm:t>
    </dgm:pt>
    <dgm:pt modelId="{85532932-EE1A-4481-BE80-89F28B2BE2F8}" type="pres">
      <dgm:prSet presAssocID="{0F593CB4-7F94-4961-BB92-B5FA4511B96E}" presName="hierChild4" presStyleCnt="0"/>
      <dgm:spPr/>
    </dgm:pt>
    <dgm:pt modelId="{D13AFFF3-DC44-494B-8850-3DFAD394D7BE}" type="pres">
      <dgm:prSet presAssocID="{0F593CB4-7F94-4961-BB92-B5FA4511B96E}" presName="hierChild5" presStyleCnt="0"/>
      <dgm:spPr/>
    </dgm:pt>
    <dgm:pt modelId="{B6D5FF38-2C57-409B-8299-0BC8A47B8D24}" type="pres">
      <dgm:prSet presAssocID="{99AE7521-CDD5-4BDE-BCCB-128A04A8A56A}" presName="Name37" presStyleLbl="parChTrans1D2" presStyleIdx="5" presStyleCnt="6"/>
      <dgm:spPr/>
      <dgm:t>
        <a:bodyPr/>
        <a:lstStyle/>
        <a:p>
          <a:endParaRPr lang="en-US"/>
        </a:p>
      </dgm:t>
    </dgm:pt>
    <dgm:pt modelId="{CF01D099-2344-4194-9368-986F3D7B147D}" type="pres">
      <dgm:prSet presAssocID="{BC636604-7BA1-4D4B-8972-F824A55EDED9}" presName="hierRoot2" presStyleCnt="0">
        <dgm:presLayoutVars>
          <dgm:hierBranch val="init"/>
        </dgm:presLayoutVars>
      </dgm:prSet>
      <dgm:spPr/>
    </dgm:pt>
    <dgm:pt modelId="{7BAF2C30-338F-464E-BC79-00A2A1A5A8AE}" type="pres">
      <dgm:prSet presAssocID="{BC636604-7BA1-4D4B-8972-F824A55EDED9}" presName="rootComposite" presStyleCnt="0"/>
      <dgm:spPr/>
    </dgm:pt>
    <dgm:pt modelId="{C4E5D354-F337-4C74-9A22-893A4C917D90}" type="pres">
      <dgm:prSet presAssocID="{BC636604-7BA1-4D4B-8972-F824A55EDED9}" presName="rootText" presStyleLbl="node2" presStyleIdx="5" presStyleCnt="6" custLinFactNeighborX="223" custLinFactNeighborY="-10955">
        <dgm:presLayoutVars>
          <dgm:chPref val="3"/>
        </dgm:presLayoutVars>
      </dgm:prSet>
      <dgm:spPr/>
      <dgm:t>
        <a:bodyPr/>
        <a:lstStyle/>
        <a:p>
          <a:endParaRPr lang="en-US"/>
        </a:p>
      </dgm:t>
    </dgm:pt>
    <dgm:pt modelId="{9CB0AF6B-4E35-47D4-9BFE-EC90B6A8E35B}" type="pres">
      <dgm:prSet presAssocID="{BC636604-7BA1-4D4B-8972-F824A55EDED9}" presName="rootConnector" presStyleLbl="node2" presStyleIdx="5" presStyleCnt="6"/>
      <dgm:spPr/>
      <dgm:t>
        <a:bodyPr/>
        <a:lstStyle/>
        <a:p>
          <a:endParaRPr lang="en-US"/>
        </a:p>
      </dgm:t>
    </dgm:pt>
    <dgm:pt modelId="{EF117453-0920-4237-9934-A27B8D79D6F0}" type="pres">
      <dgm:prSet presAssocID="{BC636604-7BA1-4D4B-8972-F824A55EDED9}" presName="hierChild4" presStyleCnt="0"/>
      <dgm:spPr/>
    </dgm:pt>
    <dgm:pt modelId="{072FDC48-E950-42B6-9448-52A385168121}" type="pres">
      <dgm:prSet presAssocID="{BC636604-7BA1-4D4B-8972-F824A55EDED9}" presName="hierChild5" presStyleCnt="0"/>
      <dgm:spPr/>
    </dgm:pt>
    <dgm:pt modelId="{F20258F0-B27E-4F32-B04B-DC9AD7C3363C}" type="pres">
      <dgm:prSet presAssocID="{104C2DDF-8E00-4480-B684-BF0D63AA02C8}" presName="hierChild3" presStyleCnt="0"/>
      <dgm:spPr/>
    </dgm:pt>
    <dgm:pt modelId="{9CFF597B-C44A-450D-BA87-48099A895B9F}" type="pres">
      <dgm:prSet presAssocID="{2585BCF3-89B8-46D4-A534-8AF266D4959F}" presName="hierRoot1" presStyleCnt="0">
        <dgm:presLayoutVars>
          <dgm:hierBranch val="init"/>
        </dgm:presLayoutVars>
      </dgm:prSet>
      <dgm:spPr/>
    </dgm:pt>
    <dgm:pt modelId="{2407F25A-EFF8-47E6-98CB-2444BBFCD891}" type="pres">
      <dgm:prSet presAssocID="{2585BCF3-89B8-46D4-A534-8AF266D4959F}" presName="rootComposite1" presStyleCnt="0"/>
      <dgm:spPr/>
    </dgm:pt>
    <dgm:pt modelId="{4E2137C4-8F0C-4725-89F8-765671E1F654}" type="pres">
      <dgm:prSet presAssocID="{2585BCF3-89B8-46D4-A534-8AF266D4959F}" presName="rootText1" presStyleLbl="node0" presStyleIdx="1" presStyleCnt="2" custLinFactX="-100000" custLinFactNeighborX="-148415" custLinFactNeighborY="-18108">
        <dgm:presLayoutVars>
          <dgm:chPref val="3"/>
        </dgm:presLayoutVars>
      </dgm:prSet>
      <dgm:spPr/>
      <dgm:t>
        <a:bodyPr/>
        <a:lstStyle/>
        <a:p>
          <a:endParaRPr lang="en-US"/>
        </a:p>
      </dgm:t>
    </dgm:pt>
    <dgm:pt modelId="{AA400638-66DB-4D1C-9716-7AB5E18739A6}" type="pres">
      <dgm:prSet presAssocID="{2585BCF3-89B8-46D4-A534-8AF266D4959F}" presName="rootConnector1" presStyleLbl="node1" presStyleIdx="0" presStyleCnt="0"/>
      <dgm:spPr/>
      <dgm:t>
        <a:bodyPr/>
        <a:lstStyle/>
        <a:p>
          <a:endParaRPr lang="en-US"/>
        </a:p>
      </dgm:t>
    </dgm:pt>
    <dgm:pt modelId="{19F71EA7-29F5-4971-AC26-2C926E13ED1B}" type="pres">
      <dgm:prSet presAssocID="{2585BCF3-89B8-46D4-A534-8AF266D4959F}" presName="hierChild2" presStyleCnt="0"/>
      <dgm:spPr/>
    </dgm:pt>
    <dgm:pt modelId="{97289283-AFDD-4163-810A-D0E2A67DC7C2}" type="pres">
      <dgm:prSet presAssocID="{2585BCF3-89B8-46D4-A534-8AF266D4959F}" presName="hierChild3" presStyleCnt="0"/>
      <dgm:spPr/>
    </dgm:pt>
  </dgm:ptLst>
  <dgm:cxnLst>
    <dgm:cxn modelId="{F0CD8F3C-13B5-4A1E-A8F3-5AEB0A519C87}" type="presOf" srcId="{139BD77B-C7EF-4F3B-B3DC-26B03D6D49DE}" destId="{C7695785-5D60-456E-8E8F-ACDCBE61C2D8}" srcOrd="0" destOrd="0" presId="urn:microsoft.com/office/officeart/2005/8/layout/orgChart1"/>
    <dgm:cxn modelId="{5BC212F1-774D-4E82-9E10-27219AA5198D}" srcId="{70195132-0E86-4A82-9D2A-4C462F96AA62}" destId="{2585BCF3-89B8-46D4-A534-8AF266D4959F}" srcOrd="1" destOrd="0" parTransId="{C0447540-D9E1-4DE8-B6F5-3EB3E4E5D5A6}" sibTransId="{CAFB5AC7-F67B-417C-B7DA-E91E46B792C1}"/>
    <dgm:cxn modelId="{B092411C-5E6D-4784-AD8E-014AB697CFA4}" type="presOf" srcId="{21D000BA-1B48-41F8-B5C9-B01FD619F7A5}" destId="{772CA2F8-B7AF-422E-A7B1-EE7EEC7CD664}" srcOrd="0" destOrd="0" presId="urn:microsoft.com/office/officeart/2005/8/layout/orgChart1"/>
    <dgm:cxn modelId="{7D4A41F1-494F-47C8-85F4-34E25E689F9B}" type="presOf" srcId="{07B0009D-1F28-4EC7-8CA9-688BB0C5BBAB}" destId="{5FE3F8A6-CB52-4500-B202-283F541FBBF3}" srcOrd="0" destOrd="0" presId="urn:microsoft.com/office/officeart/2005/8/layout/orgChart1"/>
    <dgm:cxn modelId="{6837A709-0F88-4B5B-846D-9E295ACB44AC}" type="presOf" srcId="{70195132-0E86-4A82-9D2A-4C462F96AA62}" destId="{D17A07F6-F18B-4592-B404-C56315A1945A}" srcOrd="0" destOrd="0" presId="urn:microsoft.com/office/officeart/2005/8/layout/orgChart1"/>
    <dgm:cxn modelId="{C216D9A1-3C89-45A2-9ED1-180BA53ECFE3}" type="presOf" srcId="{A317C935-DDC6-496E-AF28-FC69EA6135D6}" destId="{ADA6332F-F0D8-4F1D-A6CD-74CFA83AAE3E}" srcOrd="1" destOrd="0" presId="urn:microsoft.com/office/officeart/2005/8/layout/orgChart1"/>
    <dgm:cxn modelId="{74332A80-A137-47A9-8E1B-339E63B00784}" srcId="{104C2DDF-8E00-4480-B684-BF0D63AA02C8}" destId="{F439F7B1-1B63-4B8B-8717-6CA20EE8BD41}" srcOrd="3" destOrd="0" parTransId="{139BD77B-C7EF-4F3B-B3DC-26B03D6D49DE}" sibTransId="{277A1288-CDD0-4418-84DA-C3801ECE384E}"/>
    <dgm:cxn modelId="{3C700BBC-47A8-45A8-A113-1196C6806FEB}" type="presOf" srcId="{2585BCF3-89B8-46D4-A534-8AF266D4959F}" destId="{4E2137C4-8F0C-4725-89F8-765671E1F654}" srcOrd="0" destOrd="0" presId="urn:microsoft.com/office/officeart/2005/8/layout/orgChart1"/>
    <dgm:cxn modelId="{452FC4DD-B63F-4AD2-9FCE-722875F0B3B3}" type="presOf" srcId="{104C2DDF-8E00-4480-B684-BF0D63AA02C8}" destId="{C8709257-DCCB-4821-9098-9DE39BDA04AD}" srcOrd="1" destOrd="0" presId="urn:microsoft.com/office/officeart/2005/8/layout/orgChart1"/>
    <dgm:cxn modelId="{EED7B201-1C0B-4193-A41F-F8C9ACC1D32C}" type="presOf" srcId="{F38FE6DF-C2ED-46DD-B25C-643553E4E082}" destId="{F23A0538-10E9-487B-8443-CEA5E74E146D}" srcOrd="0" destOrd="0" presId="urn:microsoft.com/office/officeart/2005/8/layout/orgChart1"/>
    <dgm:cxn modelId="{82B712C6-2920-4E49-B533-70943CACB00C}" type="presOf" srcId="{0F593CB4-7F94-4961-BB92-B5FA4511B96E}" destId="{5C296102-2D96-4E74-B813-AD4F3D721939}" srcOrd="0" destOrd="0" presId="urn:microsoft.com/office/officeart/2005/8/layout/orgChart1"/>
    <dgm:cxn modelId="{EAB571BD-2AFB-4105-AA33-F1D82250D763}" type="presOf" srcId="{9CDB9E86-5787-4739-9DF4-267A31D437FC}" destId="{BB6A215B-7149-4B7B-B670-F069AE729A21}" srcOrd="0" destOrd="0" presId="urn:microsoft.com/office/officeart/2005/8/layout/orgChart1"/>
    <dgm:cxn modelId="{9B3F22AD-5F74-48DA-9A99-51C950C444BE}" type="presOf" srcId="{BC636604-7BA1-4D4B-8972-F824A55EDED9}" destId="{C4E5D354-F337-4C74-9A22-893A4C917D90}" srcOrd="0" destOrd="0" presId="urn:microsoft.com/office/officeart/2005/8/layout/orgChart1"/>
    <dgm:cxn modelId="{ABD8EBC6-0D50-4371-8AA9-FBF79392544B}" srcId="{104C2DDF-8E00-4480-B684-BF0D63AA02C8}" destId="{0F593CB4-7F94-4961-BB92-B5FA4511B96E}" srcOrd="4" destOrd="0" parTransId="{9CDB9E86-5787-4739-9DF4-267A31D437FC}" sibTransId="{AAB22E18-B48D-49E9-AAA3-2ACE9A241B95}"/>
    <dgm:cxn modelId="{0E54D229-E4CA-46FF-BC91-B9AA482FC0A5}" type="presOf" srcId="{99AE7521-CDD5-4BDE-BCCB-128A04A8A56A}" destId="{B6D5FF38-2C57-409B-8299-0BC8A47B8D24}" srcOrd="0" destOrd="0" presId="urn:microsoft.com/office/officeart/2005/8/layout/orgChart1"/>
    <dgm:cxn modelId="{128BBD20-5C53-412D-9CED-CBD90E9705EA}" type="presOf" srcId="{6E3BE692-4489-4B30-826B-57B5B57884E6}" destId="{C44937FD-3EB5-4AA6-AA64-B4ED76080D47}" srcOrd="0" destOrd="0" presId="urn:microsoft.com/office/officeart/2005/8/layout/orgChart1"/>
    <dgm:cxn modelId="{D2981F06-5408-45B9-BCEC-A3BDDCF790D8}" type="presOf" srcId="{04900A9F-6672-4805-A3E5-EA857AA80FCD}" destId="{4ADDABDA-D18C-48CC-814B-EA82657E9D50}" srcOrd="0" destOrd="0" presId="urn:microsoft.com/office/officeart/2005/8/layout/orgChart1"/>
    <dgm:cxn modelId="{4B58C10A-48DB-4AE2-9584-4F664E16E09E}" srcId="{104C2DDF-8E00-4480-B684-BF0D63AA02C8}" destId="{A317C935-DDC6-496E-AF28-FC69EA6135D6}" srcOrd="2" destOrd="0" parTransId="{F38FE6DF-C2ED-46DD-B25C-643553E4E082}" sibTransId="{44339CDC-5540-4494-A63A-91803BFB491C}"/>
    <dgm:cxn modelId="{08D96226-4EEB-4ED4-A610-21053A82448F}" type="presOf" srcId="{A317C935-DDC6-496E-AF28-FC69EA6135D6}" destId="{14F5844F-11A8-468F-91E7-96D9270CB448}" srcOrd="0" destOrd="0" presId="urn:microsoft.com/office/officeart/2005/8/layout/orgChart1"/>
    <dgm:cxn modelId="{087F79DE-CB0A-4BDD-A163-DFB118D8C813}" srcId="{104C2DDF-8E00-4480-B684-BF0D63AA02C8}" destId="{21D000BA-1B48-41F8-B5C9-B01FD619F7A5}" srcOrd="1" destOrd="0" parTransId="{07B0009D-1F28-4EC7-8CA9-688BB0C5BBAB}" sibTransId="{FAB2308A-0E00-46BE-893E-B7D3DCB89AA7}"/>
    <dgm:cxn modelId="{31882BA0-4D97-43DF-BE4E-D1F6A2CDAB4D}" type="presOf" srcId="{BC636604-7BA1-4D4B-8972-F824A55EDED9}" destId="{9CB0AF6B-4E35-47D4-9BFE-EC90B6A8E35B}" srcOrd="1" destOrd="0" presId="urn:microsoft.com/office/officeart/2005/8/layout/orgChart1"/>
    <dgm:cxn modelId="{E952E49E-78EE-41F4-8B99-E55351822C70}" srcId="{104C2DDF-8E00-4480-B684-BF0D63AA02C8}" destId="{BC636604-7BA1-4D4B-8972-F824A55EDED9}" srcOrd="5" destOrd="0" parTransId="{99AE7521-CDD5-4BDE-BCCB-128A04A8A56A}" sibTransId="{616945DF-B75F-4D6A-A023-ED647DC4CBC5}"/>
    <dgm:cxn modelId="{39301E0D-9990-473F-9545-3FF9A7E3CEEB}" srcId="{104C2DDF-8E00-4480-B684-BF0D63AA02C8}" destId="{04900A9F-6672-4805-A3E5-EA857AA80FCD}" srcOrd="0" destOrd="0" parTransId="{6E3BE692-4489-4B30-826B-57B5B57884E6}" sibTransId="{929DECE4-9882-4130-8DA5-0E306FF76717}"/>
    <dgm:cxn modelId="{C48B873C-4669-4D30-9DA7-13DB53038D8D}" type="presOf" srcId="{04900A9F-6672-4805-A3E5-EA857AA80FCD}" destId="{73031F66-1F06-4BD6-8FB0-8C397F6DD983}" srcOrd="1" destOrd="0" presId="urn:microsoft.com/office/officeart/2005/8/layout/orgChart1"/>
    <dgm:cxn modelId="{4C2A05E7-E808-4434-97BC-FA4A2E7C2420}" type="presOf" srcId="{2585BCF3-89B8-46D4-A534-8AF266D4959F}" destId="{AA400638-66DB-4D1C-9716-7AB5E18739A6}" srcOrd="1" destOrd="0" presId="urn:microsoft.com/office/officeart/2005/8/layout/orgChart1"/>
    <dgm:cxn modelId="{DA3CA445-0A0C-4972-92E1-ADF5525657DD}" srcId="{70195132-0E86-4A82-9D2A-4C462F96AA62}" destId="{104C2DDF-8E00-4480-B684-BF0D63AA02C8}" srcOrd="0" destOrd="0" parTransId="{3FBA596F-46CE-4B0A-86E7-C3C375A18AF5}" sibTransId="{AFBB1F11-5611-4258-840F-A1596E6D8C81}"/>
    <dgm:cxn modelId="{71B52EFE-99A2-4D44-B3BD-2F57EB243745}" type="presOf" srcId="{0F593CB4-7F94-4961-BB92-B5FA4511B96E}" destId="{2F229C6E-0A13-43B0-B63E-BC43DFA5658E}" srcOrd="1" destOrd="0" presId="urn:microsoft.com/office/officeart/2005/8/layout/orgChart1"/>
    <dgm:cxn modelId="{6DD92935-8B7E-4475-BC31-78D359579EBA}" type="presOf" srcId="{F439F7B1-1B63-4B8B-8717-6CA20EE8BD41}" destId="{3F0C1278-D7CE-499D-B3EC-7192CD546075}" srcOrd="0" destOrd="0" presId="urn:microsoft.com/office/officeart/2005/8/layout/orgChart1"/>
    <dgm:cxn modelId="{743816FB-42AC-4430-A83E-EF6F164E8A80}" type="presOf" srcId="{104C2DDF-8E00-4480-B684-BF0D63AA02C8}" destId="{E73274A0-C62E-42D2-B914-C2270EAAD934}" srcOrd="0" destOrd="0" presId="urn:microsoft.com/office/officeart/2005/8/layout/orgChart1"/>
    <dgm:cxn modelId="{142A4A19-C3EA-4073-91C6-570076AA05DB}" type="presOf" srcId="{F439F7B1-1B63-4B8B-8717-6CA20EE8BD41}" destId="{5E222C20-A896-40E9-B5D8-804974D9C441}" srcOrd="1" destOrd="0" presId="urn:microsoft.com/office/officeart/2005/8/layout/orgChart1"/>
    <dgm:cxn modelId="{4D017E8F-C269-495C-A553-3CFE84CE586C}" type="presOf" srcId="{21D000BA-1B48-41F8-B5C9-B01FD619F7A5}" destId="{9CB3FBD0-CA6C-448F-B721-00E2656D2D5C}" srcOrd="1" destOrd="0" presId="urn:microsoft.com/office/officeart/2005/8/layout/orgChart1"/>
    <dgm:cxn modelId="{5BC1BF90-9199-4FB2-A2E9-5F953CE243CC}" type="presParOf" srcId="{D17A07F6-F18B-4592-B404-C56315A1945A}" destId="{F695B17C-E311-4A85-A204-D05DCB5C354B}" srcOrd="0" destOrd="0" presId="urn:microsoft.com/office/officeart/2005/8/layout/orgChart1"/>
    <dgm:cxn modelId="{23AB7D8F-DE7F-430B-9682-5D31209F46A3}" type="presParOf" srcId="{F695B17C-E311-4A85-A204-D05DCB5C354B}" destId="{7A7AF415-514A-43F5-BD9D-CAF3B68DB500}" srcOrd="0" destOrd="0" presId="urn:microsoft.com/office/officeart/2005/8/layout/orgChart1"/>
    <dgm:cxn modelId="{6B18782C-7380-47EF-B660-96D024E5FD2E}" type="presParOf" srcId="{7A7AF415-514A-43F5-BD9D-CAF3B68DB500}" destId="{E73274A0-C62E-42D2-B914-C2270EAAD934}" srcOrd="0" destOrd="0" presId="urn:microsoft.com/office/officeart/2005/8/layout/orgChart1"/>
    <dgm:cxn modelId="{D86676D8-58B3-4409-BB2E-978AA26B7B96}" type="presParOf" srcId="{7A7AF415-514A-43F5-BD9D-CAF3B68DB500}" destId="{C8709257-DCCB-4821-9098-9DE39BDA04AD}" srcOrd="1" destOrd="0" presId="urn:microsoft.com/office/officeart/2005/8/layout/orgChart1"/>
    <dgm:cxn modelId="{69E5F14B-7B11-466D-A8C4-05490910A390}" type="presParOf" srcId="{F695B17C-E311-4A85-A204-D05DCB5C354B}" destId="{8E527F7C-A584-41F4-B135-BFA282FD05FB}" srcOrd="1" destOrd="0" presId="urn:microsoft.com/office/officeart/2005/8/layout/orgChart1"/>
    <dgm:cxn modelId="{F5727E35-84D1-4448-B1BA-4534B22E9AFA}" type="presParOf" srcId="{8E527F7C-A584-41F4-B135-BFA282FD05FB}" destId="{C44937FD-3EB5-4AA6-AA64-B4ED76080D47}" srcOrd="0" destOrd="0" presId="urn:microsoft.com/office/officeart/2005/8/layout/orgChart1"/>
    <dgm:cxn modelId="{2B9D5CEB-12AE-4123-84CE-282326772A41}" type="presParOf" srcId="{8E527F7C-A584-41F4-B135-BFA282FD05FB}" destId="{C5CA52CD-39DE-4F32-8140-ED8131EB2B77}" srcOrd="1" destOrd="0" presId="urn:microsoft.com/office/officeart/2005/8/layout/orgChart1"/>
    <dgm:cxn modelId="{03792C04-3920-4172-BCD4-0BAB8092FEDB}" type="presParOf" srcId="{C5CA52CD-39DE-4F32-8140-ED8131EB2B77}" destId="{FBD985D2-65D9-481A-9184-73FABD80E0BA}" srcOrd="0" destOrd="0" presId="urn:microsoft.com/office/officeart/2005/8/layout/orgChart1"/>
    <dgm:cxn modelId="{1E989256-1F5A-4D96-886E-A7048A453C0F}" type="presParOf" srcId="{FBD985D2-65D9-481A-9184-73FABD80E0BA}" destId="{4ADDABDA-D18C-48CC-814B-EA82657E9D50}" srcOrd="0" destOrd="0" presId="urn:microsoft.com/office/officeart/2005/8/layout/orgChart1"/>
    <dgm:cxn modelId="{3459D074-66AA-4A16-8647-34C992AA47A7}" type="presParOf" srcId="{FBD985D2-65D9-481A-9184-73FABD80E0BA}" destId="{73031F66-1F06-4BD6-8FB0-8C397F6DD983}" srcOrd="1" destOrd="0" presId="urn:microsoft.com/office/officeart/2005/8/layout/orgChart1"/>
    <dgm:cxn modelId="{B6C6402E-D6D2-4975-B559-F7F1B009DC47}" type="presParOf" srcId="{C5CA52CD-39DE-4F32-8140-ED8131EB2B77}" destId="{561C1170-D8D5-479F-A5CE-5CDB1D55EE13}" srcOrd="1" destOrd="0" presId="urn:microsoft.com/office/officeart/2005/8/layout/orgChart1"/>
    <dgm:cxn modelId="{090D1B7A-C878-4C16-8F22-4600D7AA8DAE}" type="presParOf" srcId="{C5CA52CD-39DE-4F32-8140-ED8131EB2B77}" destId="{FBC3185E-565A-4562-A2B4-8DC794F1A02B}" srcOrd="2" destOrd="0" presId="urn:microsoft.com/office/officeart/2005/8/layout/orgChart1"/>
    <dgm:cxn modelId="{46714A58-D775-4EA1-AC93-6CC7C0AAA9DA}" type="presParOf" srcId="{8E527F7C-A584-41F4-B135-BFA282FD05FB}" destId="{5FE3F8A6-CB52-4500-B202-283F541FBBF3}" srcOrd="2" destOrd="0" presId="urn:microsoft.com/office/officeart/2005/8/layout/orgChart1"/>
    <dgm:cxn modelId="{2ABB7FB3-115E-4753-BE10-EC84C9A9BBC9}" type="presParOf" srcId="{8E527F7C-A584-41F4-B135-BFA282FD05FB}" destId="{E1071479-89B2-439F-ACEF-E268E4A05BDC}" srcOrd="3" destOrd="0" presId="urn:microsoft.com/office/officeart/2005/8/layout/orgChart1"/>
    <dgm:cxn modelId="{A8600AB2-D67A-4E00-B4FC-97F1FC5D70B3}" type="presParOf" srcId="{E1071479-89B2-439F-ACEF-E268E4A05BDC}" destId="{C2D7A18C-4D8D-4012-A955-43F81889EC04}" srcOrd="0" destOrd="0" presId="urn:microsoft.com/office/officeart/2005/8/layout/orgChart1"/>
    <dgm:cxn modelId="{F0692842-9200-4914-9FE2-9E3B46FA9436}" type="presParOf" srcId="{C2D7A18C-4D8D-4012-A955-43F81889EC04}" destId="{772CA2F8-B7AF-422E-A7B1-EE7EEC7CD664}" srcOrd="0" destOrd="0" presId="urn:microsoft.com/office/officeart/2005/8/layout/orgChart1"/>
    <dgm:cxn modelId="{A020A58A-39B2-4E7C-894C-F07F728AA18D}" type="presParOf" srcId="{C2D7A18C-4D8D-4012-A955-43F81889EC04}" destId="{9CB3FBD0-CA6C-448F-B721-00E2656D2D5C}" srcOrd="1" destOrd="0" presId="urn:microsoft.com/office/officeart/2005/8/layout/orgChart1"/>
    <dgm:cxn modelId="{35F213A7-6C15-4813-A9F5-CFF9F653EEED}" type="presParOf" srcId="{E1071479-89B2-439F-ACEF-E268E4A05BDC}" destId="{E4580979-9B7E-43F6-8E61-A4E44A90C8D1}" srcOrd="1" destOrd="0" presId="urn:microsoft.com/office/officeart/2005/8/layout/orgChart1"/>
    <dgm:cxn modelId="{61A537FD-54D9-46AA-8714-C65A9D77EB36}" type="presParOf" srcId="{E1071479-89B2-439F-ACEF-E268E4A05BDC}" destId="{124E6B98-8565-4DD8-B926-F1817F00C979}" srcOrd="2" destOrd="0" presId="urn:microsoft.com/office/officeart/2005/8/layout/orgChart1"/>
    <dgm:cxn modelId="{E52929E0-2FA1-4B5A-8459-943EBB0FE483}" type="presParOf" srcId="{8E527F7C-A584-41F4-B135-BFA282FD05FB}" destId="{F23A0538-10E9-487B-8443-CEA5E74E146D}" srcOrd="4" destOrd="0" presId="urn:microsoft.com/office/officeart/2005/8/layout/orgChart1"/>
    <dgm:cxn modelId="{0BBA9479-A47E-4112-8857-6B4A6DE863E5}" type="presParOf" srcId="{8E527F7C-A584-41F4-B135-BFA282FD05FB}" destId="{046A1D7B-2CD6-4B09-9005-DB9CF32380DB}" srcOrd="5" destOrd="0" presId="urn:microsoft.com/office/officeart/2005/8/layout/orgChart1"/>
    <dgm:cxn modelId="{3510A6FA-7372-4540-8B88-CFDA4C581F35}" type="presParOf" srcId="{046A1D7B-2CD6-4B09-9005-DB9CF32380DB}" destId="{638584CA-A0AC-4DD4-9E09-6DC9C4965012}" srcOrd="0" destOrd="0" presId="urn:microsoft.com/office/officeart/2005/8/layout/orgChart1"/>
    <dgm:cxn modelId="{6676DD8F-7ED2-4400-A089-AD69306E74B4}" type="presParOf" srcId="{638584CA-A0AC-4DD4-9E09-6DC9C4965012}" destId="{14F5844F-11A8-468F-91E7-96D9270CB448}" srcOrd="0" destOrd="0" presId="urn:microsoft.com/office/officeart/2005/8/layout/orgChart1"/>
    <dgm:cxn modelId="{F0B3055E-F7BE-47DC-BC9E-332784BE3C5F}" type="presParOf" srcId="{638584CA-A0AC-4DD4-9E09-6DC9C4965012}" destId="{ADA6332F-F0D8-4F1D-A6CD-74CFA83AAE3E}" srcOrd="1" destOrd="0" presId="urn:microsoft.com/office/officeart/2005/8/layout/orgChart1"/>
    <dgm:cxn modelId="{5E723A2C-8758-4DCD-ADB3-836523BD6743}" type="presParOf" srcId="{046A1D7B-2CD6-4B09-9005-DB9CF32380DB}" destId="{D02D0133-D98A-4D41-9778-8032524C808E}" srcOrd="1" destOrd="0" presId="urn:microsoft.com/office/officeart/2005/8/layout/orgChart1"/>
    <dgm:cxn modelId="{333CEF91-188F-434F-85E5-C2D9F4EA3B4A}" type="presParOf" srcId="{046A1D7B-2CD6-4B09-9005-DB9CF32380DB}" destId="{AA244A57-851E-417B-BF04-AB05D530AABD}" srcOrd="2" destOrd="0" presId="urn:microsoft.com/office/officeart/2005/8/layout/orgChart1"/>
    <dgm:cxn modelId="{B1F5421E-3EB4-46B1-945F-347932922FFE}" type="presParOf" srcId="{8E527F7C-A584-41F4-B135-BFA282FD05FB}" destId="{C7695785-5D60-456E-8E8F-ACDCBE61C2D8}" srcOrd="6" destOrd="0" presId="urn:microsoft.com/office/officeart/2005/8/layout/orgChart1"/>
    <dgm:cxn modelId="{5CF81AA7-3E4F-429A-BCC5-10C139B7DF8D}" type="presParOf" srcId="{8E527F7C-A584-41F4-B135-BFA282FD05FB}" destId="{6684518B-C89C-4862-80FF-4295EC6FE056}" srcOrd="7" destOrd="0" presId="urn:microsoft.com/office/officeart/2005/8/layout/orgChart1"/>
    <dgm:cxn modelId="{2A5466AA-3FAE-4C27-B616-CA13F359531A}" type="presParOf" srcId="{6684518B-C89C-4862-80FF-4295EC6FE056}" destId="{ABE165C7-BC75-4880-9F95-62B342F99D61}" srcOrd="0" destOrd="0" presId="urn:microsoft.com/office/officeart/2005/8/layout/orgChart1"/>
    <dgm:cxn modelId="{C5E254AB-BD99-40CC-AED9-ABF3DCCAE712}" type="presParOf" srcId="{ABE165C7-BC75-4880-9F95-62B342F99D61}" destId="{3F0C1278-D7CE-499D-B3EC-7192CD546075}" srcOrd="0" destOrd="0" presId="urn:microsoft.com/office/officeart/2005/8/layout/orgChart1"/>
    <dgm:cxn modelId="{36A1E621-9B20-4883-9F81-254DEAEBBC99}" type="presParOf" srcId="{ABE165C7-BC75-4880-9F95-62B342F99D61}" destId="{5E222C20-A896-40E9-B5D8-804974D9C441}" srcOrd="1" destOrd="0" presId="urn:microsoft.com/office/officeart/2005/8/layout/orgChart1"/>
    <dgm:cxn modelId="{84E582B6-10D3-4ABC-90DD-ABDBB8485485}" type="presParOf" srcId="{6684518B-C89C-4862-80FF-4295EC6FE056}" destId="{CA4DDB21-C545-4F01-8C13-B098C817BF29}" srcOrd="1" destOrd="0" presId="urn:microsoft.com/office/officeart/2005/8/layout/orgChart1"/>
    <dgm:cxn modelId="{05F8AB38-CC46-47FA-B1E7-5AFF605C14B8}" type="presParOf" srcId="{6684518B-C89C-4862-80FF-4295EC6FE056}" destId="{69D5E524-143F-438C-AD3A-F2FA11511CEF}" srcOrd="2" destOrd="0" presId="urn:microsoft.com/office/officeart/2005/8/layout/orgChart1"/>
    <dgm:cxn modelId="{AC923590-245C-47E7-9D7A-31713AD2A9F9}" type="presParOf" srcId="{8E527F7C-A584-41F4-B135-BFA282FD05FB}" destId="{BB6A215B-7149-4B7B-B670-F069AE729A21}" srcOrd="8" destOrd="0" presId="urn:microsoft.com/office/officeart/2005/8/layout/orgChart1"/>
    <dgm:cxn modelId="{0F30052C-D5DC-4F7D-931E-876BEC8CB97F}" type="presParOf" srcId="{8E527F7C-A584-41F4-B135-BFA282FD05FB}" destId="{70006E9B-A044-45A6-9D0A-5F43D7B7DD91}" srcOrd="9" destOrd="0" presId="urn:microsoft.com/office/officeart/2005/8/layout/orgChart1"/>
    <dgm:cxn modelId="{7F22BE68-99A0-4055-BDBE-4856B5D8A521}" type="presParOf" srcId="{70006E9B-A044-45A6-9D0A-5F43D7B7DD91}" destId="{3FC32B30-5803-4D14-9E93-F8B08680C9F1}" srcOrd="0" destOrd="0" presId="urn:microsoft.com/office/officeart/2005/8/layout/orgChart1"/>
    <dgm:cxn modelId="{7F2C5A0F-FB7F-44AD-8C63-CAFA9DD80DAF}" type="presParOf" srcId="{3FC32B30-5803-4D14-9E93-F8B08680C9F1}" destId="{5C296102-2D96-4E74-B813-AD4F3D721939}" srcOrd="0" destOrd="0" presId="urn:microsoft.com/office/officeart/2005/8/layout/orgChart1"/>
    <dgm:cxn modelId="{CE213360-031F-4E4E-AE54-812FA3A2D6CD}" type="presParOf" srcId="{3FC32B30-5803-4D14-9E93-F8B08680C9F1}" destId="{2F229C6E-0A13-43B0-B63E-BC43DFA5658E}" srcOrd="1" destOrd="0" presId="urn:microsoft.com/office/officeart/2005/8/layout/orgChart1"/>
    <dgm:cxn modelId="{6BDF1913-6B20-4DFB-B3D2-91710DC10FE5}" type="presParOf" srcId="{70006E9B-A044-45A6-9D0A-5F43D7B7DD91}" destId="{85532932-EE1A-4481-BE80-89F28B2BE2F8}" srcOrd="1" destOrd="0" presId="urn:microsoft.com/office/officeart/2005/8/layout/orgChart1"/>
    <dgm:cxn modelId="{B4085FC7-6C09-4B99-98D0-71EB298562CE}" type="presParOf" srcId="{70006E9B-A044-45A6-9D0A-5F43D7B7DD91}" destId="{D13AFFF3-DC44-494B-8850-3DFAD394D7BE}" srcOrd="2" destOrd="0" presId="urn:microsoft.com/office/officeart/2005/8/layout/orgChart1"/>
    <dgm:cxn modelId="{A68431E4-335D-453B-BCBB-0F6658A09236}" type="presParOf" srcId="{8E527F7C-A584-41F4-B135-BFA282FD05FB}" destId="{B6D5FF38-2C57-409B-8299-0BC8A47B8D24}" srcOrd="10" destOrd="0" presId="urn:microsoft.com/office/officeart/2005/8/layout/orgChart1"/>
    <dgm:cxn modelId="{BDF09F8D-6760-4FCE-9A12-F1E97C2AB349}" type="presParOf" srcId="{8E527F7C-A584-41F4-B135-BFA282FD05FB}" destId="{CF01D099-2344-4194-9368-986F3D7B147D}" srcOrd="11" destOrd="0" presId="urn:microsoft.com/office/officeart/2005/8/layout/orgChart1"/>
    <dgm:cxn modelId="{38D5C938-F7FC-48C9-80FB-0D8D11FF73BE}" type="presParOf" srcId="{CF01D099-2344-4194-9368-986F3D7B147D}" destId="{7BAF2C30-338F-464E-BC79-00A2A1A5A8AE}" srcOrd="0" destOrd="0" presId="urn:microsoft.com/office/officeart/2005/8/layout/orgChart1"/>
    <dgm:cxn modelId="{49538CE6-CB0C-4F5F-8719-6EDE9ED87286}" type="presParOf" srcId="{7BAF2C30-338F-464E-BC79-00A2A1A5A8AE}" destId="{C4E5D354-F337-4C74-9A22-893A4C917D90}" srcOrd="0" destOrd="0" presId="urn:microsoft.com/office/officeart/2005/8/layout/orgChart1"/>
    <dgm:cxn modelId="{3E540D0B-7B2D-4CD8-B7FE-18F0D1B69F72}" type="presParOf" srcId="{7BAF2C30-338F-464E-BC79-00A2A1A5A8AE}" destId="{9CB0AF6B-4E35-47D4-9BFE-EC90B6A8E35B}" srcOrd="1" destOrd="0" presId="urn:microsoft.com/office/officeart/2005/8/layout/orgChart1"/>
    <dgm:cxn modelId="{9255E756-9336-4E6A-A7A3-AA401A33B60E}" type="presParOf" srcId="{CF01D099-2344-4194-9368-986F3D7B147D}" destId="{EF117453-0920-4237-9934-A27B8D79D6F0}" srcOrd="1" destOrd="0" presId="urn:microsoft.com/office/officeart/2005/8/layout/orgChart1"/>
    <dgm:cxn modelId="{B2E67C43-7472-4E7F-BB93-AEBC36170C1F}" type="presParOf" srcId="{CF01D099-2344-4194-9368-986F3D7B147D}" destId="{072FDC48-E950-42B6-9448-52A385168121}" srcOrd="2" destOrd="0" presId="urn:microsoft.com/office/officeart/2005/8/layout/orgChart1"/>
    <dgm:cxn modelId="{0CB8456B-F984-4D0F-A4EA-6CAA699D6574}" type="presParOf" srcId="{F695B17C-E311-4A85-A204-D05DCB5C354B}" destId="{F20258F0-B27E-4F32-B04B-DC9AD7C3363C}" srcOrd="2" destOrd="0" presId="urn:microsoft.com/office/officeart/2005/8/layout/orgChart1"/>
    <dgm:cxn modelId="{4B348A38-4FCE-4EA6-A9BF-2E550439B9EB}" type="presParOf" srcId="{D17A07F6-F18B-4592-B404-C56315A1945A}" destId="{9CFF597B-C44A-450D-BA87-48099A895B9F}" srcOrd="1" destOrd="0" presId="urn:microsoft.com/office/officeart/2005/8/layout/orgChart1"/>
    <dgm:cxn modelId="{BDE15095-DB4B-472E-9917-E5FD1840833B}" type="presParOf" srcId="{9CFF597B-C44A-450D-BA87-48099A895B9F}" destId="{2407F25A-EFF8-47E6-98CB-2444BBFCD891}" srcOrd="0" destOrd="0" presId="urn:microsoft.com/office/officeart/2005/8/layout/orgChart1"/>
    <dgm:cxn modelId="{F179BD52-33D2-42D3-BD01-88FDDBEEEAD5}" type="presParOf" srcId="{2407F25A-EFF8-47E6-98CB-2444BBFCD891}" destId="{4E2137C4-8F0C-4725-89F8-765671E1F654}" srcOrd="0" destOrd="0" presId="urn:microsoft.com/office/officeart/2005/8/layout/orgChart1"/>
    <dgm:cxn modelId="{F05C1ECE-5D76-4C88-94EE-8A025A37F6A1}" type="presParOf" srcId="{2407F25A-EFF8-47E6-98CB-2444BBFCD891}" destId="{AA400638-66DB-4D1C-9716-7AB5E18739A6}" srcOrd="1" destOrd="0" presId="urn:microsoft.com/office/officeart/2005/8/layout/orgChart1"/>
    <dgm:cxn modelId="{456B2275-0917-4AB4-840F-02FD86C3675B}" type="presParOf" srcId="{9CFF597B-C44A-450D-BA87-48099A895B9F}" destId="{19F71EA7-29F5-4971-AC26-2C926E13ED1B}" srcOrd="1" destOrd="0" presId="urn:microsoft.com/office/officeart/2005/8/layout/orgChart1"/>
    <dgm:cxn modelId="{DE17D797-B6ED-49BA-92C7-2FF18F70D2DC}" type="presParOf" srcId="{9CFF597B-C44A-450D-BA87-48099A895B9F}" destId="{97289283-AFDD-4163-810A-D0E2A67DC7C2}"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0195132-0E86-4A82-9D2A-4C462F96AA62}"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ID"/>
        </a:p>
      </dgm:t>
    </dgm:pt>
    <dgm:pt modelId="{104C2DDF-8E00-4480-B684-BF0D63AA02C8}">
      <dgm:prSet phldrT="[Text]"/>
      <dgm:spPr>
        <a:solidFill>
          <a:srgbClr val="FF3737"/>
        </a:solidFill>
      </dgm:spPr>
      <dgm:t>
        <a:bodyPr/>
        <a:lstStyle/>
        <a:p>
          <a:r>
            <a:rPr lang="en-ID" dirty="0" err="1"/>
            <a:t>Subdit</a:t>
          </a:r>
          <a:r>
            <a:rPr lang="en-ID" dirty="0"/>
            <a:t> Consumer Assurance</a:t>
          </a:r>
        </a:p>
      </dgm:t>
    </dgm:pt>
    <dgm:pt modelId="{3FBA596F-46CE-4B0A-86E7-C3C375A18AF5}" type="parTrans" cxnId="{DA3CA445-0A0C-4972-92E1-ADF5525657DD}">
      <dgm:prSet/>
      <dgm:spPr/>
      <dgm:t>
        <a:bodyPr/>
        <a:lstStyle/>
        <a:p>
          <a:endParaRPr lang="en-ID"/>
        </a:p>
      </dgm:t>
    </dgm:pt>
    <dgm:pt modelId="{AFBB1F11-5611-4258-840F-A1596E6D8C81}" type="sibTrans" cxnId="{DA3CA445-0A0C-4972-92E1-ADF5525657DD}">
      <dgm:prSet/>
      <dgm:spPr/>
      <dgm:t>
        <a:bodyPr/>
        <a:lstStyle/>
        <a:p>
          <a:endParaRPr lang="en-ID"/>
        </a:p>
      </dgm:t>
    </dgm:pt>
    <dgm:pt modelId="{21D000BA-1B48-41F8-B5C9-B01FD619F7A5}">
      <dgm:prSet phldrT="[Text]"/>
      <dgm:spPr/>
      <dgm:t>
        <a:bodyPr/>
        <a:lstStyle/>
        <a:p>
          <a:r>
            <a:rPr lang="en-ID" dirty="0"/>
            <a:t>Consumer Touch Point</a:t>
          </a:r>
        </a:p>
      </dgm:t>
    </dgm:pt>
    <dgm:pt modelId="{07B0009D-1F28-4EC7-8CA9-688BB0C5BBAB}" type="parTrans" cxnId="{087F79DE-CB0A-4BDD-A163-DFB118D8C813}">
      <dgm:prSet/>
      <dgm:spPr/>
      <dgm:t>
        <a:bodyPr/>
        <a:lstStyle/>
        <a:p>
          <a:endParaRPr lang="en-ID"/>
        </a:p>
      </dgm:t>
    </dgm:pt>
    <dgm:pt modelId="{FAB2308A-0E00-46BE-893E-B7D3DCB89AA7}" type="sibTrans" cxnId="{087F79DE-CB0A-4BDD-A163-DFB118D8C813}">
      <dgm:prSet/>
      <dgm:spPr/>
      <dgm:t>
        <a:bodyPr/>
        <a:lstStyle/>
        <a:p>
          <a:endParaRPr lang="en-ID"/>
        </a:p>
      </dgm:t>
    </dgm:pt>
    <dgm:pt modelId="{A317C935-DDC6-496E-AF28-FC69EA6135D6}">
      <dgm:prSet phldrT="[Text]"/>
      <dgm:spPr/>
      <dgm:t>
        <a:bodyPr/>
        <a:lstStyle/>
        <a:p>
          <a:r>
            <a:rPr lang="en-ID" dirty="0"/>
            <a:t>CRM &amp; Customer Leveraging</a:t>
          </a:r>
        </a:p>
      </dgm:t>
    </dgm:pt>
    <dgm:pt modelId="{F38FE6DF-C2ED-46DD-B25C-643553E4E082}" type="parTrans" cxnId="{4B58C10A-48DB-4AE2-9584-4F664E16E09E}">
      <dgm:prSet/>
      <dgm:spPr/>
      <dgm:t>
        <a:bodyPr/>
        <a:lstStyle/>
        <a:p>
          <a:endParaRPr lang="en-ID"/>
        </a:p>
      </dgm:t>
    </dgm:pt>
    <dgm:pt modelId="{44339CDC-5540-4494-A63A-91803BFB491C}" type="sibTrans" cxnId="{4B58C10A-48DB-4AE2-9584-4F664E16E09E}">
      <dgm:prSet/>
      <dgm:spPr/>
      <dgm:t>
        <a:bodyPr/>
        <a:lstStyle/>
        <a:p>
          <a:endParaRPr lang="en-ID"/>
        </a:p>
      </dgm:t>
    </dgm:pt>
    <dgm:pt modelId="{0F593CB4-7F94-4961-BB92-B5FA4511B96E}">
      <dgm:prSet/>
      <dgm:spPr/>
      <dgm:t>
        <a:bodyPr/>
        <a:lstStyle/>
        <a:p>
          <a:r>
            <a:rPr lang="en-ID" dirty="0"/>
            <a:t>Business Compliance Support</a:t>
          </a:r>
        </a:p>
      </dgm:t>
    </dgm:pt>
    <dgm:pt modelId="{9CDB9E86-5787-4739-9DF4-267A31D437FC}" type="parTrans" cxnId="{ABD8EBC6-0D50-4371-8AA9-FBF79392544B}">
      <dgm:prSet/>
      <dgm:spPr/>
      <dgm:t>
        <a:bodyPr/>
        <a:lstStyle/>
        <a:p>
          <a:endParaRPr lang="en-ID"/>
        </a:p>
      </dgm:t>
    </dgm:pt>
    <dgm:pt modelId="{AAB22E18-B48D-49E9-AAA3-2ACE9A241B95}" type="sibTrans" cxnId="{ABD8EBC6-0D50-4371-8AA9-FBF79392544B}">
      <dgm:prSet/>
      <dgm:spPr/>
      <dgm:t>
        <a:bodyPr/>
        <a:lstStyle/>
        <a:p>
          <a:endParaRPr lang="en-ID"/>
        </a:p>
      </dgm:t>
    </dgm:pt>
    <dgm:pt modelId="{04900A9F-6672-4805-A3E5-EA857AA80FCD}">
      <dgm:prSet/>
      <dgm:spPr/>
      <dgm:t>
        <a:bodyPr/>
        <a:lstStyle/>
        <a:p>
          <a:r>
            <a:rPr lang="en-ID" dirty="0" err="1"/>
            <a:t>QoS</a:t>
          </a:r>
          <a:r>
            <a:rPr lang="en-ID" dirty="0"/>
            <a:t> &amp; Data Management</a:t>
          </a:r>
        </a:p>
      </dgm:t>
    </dgm:pt>
    <dgm:pt modelId="{6E3BE692-4489-4B30-826B-57B5B57884E6}" type="parTrans" cxnId="{39301E0D-9990-473F-9545-3FF9A7E3CEEB}">
      <dgm:prSet/>
      <dgm:spPr/>
      <dgm:t>
        <a:bodyPr/>
        <a:lstStyle/>
        <a:p>
          <a:endParaRPr lang="en-ID"/>
        </a:p>
      </dgm:t>
    </dgm:pt>
    <dgm:pt modelId="{929DECE4-9882-4130-8DA5-0E306FF76717}" type="sibTrans" cxnId="{39301E0D-9990-473F-9545-3FF9A7E3CEEB}">
      <dgm:prSet/>
      <dgm:spPr/>
      <dgm:t>
        <a:bodyPr/>
        <a:lstStyle/>
        <a:p>
          <a:endParaRPr lang="en-ID"/>
        </a:p>
      </dgm:t>
    </dgm:pt>
    <dgm:pt modelId="{F439F7B1-1B63-4B8B-8717-6CA20EE8BD41}">
      <dgm:prSet phldrT="[Text]"/>
      <dgm:spPr/>
      <dgm:t>
        <a:bodyPr/>
        <a:lstStyle/>
        <a:p>
          <a:r>
            <a:rPr lang="en-ID"/>
            <a:t>Payment Collection</a:t>
          </a:r>
        </a:p>
      </dgm:t>
    </dgm:pt>
    <dgm:pt modelId="{277A1288-CDD0-4418-84DA-C3801ECE384E}" type="sibTrans" cxnId="{74332A80-A137-47A9-8E1B-339E63B00784}">
      <dgm:prSet/>
      <dgm:spPr/>
      <dgm:t>
        <a:bodyPr/>
        <a:lstStyle/>
        <a:p>
          <a:endParaRPr lang="en-ID"/>
        </a:p>
      </dgm:t>
    </dgm:pt>
    <dgm:pt modelId="{139BD77B-C7EF-4F3B-B3DC-26B03D6D49DE}" type="parTrans" cxnId="{74332A80-A137-47A9-8E1B-339E63B00784}">
      <dgm:prSet/>
      <dgm:spPr/>
      <dgm:t>
        <a:bodyPr/>
        <a:lstStyle/>
        <a:p>
          <a:endParaRPr lang="en-ID"/>
        </a:p>
      </dgm:t>
    </dgm:pt>
    <dgm:pt modelId="{6638527F-8B1E-45A5-90CE-BF3871357839}">
      <dgm:prSet/>
      <dgm:spPr>
        <a:solidFill>
          <a:srgbClr val="00B050"/>
        </a:solidFill>
      </dgm:spPr>
      <dgm:t>
        <a:bodyPr/>
        <a:lstStyle/>
        <a:p>
          <a:r>
            <a:rPr lang="en-ID"/>
            <a:t>QOS(Quality of Service)</a:t>
          </a:r>
        </a:p>
      </dgm:t>
    </dgm:pt>
    <dgm:pt modelId="{A27F10BA-ACAB-4EDE-82B2-15941479816D}" type="parTrans" cxnId="{5D11C121-95B8-47A0-93B8-1724DB86BE80}">
      <dgm:prSet/>
      <dgm:spPr/>
      <dgm:t>
        <a:bodyPr/>
        <a:lstStyle/>
        <a:p>
          <a:endParaRPr lang="en-ID"/>
        </a:p>
      </dgm:t>
    </dgm:pt>
    <dgm:pt modelId="{FB9B8C07-C42C-4A2F-A754-EB60470A1207}" type="sibTrans" cxnId="{5D11C121-95B8-47A0-93B8-1724DB86BE80}">
      <dgm:prSet/>
      <dgm:spPr/>
      <dgm:t>
        <a:bodyPr/>
        <a:lstStyle/>
        <a:p>
          <a:endParaRPr lang="en-ID"/>
        </a:p>
      </dgm:t>
    </dgm:pt>
    <dgm:pt modelId="{4A916F6A-FAB2-4AC4-91C8-931291740197}">
      <dgm:prSet/>
      <dgm:spPr>
        <a:solidFill>
          <a:srgbClr val="00B050"/>
        </a:solidFill>
      </dgm:spPr>
      <dgm:t>
        <a:bodyPr/>
        <a:lstStyle/>
        <a:p>
          <a:r>
            <a:rPr lang="en-ID"/>
            <a:t>Operation Contact Center</a:t>
          </a:r>
        </a:p>
      </dgm:t>
    </dgm:pt>
    <dgm:pt modelId="{3C07CEC4-56C9-43EA-9EF6-DE0B312CD628}" type="parTrans" cxnId="{5160C5BF-780B-4D15-B026-A8F5365531FA}">
      <dgm:prSet/>
      <dgm:spPr/>
      <dgm:t>
        <a:bodyPr/>
        <a:lstStyle/>
        <a:p>
          <a:endParaRPr lang="en-ID"/>
        </a:p>
      </dgm:t>
    </dgm:pt>
    <dgm:pt modelId="{F486DB3F-6DD3-48AE-AA65-72B4CED040A6}" type="sibTrans" cxnId="{5160C5BF-780B-4D15-B026-A8F5365531FA}">
      <dgm:prSet/>
      <dgm:spPr/>
      <dgm:t>
        <a:bodyPr/>
        <a:lstStyle/>
        <a:p>
          <a:endParaRPr lang="en-ID"/>
        </a:p>
      </dgm:t>
    </dgm:pt>
    <dgm:pt modelId="{C335523C-0EB7-441F-956F-B1FAB818C666}">
      <dgm:prSet/>
      <dgm:spPr>
        <a:solidFill>
          <a:srgbClr val="00B050"/>
        </a:solidFill>
      </dgm:spPr>
      <dgm:t>
        <a:bodyPr/>
        <a:lstStyle/>
        <a:p>
          <a:r>
            <a:rPr lang="en-ID" dirty="0"/>
            <a:t>Customer Data Management &amp; Solution</a:t>
          </a:r>
        </a:p>
      </dgm:t>
    </dgm:pt>
    <dgm:pt modelId="{FBC37B89-2F08-4931-9ABC-08B9281AD945}" type="parTrans" cxnId="{7309C5A6-ADBD-4CA0-83E5-0DEFC56456CD}">
      <dgm:prSet/>
      <dgm:spPr/>
      <dgm:t>
        <a:bodyPr/>
        <a:lstStyle/>
        <a:p>
          <a:endParaRPr lang="en-ID"/>
        </a:p>
      </dgm:t>
    </dgm:pt>
    <dgm:pt modelId="{803562BC-6351-47EC-9192-EFE6CDB5DED1}" type="sibTrans" cxnId="{7309C5A6-ADBD-4CA0-83E5-0DEFC56456CD}">
      <dgm:prSet/>
      <dgm:spPr/>
      <dgm:t>
        <a:bodyPr/>
        <a:lstStyle/>
        <a:p>
          <a:endParaRPr lang="en-ID"/>
        </a:p>
      </dgm:t>
    </dgm:pt>
    <dgm:pt modelId="{B53415EC-6A11-4ED1-B77D-501631389C15}">
      <dgm:prSet/>
      <dgm:spPr>
        <a:solidFill>
          <a:srgbClr val="00B050"/>
        </a:solidFill>
      </dgm:spPr>
      <dgm:t>
        <a:bodyPr/>
        <a:lstStyle/>
        <a:p>
          <a:r>
            <a:rPr lang="en-ID" dirty="0"/>
            <a:t>Self Care &amp; Digital Interaction</a:t>
          </a:r>
        </a:p>
      </dgm:t>
    </dgm:pt>
    <dgm:pt modelId="{0994710B-3936-488D-9730-002BFA59C7F2}" type="parTrans" cxnId="{DFE5A68D-B883-4FE3-B5A5-D519D6ABA3B7}">
      <dgm:prSet/>
      <dgm:spPr/>
      <dgm:t>
        <a:bodyPr/>
        <a:lstStyle/>
        <a:p>
          <a:endParaRPr lang="en-ID"/>
        </a:p>
      </dgm:t>
    </dgm:pt>
    <dgm:pt modelId="{F1DCD6A9-3A98-45EE-AAC5-794332C4C6E0}" type="sibTrans" cxnId="{DFE5A68D-B883-4FE3-B5A5-D519D6ABA3B7}">
      <dgm:prSet/>
      <dgm:spPr/>
      <dgm:t>
        <a:bodyPr/>
        <a:lstStyle/>
        <a:p>
          <a:endParaRPr lang="en-ID"/>
        </a:p>
      </dgm:t>
    </dgm:pt>
    <dgm:pt modelId="{3240940C-3D01-4E8F-9D59-281174840BD0}">
      <dgm:prSet/>
      <dgm:spPr>
        <a:solidFill>
          <a:srgbClr val="00B050"/>
        </a:solidFill>
      </dgm:spPr>
      <dgm:t>
        <a:bodyPr/>
        <a:lstStyle/>
        <a:p>
          <a:r>
            <a:rPr lang="en-ID"/>
            <a:t>Walking Channel Operational Partnership</a:t>
          </a:r>
        </a:p>
      </dgm:t>
    </dgm:pt>
    <dgm:pt modelId="{8392C215-EFF9-4A7F-BBC7-70C4495A8050}" type="parTrans" cxnId="{2C7F7B6E-3DEE-4966-990F-BD41F4F3D95D}">
      <dgm:prSet/>
      <dgm:spPr/>
      <dgm:t>
        <a:bodyPr/>
        <a:lstStyle/>
        <a:p>
          <a:endParaRPr lang="en-ID"/>
        </a:p>
      </dgm:t>
    </dgm:pt>
    <dgm:pt modelId="{E2B9B558-F2C0-40D4-92BD-05EF08D68805}" type="sibTrans" cxnId="{2C7F7B6E-3DEE-4966-990F-BD41F4F3D95D}">
      <dgm:prSet/>
      <dgm:spPr/>
      <dgm:t>
        <a:bodyPr/>
        <a:lstStyle/>
        <a:p>
          <a:endParaRPr lang="en-ID"/>
        </a:p>
      </dgm:t>
    </dgm:pt>
    <dgm:pt modelId="{7F91EFBC-6714-416B-B1B0-6A4F84B40E64}">
      <dgm:prSet/>
      <dgm:spPr>
        <a:solidFill>
          <a:srgbClr val="00B050"/>
        </a:solidFill>
      </dgm:spPr>
      <dgm:t>
        <a:bodyPr/>
        <a:lstStyle/>
        <a:p>
          <a:r>
            <a:rPr lang="en-ID" dirty="0"/>
            <a:t>Customer Care Control </a:t>
          </a:r>
          <a:r>
            <a:rPr lang="en-ID" dirty="0" err="1"/>
            <a:t>Center</a:t>
          </a:r>
          <a:endParaRPr lang="en-ID" dirty="0"/>
        </a:p>
      </dgm:t>
    </dgm:pt>
    <dgm:pt modelId="{D8AF7C7E-C9DC-469E-8CC4-2A8FAB10E3F6}" type="parTrans" cxnId="{D0544A75-596D-404E-B7C5-D5D3818A64D7}">
      <dgm:prSet/>
      <dgm:spPr/>
      <dgm:t>
        <a:bodyPr/>
        <a:lstStyle/>
        <a:p>
          <a:endParaRPr lang="en-ID"/>
        </a:p>
      </dgm:t>
    </dgm:pt>
    <dgm:pt modelId="{9A7473B1-8148-42AD-A47A-BCB22632DB40}" type="sibTrans" cxnId="{D0544A75-596D-404E-B7C5-D5D3818A64D7}">
      <dgm:prSet/>
      <dgm:spPr/>
      <dgm:t>
        <a:bodyPr/>
        <a:lstStyle/>
        <a:p>
          <a:endParaRPr lang="en-ID"/>
        </a:p>
      </dgm:t>
    </dgm:pt>
    <dgm:pt modelId="{FF88A6FC-8EB6-448D-A0F6-28C409CE47C5}">
      <dgm:prSet/>
      <dgm:spPr>
        <a:solidFill>
          <a:srgbClr val="00B050"/>
        </a:solidFill>
      </dgm:spPr>
      <dgm:t>
        <a:bodyPr/>
        <a:lstStyle/>
        <a:p>
          <a:r>
            <a:rPr lang="en-ID" dirty="0"/>
            <a:t>Collection</a:t>
          </a:r>
        </a:p>
      </dgm:t>
    </dgm:pt>
    <dgm:pt modelId="{57B9F0F0-2172-4B20-85FD-F70CD3457FAF}" type="parTrans" cxnId="{FB640225-0162-4BE9-BB6A-859C0FCE30AA}">
      <dgm:prSet/>
      <dgm:spPr/>
      <dgm:t>
        <a:bodyPr/>
        <a:lstStyle/>
        <a:p>
          <a:endParaRPr lang="en-ID"/>
        </a:p>
      </dgm:t>
    </dgm:pt>
    <dgm:pt modelId="{DB4368B3-6944-429E-98DA-5774E7741DE8}" type="sibTrans" cxnId="{FB640225-0162-4BE9-BB6A-859C0FCE30AA}">
      <dgm:prSet/>
      <dgm:spPr/>
      <dgm:t>
        <a:bodyPr/>
        <a:lstStyle/>
        <a:p>
          <a:endParaRPr lang="en-ID"/>
        </a:p>
      </dgm:t>
    </dgm:pt>
    <dgm:pt modelId="{17654CD4-26DD-4F49-B622-4F34F2609FA5}">
      <dgm:prSet/>
      <dgm:spPr>
        <a:solidFill>
          <a:srgbClr val="00B050"/>
        </a:solidFill>
      </dgm:spPr>
      <dgm:t>
        <a:bodyPr/>
        <a:lstStyle/>
        <a:p>
          <a:r>
            <a:rPr lang="en-ID" dirty="0"/>
            <a:t>Debt Management</a:t>
          </a:r>
        </a:p>
      </dgm:t>
    </dgm:pt>
    <dgm:pt modelId="{95B69CCF-18C8-48DC-9146-89F8706AF829}" type="parTrans" cxnId="{F2B2CB51-8FC8-4FBC-89DD-3FC11DB7C708}">
      <dgm:prSet/>
      <dgm:spPr/>
      <dgm:t>
        <a:bodyPr/>
        <a:lstStyle/>
        <a:p>
          <a:endParaRPr lang="en-ID"/>
        </a:p>
      </dgm:t>
    </dgm:pt>
    <dgm:pt modelId="{9AADF2E8-B3CF-46F2-A8B6-C597EB941F04}" type="sibTrans" cxnId="{F2B2CB51-8FC8-4FBC-89DD-3FC11DB7C708}">
      <dgm:prSet/>
      <dgm:spPr/>
      <dgm:t>
        <a:bodyPr/>
        <a:lstStyle/>
        <a:p>
          <a:endParaRPr lang="en-ID"/>
        </a:p>
      </dgm:t>
    </dgm:pt>
    <dgm:pt modelId="{38495C68-BB67-47E0-BC74-AB5717BEDC4B}">
      <dgm:prSet/>
      <dgm:spPr>
        <a:solidFill>
          <a:srgbClr val="00B050"/>
        </a:solidFill>
      </dgm:spPr>
      <dgm:t>
        <a:bodyPr/>
        <a:lstStyle/>
        <a:p>
          <a:r>
            <a:rPr lang="en-ID"/>
            <a:t>OPEX Management</a:t>
          </a:r>
        </a:p>
      </dgm:t>
    </dgm:pt>
    <dgm:pt modelId="{1FE49FA9-C71D-45D1-A6EF-9A0CFA944A61}" type="parTrans" cxnId="{65347573-B1E3-4ABF-97F7-17299EB06229}">
      <dgm:prSet/>
      <dgm:spPr/>
      <dgm:t>
        <a:bodyPr/>
        <a:lstStyle/>
        <a:p>
          <a:endParaRPr lang="en-ID"/>
        </a:p>
      </dgm:t>
    </dgm:pt>
    <dgm:pt modelId="{6053AFD3-ECCB-4984-9A67-C47C34061A3F}" type="sibTrans" cxnId="{65347573-B1E3-4ABF-97F7-17299EB06229}">
      <dgm:prSet/>
      <dgm:spPr/>
      <dgm:t>
        <a:bodyPr/>
        <a:lstStyle/>
        <a:p>
          <a:endParaRPr lang="en-ID"/>
        </a:p>
      </dgm:t>
    </dgm:pt>
    <dgm:pt modelId="{B6A09EA3-BE97-49EF-80EB-A8B15B4C62E4}">
      <dgm:prSet/>
      <dgm:spPr>
        <a:solidFill>
          <a:srgbClr val="00B050"/>
        </a:solidFill>
      </dgm:spPr>
      <dgm:t>
        <a:bodyPr/>
        <a:lstStyle/>
        <a:p>
          <a:r>
            <a:rPr lang="en-ID"/>
            <a:t>Business Process &amp; Compliance</a:t>
          </a:r>
        </a:p>
      </dgm:t>
    </dgm:pt>
    <dgm:pt modelId="{AB60EE6E-A97F-41E9-8BF0-D8B7B91EC347}" type="parTrans" cxnId="{B25BD484-589A-42E0-A7E8-CFB30A08CD9F}">
      <dgm:prSet/>
      <dgm:spPr/>
      <dgm:t>
        <a:bodyPr/>
        <a:lstStyle/>
        <a:p>
          <a:endParaRPr lang="en-ID"/>
        </a:p>
      </dgm:t>
    </dgm:pt>
    <dgm:pt modelId="{596B4722-274B-4C61-AED2-4C0180A3946A}" type="sibTrans" cxnId="{B25BD484-589A-42E0-A7E8-CFB30A08CD9F}">
      <dgm:prSet/>
      <dgm:spPr/>
      <dgm:t>
        <a:bodyPr/>
        <a:lstStyle/>
        <a:p>
          <a:endParaRPr lang="en-ID"/>
        </a:p>
      </dgm:t>
    </dgm:pt>
    <dgm:pt modelId="{E9179119-9E36-46A6-A70A-B8EFA39AA6FC}">
      <dgm:prSet/>
      <dgm:spPr>
        <a:solidFill>
          <a:srgbClr val="00B050"/>
        </a:solidFill>
      </dgm:spPr>
      <dgm:t>
        <a:bodyPr/>
        <a:lstStyle/>
        <a:p>
          <a:r>
            <a:rPr lang="en-ID"/>
            <a:t>Performance Revas</a:t>
          </a:r>
        </a:p>
      </dgm:t>
    </dgm:pt>
    <dgm:pt modelId="{A8C387B0-0758-4A84-9C91-3870319048ED}" type="parTrans" cxnId="{42E299FE-D010-41C1-ABCC-038BA9819BAF}">
      <dgm:prSet/>
      <dgm:spPr/>
      <dgm:t>
        <a:bodyPr/>
        <a:lstStyle/>
        <a:p>
          <a:endParaRPr lang="en-ID"/>
        </a:p>
      </dgm:t>
    </dgm:pt>
    <dgm:pt modelId="{599EA513-3724-4AB9-A876-6F2AE7C46EB7}" type="sibTrans" cxnId="{42E299FE-D010-41C1-ABCC-038BA9819BAF}">
      <dgm:prSet/>
      <dgm:spPr/>
      <dgm:t>
        <a:bodyPr/>
        <a:lstStyle/>
        <a:p>
          <a:endParaRPr lang="en-ID"/>
        </a:p>
      </dgm:t>
    </dgm:pt>
    <dgm:pt modelId="{1F154DB8-1EC4-4096-B0C2-6746877C6C1A}">
      <dgm:prSet/>
      <dgm:spPr>
        <a:solidFill>
          <a:srgbClr val="00B050"/>
        </a:solidFill>
      </dgm:spPr>
      <dgm:t>
        <a:bodyPr/>
        <a:lstStyle/>
        <a:p>
          <a:r>
            <a:rPr lang="en-ID"/>
            <a:t>Fraud &amp; Audit</a:t>
          </a:r>
        </a:p>
      </dgm:t>
    </dgm:pt>
    <dgm:pt modelId="{FFD65908-CF14-49FC-BB2D-1FD7C799FE64}" type="parTrans" cxnId="{BB3C40E1-5055-4F7C-9034-F2B71AD03D5C}">
      <dgm:prSet/>
      <dgm:spPr/>
      <dgm:t>
        <a:bodyPr/>
        <a:lstStyle/>
        <a:p>
          <a:endParaRPr lang="en-ID"/>
        </a:p>
      </dgm:t>
    </dgm:pt>
    <dgm:pt modelId="{F62937E0-B431-4633-AE1D-C80A9D141C86}" type="sibTrans" cxnId="{BB3C40E1-5055-4F7C-9034-F2B71AD03D5C}">
      <dgm:prSet/>
      <dgm:spPr/>
      <dgm:t>
        <a:bodyPr/>
        <a:lstStyle/>
        <a:p>
          <a:endParaRPr lang="en-ID"/>
        </a:p>
      </dgm:t>
    </dgm:pt>
    <dgm:pt modelId="{E2E76ACB-350D-471F-A8CD-29962A8B3BF0}">
      <dgm:prSet phldrT="[Text]"/>
      <dgm:spPr>
        <a:solidFill>
          <a:srgbClr val="00B050"/>
        </a:solidFill>
      </dgm:spPr>
      <dgm:t>
        <a:bodyPr/>
        <a:lstStyle/>
        <a:p>
          <a:r>
            <a:rPr lang="en-US" dirty="0"/>
            <a:t>Customer</a:t>
          </a:r>
          <a:r>
            <a:rPr lang="en-US" baseline="0" dirty="0"/>
            <a:t> Relationship Management System</a:t>
          </a:r>
          <a:endParaRPr lang="en-ID" dirty="0"/>
        </a:p>
      </dgm:t>
    </dgm:pt>
    <dgm:pt modelId="{6E087FE3-D5AF-412A-A2ED-68E5D8F4C129}" type="parTrans" cxnId="{01465981-C819-40C7-A078-4037C4C21658}">
      <dgm:prSet/>
      <dgm:spPr/>
      <dgm:t>
        <a:bodyPr/>
        <a:lstStyle/>
        <a:p>
          <a:endParaRPr lang="en-US"/>
        </a:p>
      </dgm:t>
    </dgm:pt>
    <dgm:pt modelId="{40D59530-3959-4BDC-BB08-CE601D2CD80E}" type="sibTrans" cxnId="{01465981-C819-40C7-A078-4037C4C21658}">
      <dgm:prSet/>
      <dgm:spPr/>
      <dgm:t>
        <a:bodyPr/>
        <a:lstStyle/>
        <a:p>
          <a:endParaRPr lang="en-US"/>
        </a:p>
      </dgm:t>
    </dgm:pt>
    <dgm:pt modelId="{EDA89296-14D7-47FD-9B6F-9CD8DDAB241D}">
      <dgm:prSet phldrT="[Text]"/>
      <dgm:spPr>
        <a:solidFill>
          <a:srgbClr val="00B050"/>
        </a:solidFill>
      </dgm:spPr>
      <dgm:t>
        <a:bodyPr/>
        <a:lstStyle/>
        <a:p>
          <a:r>
            <a:rPr lang="en-US" baseline="0"/>
            <a:t> </a:t>
          </a:r>
          <a:r>
            <a:rPr lang="en-US" baseline="0" dirty="0"/>
            <a:t>Customer Leveraging</a:t>
          </a:r>
          <a:endParaRPr lang="en-ID" dirty="0"/>
        </a:p>
      </dgm:t>
    </dgm:pt>
    <dgm:pt modelId="{4E1BC3FE-826D-44EA-B7D0-899BD8C64052}" type="parTrans" cxnId="{7FC5A8F7-CCCB-4521-8F39-2141F87BA256}">
      <dgm:prSet/>
      <dgm:spPr/>
      <dgm:t>
        <a:bodyPr/>
        <a:lstStyle/>
        <a:p>
          <a:endParaRPr lang="en-US"/>
        </a:p>
      </dgm:t>
    </dgm:pt>
    <dgm:pt modelId="{78B3B383-7959-44CB-9F7E-B9DBCE504DDB}" type="sibTrans" cxnId="{7FC5A8F7-CCCB-4521-8F39-2141F87BA256}">
      <dgm:prSet/>
      <dgm:spPr/>
      <dgm:t>
        <a:bodyPr/>
        <a:lstStyle/>
        <a:p>
          <a:endParaRPr lang="en-US"/>
        </a:p>
      </dgm:t>
    </dgm:pt>
    <dgm:pt modelId="{3C815811-2930-4EF0-A207-57C62FA64392}">
      <dgm:prSet phldrT="[Text]"/>
      <dgm:spPr>
        <a:solidFill>
          <a:srgbClr val="00B050"/>
        </a:solidFill>
      </dgm:spPr>
      <dgm:t>
        <a:bodyPr/>
        <a:lstStyle/>
        <a:p>
          <a:r>
            <a:rPr lang="en-US" baseline="0" dirty="0"/>
            <a:t>Customer Relationship Management</a:t>
          </a:r>
          <a:endParaRPr lang="en-ID" dirty="0"/>
        </a:p>
      </dgm:t>
    </dgm:pt>
    <dgm:pt modelId="{CD14D6B6-828B-4C6F-9A6F-7B22185301D7}" type="parTrans" cxnId="{D2203338-A9A8-43D4-91BD-5900506436B7}">
      <dgm:prSet/>
      <dgm:spPr/>
      <dgm:t>
        <a:bodyPr/>
        <a:lstStyle/>
        <a:p>
          <a:endParaRPr lang="en-US"/>
        </a:p>
      </dgm:t>
    </dgm:pt>
    <dgm:pt modelId="{885EC4D3-BFD7-42DF-B891-C9C077A6C31A}" type="sibTrans" cxnId="{D2203338-A9A8-43D4-91BD-5900506436B7}">
      <dgm:prSet/>
      <dgm:spPr/>
      <dgm:t>
        <a:bodyPr/>
        <a:lstStyle/>
        <a:p>
          <a:endParaRPr lang="en-US"/>
        </a:p>
      </dgm:t>
    </dgm:pt>
    <dgm:pt modelId="{D17A07F6-F18B-4592-B404-C56315A1945A}" type="pres">
      <dgm:prSet presAssocID="{70195132-0E86-4A82-9D2A-4C462F96AA62}" presName="hierChild1" presStyleCnt="0">
        <dgm:presLayoutVars>
          <dgm:orgChart val="1"/>
          <dgm:chPref val="1"/>
          <dgm:dir/>
          <dgm:animOne val="branch"/>
          <dgm:animLvl val="lvl"/>
          <dgm:resizeHandles/>
        </dgm:presLayoutVars>
      </dgm:prSet>
      <dgm:spPr/>
      <dgm:t>
        <a:bodyPr/>
        <a:lstStyle/>
        <a:p>
          <a:endParaRPr lang="en-US"/>
        </a:p>
      </dgm:t>
    </dgm:pt>
    <dgm:pt modelId="{F695B17C-E311-4A85-A204-D05DCB5C354B}" type="pres">
      <dgm:prSet presAssocID="{104C2DDF-8E00-4480-B684-BF0D63AA02C8}" presName="hierRoot1" presStyleCnt="0">
        <dgm:presLayoutVars>
          <dgm:hierBranch val="init"/>
        </dgm:presLayoutVars>
      </dgm:prSet>
      <dgm:spPr/>
    </dgm:pt>
    <dgm:pt modelId="{7A7AF415-514A-43F5-BD9D-CAF3B68DB500}" type="pres">
      <dgm:prSet presAssocID="{104C2DDF-8E00-4480-B684-BF0D63AA02C8}" presName="rootComposite1" presStyleCnt="0"/>
      <dgm:spPr/>
    </dgm:pt>
    <dgm:pt modelId="{E73274A0-C62E-42D2-B914-C2270EAAD934}" type="pres">
      <dgm:prSet presAssocID="{104C2DDF-8E00-4480-B684-BF0D63AA02C8}" presName="rootText1" presStyleLbl="node0" presStyleIdx="0" presStyleCnt="1">
        <dgm:presLayoutVars>
          <dgm:chPref val="3"/>
        </dgm:presLayoutVars>
      </dgm:prSet>
      <dgm:spPr/>
      <dgm:t>
        <a:bodyPr/>
        <a:lstStyle/>
        <a:p>
          <a:endParaRPr lang="en-US"/>
        </a:p>
      </dgm:t>
    </dgm:pt>
    <dgm:pt modelId="{C8709257-DCCB-4821-9098-9DE39BDA04AD}" type="pres">
      <dgm:prSet presAssocID="{104C2DDF-8E00-4480-B684-BF0D63AA02C8}" presName="rootConnector1" presStyleLbl="node1" presStyleIdx="0" presStyleCnt="0"/>
      <dgm:spPr/>
      <dgm:t>
        <a:bodyPr/>
        <a:lstStyle/>
        <a:p>
          <a:endParaRPr lang="en-US"/>
        </a:p>
      </dgm:t>
    </dgm:pt>
    <dgm:pt modelId="{8E527F7C-A584-41F4-B135-BFA282FD05FB}" type="pres">
      <dgm:prSet presAssocID="{104C2DDF-8E00-4480-B684-BF0D63AA02C8}" presName="hierChild2" presStyleCnt="0"/>
      <dgm:spPr/>
    </dgm:pt>
    <dgm:pt modelId="{C44937FD-3EB5-4AA6-AA64-B4ED76080D47}" type="pres">
      <dgm:prSet presAssocID="{6E3BE692-4489-4B30-826B-57B5B57884E6}" presName="Name37" presStyleLbl="parChTrans1D2" presStyleIdx="0" presStyleCnt="5"/>
      <dgm:spPr/>
      <dgm:t>
        <a:bodyPr/>
        <a:lstStyle/>
        <a:p>
          <a:endParaRPr lang="en-US"/>
        </a:p>
      </dgm:t>
    </dgm:pt>
    <dgm:pt modelId="{C5CA52CD-39DE-4F32-8140-ED8131EB2B77}" type="pres">
      <dgm:prSet presAssocID="{04900A9F-6672-4805-A3E5-EA857AA80FCD}" presName="hierRoot2" presStyleCnt="0">
        <dgm:presLayoutVars>
          <dgm:hierBranch val="init"/>
        </dgm:presLayoutVars>
      </dgm:prSet>
      <dgm:spPr/>
    </dgm:pt>
    <dgm:pt modelId="{FBD985D2-65D9-481A-9184-73FABD80E0BA}" type="pres">
      <dgm:prSet presAssocID="{04900A9F-6672-4805-A3E5-EA857AA80FCD}" presName="rootComposite" presStyleCnt="0"/>
      <dgm:spPr/>
    </dgm:pt>
    <dgm:pt modelId="{4ADDABDA-D18C-48CC-814B-EA82657E9D50}" type="pres">
      <dgm:prSet presAssocID="{04900A9F-6672-4805-A3E5-EA857AA80FCD}" presName="rootText" presStyleLbl="node2" presStyleIdx="0" presStyleCnt="5">
        <dgm:presLayoutVars>
          <dgm:chPref val="3"/>
        </dgm:presLayoutVars>
      </dgm:prSet>
      <dgm:spPr/>
      <dgm:t>
        <a:bodyPr/>
        <a:lstStyle/>
        <a:p>
          <a:endParaRPr lang="en-US"/>
        </a:p>
      </dgm:t>
    </dgm:pt>
    <dgm:pt modelId="{73031F66-1F06-4BD6-8FB0-8C397F6DD983}" type="pres">
      <dgm:prSet presAssocID="{04900A9F-6672-4805-A3E5-EA857AA80FCD}" presName="rootConnector" presStyleLbl="node2" presStyleIdx="0" presStyleCnt="5"/>
      <dgm:spPr/>
      <dgm:t>
        <a:bodyPr/>
        <a:lstStyle/>
        <a:p>
          <a:endParaRPr lang="en-US"/>
        </a:p>
      </dgm:t>
    </dgm:pt>
    <dgm:pt modelId="{561C1170-D8D5-479F-A5CE-5CDB1D55EE13}" type="pres">
      <dgm:prSet presAssocID="{04900A9F-6672-4805-A3E5-EA857AA80FCD}" presName="hierChild4" presStyleCnt="0"/>
      <dgm:spPr/>
    </dgm:pt>
    <dgm:pt modelId="{7BACEE85-C35C-462B-A213-86F8917395E4}" type="pres">
      <dgm:prSet presAssocID="{A27F10BA-ACAB-4EDE-82B2-15941479816D}" presName="Name37" presStyleLbl="parChTrans1D3" presStyleIdx="0" presStyleCnt="15"/>
      <dgm:spPr/>
      <dgm:t>
        <a:bodyPr/>
        <a:lstStyle/>
        <a:p>
          <a:endParaRPr lang="en-US"/>
        </a:p>
      </dgm:t>
    </dgm:pt>
    <dgm:pt modelId="{4007AE65-6DD4-4457-87A2-5ABEC79786F4}" type="pres">
      <dgm:prSet presAssocID="{6638527F-8B1E-45A5-90CE-BF3871357839}" presName="hierRoot2" presStyleCnt="0">
        <dgm:presLayoutVars>
          <dgm:hierBranch val="init"/>
        </dgm:presLayoutVars>
      </dgm:prSet>
      <dgm:spPr/>
    </dgm:pt>
    <dgm:pt modelId="{46EBE0F2-FCBB-4FCF-9F53-BE6DD25B9A86}" type="pres">
      <dgm:prSet presAssocID="{6638527F-8B1E-45A5-90CE-BF3871357839}" presName="rootComposite" presStyleCnt="0"/>
      <dgm:spPr/>
    </dgm:pt>
    <dgm:pt modelId="{9817E11B-F6CA-4241-9891-6E3EA96D0FBA}" type="pres">
      <dgm:prSet presAssocID="{6638527F-8B1E-45A5-90CE-BF3871357839}" presName="rootText" presStyleLbl="node3" presStyleIdx="0" presStyleCnt="15">
        <dgm:presLayoutVars>
          <dgm:chPref val="3"/>
        </dgm:presLayoutVars>
      </dgm:prSet>
      <dgm:spPr/>
      <dgm:t>
        <a:bodyPr/>
        <a:lstStyle/>
        <a:p>
          <a:endParaRPr lang="en-US"/>
        </a:p>
      </dgm:t>
    </dgm:pt>
    <dgm:pt modelId="{DF327579-4D73-45FF-8E49-CCEBC4080B93}" type="pres">
      <dgm:prSet presAssocID="{6638527F-8B1E-45A5-90CE-BF3871357839}" presName="rootConnector" presStyleLbl="node3" presStyleIdx="0" presStyleCnt="15"/>
      <dgm:spPr/>
      <dgm:t>
        <a:bodyPr/>
        <a:lstStyle/>
        <a:p>
          <a:endParaRPr lang="en-US"/>
        </a:p>
      </dgm:t>
    </dgm:pt>
    <dgm:pt modelId="{9C283F8B-18E2-4D2A-AF05-D7C0953E3227}" type="pres">
      <dgm:prSet presAssocID="{6638527F-8B1E-45A5-90CE-BF3871357839}" presName="hierChild4" presStyleCnt="0"/>
      <dgm:spPr/>
    </dgm:pt>
    <dgm:pt modelId="{463201DE-91D0-47F7-AD39-BC612EE6C001}" type="pres">
      <dgm:prSet presAssocID="{6638527F-8B1E-45A5-90CE-BF3871357839}" presName="hierChild5" presStyleCnt="0"/>
      <dgm:spPr/>
    </dgm:pt>
    <dgm:pt modelId="{400C2025-7F48-4A72-B014-F45432F7CE32}" type="pres">
      <dgm:prSet presAssocID="{FBC37B89-2F08-4931-9ABC-08B9281AD945}" presName="Name37" presStyleLbl="parChTrans1D3" presStyleIdx="1" presStyleCnt="15"/>
      <dgm:spPr/>
      <dgm:t>
        <a:bodyPr/>
        <a:lstStyle/>
        <a:p>
          <a:endParaRPr lang="en-US"/>
        </a:p>
      </dgm:t>
    </dgm:pt>
    <dgm:pt modelId="{8A78C4DD-ED9A-4440-849B-C473FE081FDD}" type="pres">
      <dgm:prSet presAssocID="{C335523C-0EB7-441F-956F-B1FAB818C666}" presName="hierRoot2" presStyleCnt="0">
        <dgm:presLayoutVars>
          <dgm:hierBranch val="init"/>
        </dgm:presLayoutVars>
      </dgm:prSet>
      <dgm:spPr/>
    </dgm:pt>
    <dgm:pt modelId="{42B79555-77D1-4E94-8F14-200B72FB4FD0}" type="pres">
      <dgm:prSet presAssocID="{C335523C-0EB7-441F-956F-B1FAB818C666}" presName="rootComposite" presStyleCnt="0"/>
      <dgm:spPr/>
    </dgm:pt>
    <dgm:pt modelId="{F780DB5D-4148-414C-9E2D-2270E7D9EBDE}" type="pres">
      <dgm:prSet presAssocID="{C335523C-0EB7-441F-956F-B1FAB818C666}" presName="rootText" presStyleLbl="node3" presStyleIdx="1" presStyleCnt="15">
        <dgm:presLayoutVars>
          <dgm:chPref val="3"/>
        </dgm:presLayoutVars>
      </dgm:prSet>
      <dgm:spPr/>
      <dgm:t>
        <a:bodyPr/>
        <a:lstStyle/>
        <a:p>
          <a:endParaRPr lang="en-US"/>
        </a:p>
      </dgm:t>
    </dgm:pt>
    <dgm:pt modelId="{B9A193A0-8D7A-4A21-9311-16083D52E1DB}" type="pres">
      <dgm:prSet presAssocID="{C335523C-0EB7-441F-956F-B1FAB818C666}" presName="rootConnector" presStyleLbl="node3" presStyleIdx="1" presStyleCnt="15"/>
      <dgm:spPr/>
      <dgm:t>
        <a:bodyPr/>
        <a:lstStyle/>
        <a:p>
          <a:endParaRPr lang="en-US"/>
        </a:p>
      </dgm:t>
    </dgm:pt>
    <dgm:pt modelId="{90107538-1225-4378-9EDF-15B067E93234}" type="pres">
      <dgm:prSet presAssocID="{C335523C-0EB7-441F-956F-B1FAB818C666}" presName="hierChild4" presStyleCnt="0"/>
      <dgm:spPr/>
    </dgm:pt>
    <dgm:pt modelId="{9A7AAE5D-3D97-4A64-A45A-8C97AE229190}" type="pres">
      <dgm:prSet presAssocID="{C335523C-0EB7-441F-956F-B1FAB818C666}" presName="hierChild5" presStyleCnt="0"/>
      <dgm:spPr/>
    </dgm:pt>
    <dgm:pt modelId="{FBC3185E-565A-4562-A2B4-8DC794F1A02B}" type="pres">
      <dgm:prSet presAssocID="{04900A9F-6672-4805-A3E5-EA857AA80FCD}" presName="hierChild5" presStyleCnt="0"/>
      <dgm:spPr/>
    </dgm:pt>
    <dgm:pt modelId="{5FE3F8A6-CB52-4500-B202-283F541FBBF3}" type="pres">
      <dgm:prSet presAssocID="{07B0009D-1F28-4EC7-8CA9-688BB0C5BBAB}" presName="Name37" presStyleLbl="parChTrans1D2" presStyleIdx="1" presStyleCnt="5"/>
      <dgm:spPr/>
      <dgm:t>
        <a:bodyPr/>
        <a:lstStyle/>
        <a:p>
          <a:endParaRPr lang="en-US"/>
        </a:p>
      </dgm:t>
    </dgm:pt>
    <dgm:pt modelId="{E1071479-89B2-439F-ACEF-E268E4A05BDC}" type="pres">
      <dgm:prSet presAssocID="{21D000BA-1B48-41F8-B5C9-B01FD619F7A5}" presName="hierRoot2" presStyleCnt="0">
        <dgm:presLayoutVars>
          <dgm:hierBranch val="init"/>
        </dgm:presLayoutVars>
      </dgm:prSet>
      <dgm:spPr/>
    </dgm:pt>
    <dgm:pt modelId="{C2D7A18C-4D8D-4012-A955-43F81889EC04}" type="pres">
      <dgm:prSet presAssocID="{21D000BA-1B48-41F8-B5C9-B01FD619F7A5}" presName="rootComposite" presStyleCnt="0"/>
      <dgm:spPr/>
    </dgm:pt>
    <dgm:pt modelId="{772CA2F8-B7AF-422E-A7B1-EE7EEC7CD664}" type="pres">
      <dgm:prSet presAssocID="{21D000BA-1B48-41F8-B5C9-B01FD619F7A5}" presName="rootText" presStyleLbl="node2" presStyleIdx="1" presStyleCnt="5" custLinFactNeighborX="2673">
        <dgm:presLayoutVars>
          <dgm:chPref val="3"/>
        </dgm:presLayoutVars>
      </dgm:prSet>
      <dgm:spPr/>
      <dgm:t>
        <a:bodyPr/>
        <a:lstStyle/>
        <a:p>
          <a:endParaRPr lang="en-US"/>
        </a:p>
      </dgm:t>
    </dgm:pt>
    <dgm:pt modelId="{9CB3FBD0-CA6C-448F-B721-00E2656D2D5C}" type="pres">
      <dgm:prSet presAssocID="{21D000BA-1B48-41F8-B5C9-B01FD619F7A5}" presName="rootConnector" presStyleLbl="node2" presStyleIdx="1" presStyleCnt="5"/>
      <dgm:spPr/>
      <dgm:t>
        <a:bodyPr/>
        <a:lstStyle/>
        <a:p>
          <a:endParaRPr lang="en-US"/>
        </a:p>
      </dgm:t>
    </dgm:pt>
    <dgm:pt modelId="{E4580979-9B7E-43F6-8E61-A4E44A90C8D1}" type="pres">
      <dgm:prSet presAssocID="{21D000BA-1B48-41F8-B5C9-B01FD619F7A5}" presName="hierChild4" presStyleCnt="0"/>
      <dgm:spPr/>
    </dgm:pt>
    <dgm:pt modelId="{00D4512B-133E-4D3E-AA3F-F3258475CA61}" type="pres">
      <dgm:prSet presAssocID="{3C07CEC4-56C9-43EA-9EF6-DE0B312CD628}" presName="Name37" presStyleLbl="parChTrans1D3" presStyleIdx="2" presStyleCnt="15"/>
      <dgm:spPr/>
      <dgm:t>
        <a:bodyPr/>
        <a:lstStyle/>
        <a:p>
          <a:endParaRPr lang="en-US"/>
        </a:p>
      </dgm:t>
    </dgm:pt>
    <dgm:pt modelId="{07B75A6F-722A-49F8-BFAE-98A69DF451B8}" type="pres">
      <dgm:prSet presAssocID="{4A916F6A-FAB2-4AC4-91C8-931291740197}" presName="hierRoot2" presStyleCnt="0">
        <dgm:presLayoutVars>
          <dgm:hierBranch val="init"/>
        </dgm:presLayoutVars>
      </dgm:prSet>
      <dgm:spPr/>
    </dgm:pt>
    <dgm:pt modelId="{ADFBE6B8-6913-4D50-98D1-3FDD2A0CB4EA}" type="pres">
      <dgm:prSet presAssocID="{4A916F6A-FAB2-4AC4-91C8-931291740197}" presName="rootComposite" presStyleCnt="0"/>
      <dgm:spPr/>
    </dgm:pt>
    <dgm:pt modelId="{D0974F26-D807-4A0C-9AA6-030983217601}" type="pres">
      <dgm:prSet presAssocID="{4A916F6A-FAB2-4AC4-91C8-931291740197}" presName="rootText" presStyleLbl="node3" presStyleIdx="2" presStyleCnt="15" custLinFactNeighborX="2673">
        <dgm:presLayoutVars>
          <dgm:chPref val="3"/>
        </dgm:presLayoutVars>
      </dgm:prSet>
      <dgm:spPr/>
      <dgm:t>
        <a:bodyPr/>
        <a:lstStyle/>
        <a:p>
          <a:endParaRPr lang="en-US"/>
        </a:p>
      </dgm:t>
    </dgm:pt>
    <dgm:pt modelId="{2B29B881-3BB6-427C-AC6A-6FC91186F3A8}" type="pres">
      <dgm:prSet presAssocID="{4A916F6A-FAB2-4AC4-91C8-931291740197}" presName="rootConnector" presStyleLbl="node3" presStyleIdx="2" presStyleCnt="15"/>
      <dgm:spPr/>
      <dgm:t>
        <a:bodyPr/>
        <a:lstStyle/>
        <a:p>
          <a:endParaRPr lang="en-US"/>
        </a:p>
      </dgm:t>
    </dgm:pt>
    <dgm:pt modelId="{5A2B39B2-5C9F-4549-92EA-372479C6ADB1}" type="pres">
      <dgm:prSet presAssocID="{4A916F6A-FAB2-4AC4-91C8-931291740197}" presName="hierChild4" presStyleCnt="0"/>
      <dgm:spPr/>
    </dgm:pt>
    <dgm:pt modelId="{5C2B9DB9-5054-4AC5-9140-662708C35EC6}" type="pres">
      <dgm:prSet presAssocID="{4A916F6A-FAB2-4AC4-91C8-931291740197}" presName="hierChild5" presStyleCnt="0"/>
      <dgm:spPr/>
    </dgm:pt>
    <dgm:pt modelId="{722392C4-0CC4-49BA-93B6-907EAFA0A747}" type="pres">
      <dgm:prSet presAssocID="{0994710B-3936-488D-9730-002BFA59C7F2}" presName="Name37" presStyleLbl="parChTrans1D3" presStyleIdx="3" presStyleCnt="15"/>
      <dgm:spPr/>
      <dgm:t>
        <a:bodyPr/>
        <a:lstStyle/>
        <a:p>
          <a:endParaRPr lang="en-US"/>
        </a:p>
      </dgm:t>
    </dgm:pt>
    <dgm:pt modelId="{2CC02496-F17C-4E37-983B-12FF1E7AE8E6}" type="pres">
      <dgm:prSet presAssocID="{B53415EC-6A11-4ED1-B77D-501631389C15}" presName="hierRoot2" presStyleCnt="0">
        <dgm:presLayoutVars>
          <dgm:hierBranch val="init"/>
        </dgm:presLayoutVars>
      </dgm:prSet>
      <dgm:spPr/>
    </dgm:pt>
    <dgm:pt modelId="{5FFA7EB2-0F1A-48B1-BDFA-769640E7523A}" type="pres">
      <dgm:prSet presAssocID="{B53415EC-6A11-4ED1-B77D-501631389C15}" presName="rootComposite" presStyleCnt="0"/>
      <dgm:spPr/>
    </dgm:pt>
    <dgm:pt modelId="{77397695-ED95-4ECD-A9FE-BB11817B33D6}" type="pres">
      <dgm:prSet presAssocID="{B53415EC-6A11-4ED1-B77D-501631389C15}" presName="rootText" presStyleLbl="node3" presStyleIdx="3" presStyleCnt="15" custLinFactNeighborX="8183">
        <dgm:presLayoutVars>
          <dgm:chPref val="3"/>
        </dgm:presLayoutVars>
      </dgm:prSet>
      <dgm:spPr/>
      <dgm:t>
        <a:bodyPr/>
        <a:lstStyle/>
        <a:p>
          <a:endParaRPr lang="en-US"/>
        </a:p>
      </dgm:t>
    </dgm:pt>
    <dgm:pt modelId="{AE34873E-1644-4B00-BCDD-65B4BD51CBBE}" type="pres">
      <dgm:prSet presAssocID="{B53415EC-6A11-4ED1-B77D-501631389C15}" presName="rootConnector" presStyleLbl="node3" presStyleIdx="3" presStyleCnt="15"/>
      <dgm:spPr/>
      <dgm:t>
        <a:bodyPr/>
        <a:lstStyle/>
        <a:p>
          <a:endParaRPr lang="en-US"/>
        </a:p>
      </dgm:t>
    </dgm:pt>
    <dgm:pt modelId="{A5E18F1C-CA2C-411D-8D9C-D2D01A468159}" type="pres">
      <dgm:prSet presAssocID="{B53415EC-6A11-4ED1-B77D-501631389C15}" presName="hierChild4" presStyleCnt="0"/>
      <dgm:spPr/>
    </dgm:pt>
    <dgm:pt modelId="{6376D6CB-2F3D-4902-BBA7-40E5FEF394F0}" type="pres">
      <dgm:prSet presAssocID="{B53415EC-6A11-4ED1-B77D-501631389C15}" presName="hierChild5" presStyleCnt="0"/>
      <dgm:spPr/>
    </dgm:pt>
    <dgm:pt modelId="{CB1B5CEA-06D1-4F41-AE0F-22185CA891F8}" type="pres">
      <dgm:prSet presAssocID="{8392C215-EFF9-4A7F-BBC7-70C4495A8050}" presName="Name37" presStyleLbl="parChTrans1D3" presStyleIdx="4" presStyleCnt="15"/>
      <dgm:spPr/>
      <dgm:t>
        <a:bodyPr/>
        <a:lstStyle/>
        <a:p>
          <a:endParaRPr lang="en-US"/>
        </a:p>
      </dgm:t>
    </dgm:pt>
    <dgm:pt modelId="{20EB11F4-A4C0-4638-BD91-A7E91BB1CA1E}" type="pres">
      <dgm:prSet presAssocID="{3240940C-3D01-4E8F-9D59-281174840BD0}" presName="hierRoot2" presStyleCnt="0">
        <dgm:presLayoutVars>
          <dgm:hierBranch val="init"/>
        </dgm:presLayoutVars>
      </dgm:prSet>
      <dgm:spPr/>
    </dgm:pt>
    <dgm:pt modelId="{2F1E781C-2078-4686-8AF0-4134FE64A385}" type="pres">
      <dgm:prSet presAssocID="{3240940C-3D01-4E8F-9D59-281174840BD0}" presName="rootComposite" presStyleCnt="0"/>
      <dgm:spPr/>
    </dgm:pt>
    <dgm:pt modelId="{9B5FBEF9-4F66-48BD-8868-6B39B76C6E3B}" type="pres">
      <dgm:prSet presAssocID="{3240940C-3D01-4E8F-9D59-281174840BD0}" presName="rootText" presStyleLbl="node3" presStyleIdx="4" presStyleCnt="15" custLinFactNeighborX="2673">
        <dgm:presLayoutVars>
          <dgm:chPref val="3"/>
        </dgm:presLayoutVars>
      </dgm:prSet>
      <dgm:spPr/>
      <dgm:t>
        <a:bodyPr/>
        <a:lstStyle/>
        <a:p>
          <a:endParaRPr lang="en-US"/>
        </a:p>
      </dgm:t>
    </dgm:pt>
    <dgm:pt modelId="{BE307E05-91A1-414B-946D-135E3D7A3CD7}" type="pres">
      <dgm:prSet presAssocID="{3240940C-3D01-4E8F-9D59-281174840BD0}" presName="rootConnector" presStyleLbl="node3" presStyleIdx="4" presStyleCnt="15"/>
      <dgm:spPr/>
      <dgm:t>
        <a:bodyPr/>
        <a:lstStyle/>
        <a:p>
          <a:endParaRPr lang="en-US"/>
        </a:p>
      </dgm:t>
    </dgm:pt>
    <dgm:pt modelId="{E6371E29-8436-4B84-83A4-A72C94666D88}" type="pres">
      <dgm:prSet presAssocID="{3240940C-3D01-4E8F-9D59-281174840BD0}" presName="hierChild4" presStyleCnt="0"/>
      <dgm:spPr/>
    </dgm:pt>
    <dgm:pt modelId="{49549A78-47F2-43F8-B83A-826E0134938A}" type="pres">
      <dgm:prSet presAssocID="{3240940C-3D01-4E8F-9D59-281174840BD0}" presName="hierChild5" presStyleCnt="0"/>
      <dgm:spPr/>
    </dgm:pt>
    <dgm:pt modelId="{B9808D5E-6428-4900-B2FA-CBFDBFE10423}" type="pres">
      <dgm:prSet presAssocID="{D8AF7C7E-C9DC-469E-8CC4-2A8FAB10E3F6}" presName="Name37" presStyleLbl="parChTrans1D3" presStyleIdx="5" presStyleCnt="15"/>
      <dgm:spPr/>
      <dgm:t>
        <a:bodyPr/>
        <a:lstStyle/>
        <a:p>
          <a:endParaRPr lang="en-US"/>
        </a:p>
      </dgm:t>
    </dgm:pt>
    <dgm:pt modelId="{CB818C36-9A52-4374-A540-6E6999642868}" type="pres">
      <dgm:prSet presAssocID="{7F91EFBC-6714-416B-B1B0-6A4F84B40E64}" presName="hierRoot2" presStyleCnt="0">
        <dgm:presLayoutVars>
          <dgm:hierBranch val="init"/>
        </dgm:presLayoutVars>
      </dgm:prSet>
      <dgm:spPr/>
    </dgm:pt>
    <dgm:pt modelId="{92A91F32-0DB5-462A-A291-F680FB8D7151}" type="pres">
      <dgm:prSet presAssocID="{7F91EFBC-6714-416B-B1B0-6A4F84B40E64}" presName="rootComposite" presStyleCnt="0"/>
      <dgm:spPr/>
    </dgm:pt>
    <dgm:pt modelId="{4737DA4D-AF8C-43C2-8B6C-6215BDFF26A3}" type="pres">
      <dgm:prSet presAssocID="{7F91EFBC-6714-416B-B1B0-6A4F84B40E64}" presName="rootText" presStyleLbl="node3" presStyleIdx="5" presStyleCnt="15" custLinFactNeighborX="2673">
        <dgm:presLayoutVars>
          <dgm:chPref val="3"/>
        </dgm:presLayoutVars>
      </dgm:prSet>
      <dgm:spPr/>
      <dgm:t>
        <a:bodyPr/>
        <a:lstStyle/>
        <a:p>
          <a:endParaRPr lang="en-US"/>
        </a:p>
      </dgm:t>
    </dgm:pt>
    <dgm:pt modelId="{88CB556F-14CF-4256-B301-185B288BF8DC}" type="pres">
      <dgm:prSet presAssocID="{7F91EFBC-6714-416B-B1B0-6A4F84B40E64}" presName="rootConnector" presStyleLbl="node3" presStyleIdx="5" presStyleCnt="15"/>
      <dgm:spPr/>
      <dgm:t>
        <a:bodyPr/>
        <a:lstStyle/>
        <a:p>
          <a:endParaRPr lang="en-US"/>
        </a:p>
      </dgm:t>
    </dgm:pt>
    <dgm:pt modelId="{7CF7AEF0-46D4-4B02-9758-4BF118B3682F}" type="pres">
      <dgm:prSet presAssocID="{7F91EFBC-6714-416B-B1B0-6A4F84B40E64}" presName="hierChild4" presStyleCnt="0"/>
      <dgm:spPr/>
    </dgm:pt>
    <dgm:pt modelId="{36BA19F8-E51F-4D51-8601-DFAB56D2B024}" type="pres">
      <dgm:prSet presAssocID="{7F91EFBC-6714-416B-B1B0-6A4F84B40E64}" presName="hierChild5" presStyleCnt="0"/>
      <dgm:spPr/>
    </dgm:pt>
    <dgm:pt modelId="{124E6B98-8565-4DD8-B926-F1817F00C979}" type="pres">
      <dgm:prSet presAssocID="{21D000BA-1B48-41F8-B5C9-B01FD619F7A5}" presName="hierChild5" presStyleCnt="0"/>
      <dgm:spPr/>
    </dgm:pt>
    <dgm:pt modelId="{F23A0538-10E9-487B-8443-CEA5E74E146D}" type="pres">
      <dgm:prSet presAssocID="{F38FE6DF-C2ED-46DD-B25C-643553E4E082}" presName="Name37" presStyleLbl="parChTrans1D2" presStyleIdx="2" presStyleCnt="5"/>
      <dgm:spPr/>
      <dgm:t>
        <a:bodyPr/>
        <a:lstStyle/>
        <a:p>
          <a:endParaRPr lang="en-US"/>
        </a:p>
      </dgm:t>
    </dgm:pt>
    <dgm:pt modelId="{046A1D7B-2CD6-4B09-9005-DB9CF32380DB}" type="pres">
      <dgm:prSet presAssocID="{A317C935-DDC6-496E-AF28-FC69EA6135D6}" presName="hierRoot2" presStyleCnt="0">
        <dgm:presLayoutVars>
          <dgm:hierBranch val="init"/>
        </dgm:presLayoutVars>
      </dgm:prSet>
      <dgm:spPr/>
    </dgm:pt>
    <dgm:pt modelId="{638584CA-A0AC-4DD4-9E09-6DC9C4965012}" type="pres">
      <dgm:prSet presAssocID="{A317C935-DDC6-496E-AF28-FC69EA6135D6}" presName="rootComposite" presStyleCnt="0"/>
      <dgm:spPr/>
    </dgm:pt>
    <dgm:pt modelId="{14F5844F-11A8-468F-91E7-96D9270CB448}" type="pres">
      <dgm:prSet presAssocID="{A317C935-DDC6-496E-AF28-FC69EA6135D6}" presName="rootText" presStyleLbl="node2" presStyleIdx="2" presStyleCnt="5" custLinFactNeighborX="14261">
        <dgm:presLayoutVars>
          <dgm:chPref val="3"/>
        </dgm:presLayoutVars>
      </dgm:prSet>
      <dgm:spPr/>
      <dgm:t>
        <a:bodyPr/>
        <a:lstStyle/>
        <a:p>
          <a:endParaRPr lang="en-US"/>
        </a:p>
      </dgm:t>
    </dgm:pt>
    <dgm:pt modelId="{ADA6332F-F0D8-4F1D-A6CD-74CFA83AAE3E}" type="pres">
      <dgm:prSet presAssocID="{A317C935-DDC6-496E-AF28-FC69EA6135D6}" presName="rootConnector" presStyleLbl="node2" presStyleIdx="2" presStyleCnt="5"/>
      <dgm:spPr/>
      <dgm:t>
        <a:bodyPr/>
        <a:lstStyle/>
        <a:p>
          <a:endParaRPr lang="en-US"/>
        </a:p>
      </dgm:t>
    </dgm:pt>
    <dgm:pt modelId="{D02D0133-D98A-4D41-9778-8032524C808E}" type="pres">
      <dgm:prSet presAssocID="{A317C935-DDC6-496E-AF28-FC69EA6135D6}" presName="hierChild4" presStyleCnt="0"/>
      <dgm:spPr/>
    </dgm:pt>
    <dgm:pt modelId="{755FF83B-EC50-420E-8890-D6C927201233}" type="pres">
      <dgm:prSet presAssocID="{6E087FE3-D5AF-412A-A2ED-68E5D8F4C129}" presName="Name37" presStyleLbl="parChTrans1D3" presStyleIdx="6" presStyleCnt="15"/>
      <dgm:spPr/>
      <dgm:t>
        <a:bodyPr/>
        <a:lstStyle/>
        <a:p>
          <a:endParaRPr lang="en-US"/>
        </a:p>
      </dgm:t>
    </dgm:pt>
    <dgm:pt modelId="{8B9269D4-6260-4B14-9A55-15EDBB9C9FA8}" type="pres">
      <dgm:prSet presAssocID="{E2E76ACB-350D-471F-A8CD-29962A8B3BF0}" presName="hierRoot2" presStyleCnt="0">
        <dgm:presLayoutVars>
          <dgm:hierBranch val="init"/>
        </dgm:presLayoutVars>
      </dgm:prSet>
      <dgm:spPr/>
    </dgm:pt>
    <dgm:pt modelId="{A5E4A789-0053-45FE-81C0-BD49DF73876C}" type="pres">
      <dgm:prSet presAssocID="{E2E76ACB-350D-471F-A8CD-29962A8B3BF0}" presName="rootComposite" presStyleCnt="0"/>
      <dgm:spPr/>
    </dgm:pt>
    <dgm:pt modelId="{4D69E9D2-808B-43DC-B29A-60F9AB6C862C}" type="pres">
      <dgm:prSet presAssocID="{E2E76ACB-350D-471F-A8CD-29962A8B3BF0}" presName="rootText" presStyleLbl="node3" presStyleIdx="6" presStyleCnt="15" custLinFactNeighborX="14261">
        <dgm:presLayoutVars>
          <dgm:chPref val="3"/>
        </dgm:presLayoutVars>
      </dgm:prSet>
      <dgm:spPr/>
      <dgm:t>
        <a:bodyPr/>
        <a:lstStyle/>
        <a:p>
          <a:endParaRPr lang="en-US"/>
        </a:p>
      </dgm:t>
    </dgm:pt>
    <dgm:pt modelId="{9F875DBB-6680-4167-8A38-541F0F480E51}" type="pres">
      <dgm:prSet presAssocID="{E2E76ACB-350D-471F-A8CD-29962A8B3BF0}" presName="rootConnector" presStyleLbl="node3" presStyleIdx="6" presStyleCnt="15"/>
      <dgm:spPr/>
      <dgm:t>
        <a:bodyPr/>
        <a:lstStyle/>
        <a:p>
          <a:endParaRPr lang="en-US"/>
        </a:p>
      </dgm:t>
    </dgm:pt>
    <dgm:pt modelId="{9611B532-AF2D-45F9-8093-FDA570E878F7}" type="pres">
      <dgm:prSet presAssocID="{E2E76ACB-350D-471F-A8CD-29962A8B3BF0}" presName="hierChild4" presStyleCnt="0"/>
      <dgm:spPr/>
    </dgm:pt>
    <dgm:pt modelId="{3A83C932-477C-44F0-AFF6-2161D0894C80}" type="pres">
      <dgm:prSet presAssocID="{E2E76ACB-350D-471F-A8CD-29962A8B3BF0}" presName="hierChild5" presStyleCnt="0"/>
      <dgm:spPr/>
    </dgm:pt>
    <dgm:pt modelId="{E12398F8-4CF6-4763-9338-1A31ADDBC21D}" type="pres">
      <dgm:prSet presAssocID="{CD14D6B6-828B-4C6F-9A6F-7B22185301D7}" presName="Name37" presStyleLbl="parChTrans1D3" presStyleIdx="7" presStyleCnt="15"/>
      <dgm:spPr/>
      <dgm:t>
        <a:bodyPr/>
        <a:lstStyle/>
        <a:p>
          <a:endParaRPr lang="en-US"/>
        </a:p>
      </dgm:t>
    </dgm:pt>
    <dgm:pt modelId="{70283E02-9E6E-4ECF-950D-923E52A3BCCC}" type="pres">
      <dgm:prSet presAssocID="{3C815811-2930-4EF0-A207-57C62FA64392}" presName="hierRoot2" presStyleCnt="0">
        <dgm:presLayoutVars>
          <dgm:hierBranch val="init"/>
        </dgm:presLayoutVars>
      </dgm:prSet>
      <dgm:spPr/>
    </dgm:pt>
    <dgm:pt modelId="{124E7F5D-541F-4E22-B6F1-0542FCD808CB}" type="pres">
      <dgm:prSet presAssocID="{3C815811-2930-4EF0-A207-57C62FA64392}" presName="rootComposite" presStyleCnt="0"/>
      <dgm:spPr/>
    </dgm:pt>
    <dgm:pt modelId="{7E149B42-F5A5-4246-8D2E-FFA79D002F41}" type="pres">
      <dgm:prSet presAssocID="{3C815811-2930-4EF0-A207-57C62FA64392}" presName="rootText" presStyleLbl="node3" presStyleIdx="7" presStyleCnt="15" custLinFactNeighborX="14261">
        <dgm:presLayoutVars>
          <dgm:chPref val="3"/>
        </dgm:presLayoutVars>
      </dgm:prSet>
      <dgm:spPr/>
      <dgm:t>
        <a:bodyPr/>
        <a:lstStyle/>
        <a:p>
          <a:endParaRPr lang="en-US"/>
        </a:p>
      </dgm:t>
    </dgm:pt>
    <dgm:pt modelId="{E2B236C4-08BA-40B1-BA59-77D10214878F}" type="pres">
      <dgm:prSet presAssocID="{3C815811-2930-4EF0-A207-57C62FA64392}" presName="rootConnector" presStyleLbl="node3" presStyleIdx="7" presStyleCnt="15"/>
      <dgm:spPr/>
      <dgm:t>
        <a:bodyPr/>
        <a:lstStyle/>
        <a:p>
          <a:endParaRPr lang="en-US"/>
        </a:p>
      </dgm:t>
    </dgm:pt>
    <dgm:pt modelId="{51990257-1358-4269-AF91-0B1C097365EA}" type="pres">
      <dgm:prSet presAssocID="{3C815811-2930-4EF0-A207-57C62FA64392}" presName="hierChild4" presStyleCnt="0"/>
      <dgm:spPr/>
    </dgm:pt>
    <dgm:pt modelId="{4D755E7E-A78C-4495-91DA-BA08891ABFCC}" type="pres">
      <dgm:prSet presAssocID="{3C815811-2930-4EF0-A207-57C62FA64392}" presName="hierChild5" presStyleCnt="0"/>
      <dgm:spPr/>
    </dgm:pt>
    <dgm:pt modelId="{24565396-1F93-4F1D-A5BE-52156953232D}" type="pres">
      <dgm:prSet presAssocID="{4E1BC3FE-826D-44EA-B7D0-899BD8C64052}" presName="Name37" presStyleLbl="parChTrans1D3" presStyleIdx="8" presStyleCnt="15"/>
      <dgm:spPr/>
      <dgm:t>
        <a:bodyPr/>
        <a:lstStyle/>
        <a:p>
          <a:endParaRPr lang="en-US"/>
        </a:p>
      </dgm:t>
    </dgm:pt>
    <dgm:pt modelId="{D7C5DC1C-6DE7-40A7-BEF7-CD62A66FFEE0}" type="pres">
      <dgm:prSet presAssocID="{EDA89296-14D7-47FD-9B6F-9CD8DDAB241D}" presName="hierRoot2" presStyleCnt="0">
        <dgm:presLayoutVars>
          <dgm:hierBranch val="init"/>
        </dgm:presLayoutVars>
      </dgm:prSet>
      <dgm:spPr/>
    </dgm:pt>
    <dgm:pt modelId="{AECECB66-CD53-4635-A34E-EC865F3717A2}" type="pres">
      <dgm:prSet presAssocID="{EDA89296-14D7-47FD-9B6F-9CD8DDAB241D}" presName="rootComposite" presStyleCnt="0"/>
      <dgm:spPr/>
    </dgm:pt>
    <dgm:pt modelId="{C2E718C4-5402-42B1-9547-D790EF773608}" type="pres">
      <dgm:prSet presAssocID="{EDA89296-14D7-47FD-9B6F-9CD8DDAB241D}" presName="rootText" presStyleLbl="node3" presStyleIdx="8" presStyleCnt="15" custLinFactNeighborX="14261">
        <dgm:presLayoutVars>
          <dgm:chPref val="3"/>
        </dgm:presLayoutVars>
      </dgm:prSet>
      <dgm:spPr/>
      <dgm:t>
        <a:bodyPr/>
        <a:lstStyle/>
        <a:p>
          <a:endParaRPr lang="en-US"/>
        </a:p>
      </dgm:t>
    </dgm:pt>
    <dgm:pt modelId="{8169AC93-8BB4-4D53-938E-9C981979A93B}" type="pres">
      <dgm:prSet presAssocID="{EDA89296-14D7-47FD-9B6F-9CD8DDAB241D}" presName="rootConnector" presStyleLbl="node3" presStyleIdx="8" presStyleCnt="15"/>
      <dgm:spPr/>
      <dgm:t>
        <a:bodyPr/>
        <a:lstStyle/>
        <a:p>
          <a:endParaRPr lang="en-US"/>
        </a:p>
      </dgm:t>
    </dgm:pt>
    <dgm:pt modelId="{97477396-D2A4-479F-9DC3-D6D350CFB529}" type="pres">
      <dgm:prSet presAssocID="{EDA89296-14D7-47FD-9B6F-9CD8DDAB241D}" presName="hierChild4" presStyleCnt="0"/>
      <dgm:spPr/>
    </dgm:pt>
    <dgm:pt modelId="{C991A577-CBF0-4C64-840D-304EE24ED616}" type="pres">
      <dgm:prSet presAssocID="{EDA89296-14D7-47FD-9B6F-9CD8DDAB241D}" presName="hierChild5" presStyleCnt="0"/>
      <dgm:spPr/>
    </dgm:pt>
    <dgm:pt modelId="{AA244A57-851E-417B-BF04-AB05D530AABD}" type="pres">
      <dgm:prSet presAssocID="{A317C935-DDC6-496E-AF28-FC69EA6135D6}" presName="hierChild5" presStyleCnt="0"/>
      <dgm:spPr/>
    </dgm:pt>
    <dgm:pt modelId="{C7695785-5D60-456E-8E8F-ACDCBE61C2D8}" type="pres">
      <dgm:prSet presAssocID="{139BD77B-C7EF-4F3B-B3DC-26B03D6D49DE}" presName="Name37" presStyleLbl="parChTrans1D2" presStyleIdx="3" presStyleCnt="5"/>
      <dgm:spPr/>
      <dgm:t>
        <a:bodyPr/>
        <a:lstStyle/>
        <a:p>
          <a:endParaRPr lang="en-US"/>
        </a:p>
      </dgm:t>
    </dgm:pt>
    <dgm:pt modelId="{6684518B-C89C-4862-80FF-4295EC6FE056}" type="pres">
      <dgm:prSet presAssocID="{F439F7B1-1B63-4B8B-8717-6CA20EE8BD41}" presName="hierRoot2" presStyleCnt="0">
        <dgm:presLayoutVars>
          <dgm:hierBranch val="init"/>
        </dgm:presLayoutVars>
      </dgm:prSet>
      <dgm:spPr/>
    </dgm:pt>
    <dgm:pt modelId="{ABE165C7-BC75-4880-9F95-62B342F99D61}" type="pres">
      <dgm:prSet presAssocID="{F439F7B1-1B63-4B8B-8717-6CA20EE8BD41}" presName="rootComposite" presStyleCnt="0"/>
      <dgm:spPr/>
    </dgm:pt>
    <dgm:pt modelId="{3F0C1278-D7CE-499D-B3EC-7192CD546075}" type="pres">
      <dgm:prSet presAssocID="{F439F7B1-1B63-4B8B-8717-6CA20EE8BD41}" presName="rootText" presStyleLbl="node2" presStyleIdx="3" presStyleCnt="5" custLinFactNeighborX="24072">
        <dgm:presLayoutVars>
          <dgm:chPref val="3"/>
        </dgm:presLayoutVars>
      </dgm:prSet>
      <dgm:spPr/>
      <dgm:t>
        <a:bodyPr/>
        <a:lstStyle/>
        <a:p>
          <a:endParaRPr lang="en-US"/>
        </a:p>
      </dgm:t>
    </dgm:pt>
    <dgm:pt modelId="{5E222C20-A896-40E9-B5D8-804974D9C441}" type="pres">
      <dgm:prSet presAssocID="{F439F7B1-1B63-4B8B-8717-6CA20EE8BD41}" presName="rootConnector" presStyleLbl="node2" presStyleIdx="3" presStyleCnt="5"/>
      <dgm:spPr/>
      <dgm:t>
        <a:bodyPr/>
        <a:lstStyle/>
        <a:p>
          <a:endParaRPr lang="en-US"/>
        </a:p>
      </dgm:t>
    </dgm:pt>
    <dgm:pt modelId="{CA4DDB21-C545-4F01-8C13-B098C817BF29}" type="pres">
      <dgm:prSet presAssocID="{F439F7B1-1B63-4B8B-8717-6CA20EE8BD41}" presName="hierChild4" presStyleCnt="0"/>
      <dgm:spPr/>
    </dgm:pt>
    <dgm:pt modelId="{F0B35052-667F-4333-8E25-D8AEEED62C64}" type="pres">
      <dgm:prSet presAssocID="{57B9F0F0-2172-4B20-85FD-F70CD3457FAF}" presName="Name37" presStyleLbl="parChTrans1D3" presStyleIdx="9" presStyleCnt="15"/>
      <dgm:spPr/>
      <dgm:t>
        <a:bodyPr/>
        <a:lstStyle/>
        <a:p>
          <a:endParaRPr lang="en-US"/>
        </a:p>
      </dgm:t>
    </dgm:pt>
    <dgm:pt modelId="{352E0217-92C2-4785-BAB8-178047EB5613}" type="pres">
      <dgm:prSet presAssocID="{FF88A6FC-8EB6-448D-A0F6-28C409CE47C5}" presName="hierRoot2" presStyleCnt="0">
        <dgm:presLayoutVars>
          <dgm:hierBranch val="init"/>
        </dgm:presLayoutVars>
      </dgm:prSet>
      <dgm:spPr/>
    </dgm:pt>
    <dgm:pt modelId="{081EC3C4-4E5D-4B8E-A758-A486F0D994C1}" type="pres">
      <dgm:prSet presAssocID="{FF88A6FC-8EB6-448D-A0F6-28C409CE47C5}" presName="rootComposite" presStyleCnt="0"/>
      <dgm:spPr/>
    </dgm:pt>
    <dgm:pt modelId="{800BC588-3C9F-4368-ABE8-8A86EEE9D761}" type="pres">
      <dgm:prSet presAssocID="{FF88A6FC-8EB6-448D-A0F6-28C409CE47C5}" presName="rootText" presStyleLbl="node3" presStyleIdx="9" presStyleCnt="15" custLinFactNeighborX="24072">
        <dgm:presLayoutVars>
          <dgm:chPref val="3"/>
        </dgm:presLayoutVars>
      </dgm:prSet>
      <dgm:spPr/>
      <dgm:t>
        <a:bodyPr/>
        <a:lstStyle/>
        <a:p>
          <a:endParaRPr lang="en-US"/>
        </a:p>
      </dgm:t>
    </dgm:pt>
    <dgm:pt modelId="{640FAE63-07C2-4771-AE90-45457E0CFB57}" type="pres">
      <dgm:prSet presAssocID="{FF88A6FC-8EB6-448D-A0F6-28C409CE47C5}" presName="rootConnector" presStyleLbl="node3" presStyleIdx="9" presStyleCnt="15"/>
      <dgm:spPr/>
      <dgm:t>
        <a:bodyPr/>
        <a:lstStyle/>
        <a:p>
          <a:endParaRPr lang="en-US"/>
        </a:p>
      </dgm:t>
    </dgm:pt>
    <dgm:pt modelId="{D0F4F34C-7057-4156-8D79-FACDD22978AD}" type="pres">
      <dgm:prSet presAssocID="{FF88A6FC-8EB6-448D-A0F6-28C409CE47C5}" presName="hierChild4" presStyleCnt="0"/>
      <dgm:spPr/>
    </dgm:pt>
    <dgm:pt modelId="{EEDC742F-EF30-4CA3-9849-9DC7CEB38813}" type="pres">
      <dgm:prSet presAssocID="{FF88A6FC-8EB6-448D-A0F6-28C409CE47C5}" presName="hierChild5" presStyleCnt="0"/>
      <dgm:spPr/>
    </dgm:pt>
    <dgm:pt modelId="{A95022D2-97C0-4FF8-B0C0-5C20572113C4}" type="pres">
      <dgm:prSet presAssocID="{95B69CCF-18C8-48DC-9146-89F8706AF829}" presName="Name37" presStyleLbl="parChTrans1D3" presStyleIdx="10" presStyleCnt="15"/>
      <dgm:spPr/>
      <dgm:t>
        <a:bodyPr/>
        <a:lstStyle/>
        <a:p>
          <a:endParaRPr lang="en-US"/>
        </a:p>
      </dgm:t>
    </dgm:pt>
    <dgm:pt modelId="{957E801C-26D0-4CAC-806F-BFC05D31BB6C}" type="pres">
      <dgm:prSet presAssocID="{17654CD4-26DD-4F49-B622-4F34F2609FA5}" presName="hierRoot2" presStyleCnt="0">
        <dgm:presLayoutVars>
          <dgm:hierBranch val="init"/>
        </dgm:presLayoutVars>
      </dgm:prSet>
      <dgm:spPr/>
    </dgm:pt>
    <dgm:pt modelId="{531C0C62-77A0-41AC-8C0A-18145BA1A693}" type="pres">
      <dgm:prSet presAssocID="{17654CD4-26DD-4F49-B622-4F34F2609FA5}" presName="rootComposite" presStyleCnt="0"/>
      <dgm:spPr/>
    </dgm:pt>
    <dgm:pt modelId="{49916D45-8583-4FF0-8663-18D2233BA0BB}" type="pres">
      <dgm:prSet presAssocID="{17654CD4-26DD-4F49-B622-4F34F2609FA5}" presName="rootText" presStyleLbl="node3" presStyleIdx="10" presStyleCnt="15" custLinFactNeighborX="24072">
        <dgm:presLayoutVars>
          <dgm:chPref val="3"/>
        </dgm:presLayoutVars>
      </dgm:prSet>
      <dgm:spPr/>
      <dgm:t>
        <a:bodyPr/>
        <a:lstStyle/>
        <a:p>
          <a:endParaRPr lang="en-US"/>
        </a:p>
      </dgm:t>
    </dgm:pt>
    <dgm:pt modelId="{3339E64F-82B5-4598-9D5D-0983AF31A938}" type="pres">
      <dgm:prSet presAssocID="{17654CD4-26DD-4F49-B622-4F34F2609FA5}" presName="rootConnector" presStyleLbl="node3" presStyleIdx="10" presStyleCnt="15"/>
      <dgm:spPr/>
      <dgm:t>
        <a:bodyPr/>
        <a:lstStyle/>
        <a:p>
          <a:endParaRPr lang="en-US"/>
        </a:p>
      </dgm:t>
    </dgm:pt>
    <dgm:pt modelId="{DC18677B-5FA7-4459-A0D8-574901E5D72C}" type="pres">
      <dgm:prSet presAssocID="{17654CD4-26DD-4F49-B622-4F34F2609FA5}" presName="hierChild4" presStyleCnt="0"/>
      <dgm:spPr/>
    </dgm:pt>
    <dgm:pt modelId="{12F3D6CA-13DA-4027-BDD6-43B32F35A95B}" type="pres">
      <dgm:prSet presAssocID="{17654CD4-26DD-4F49-B622-4F34F2609FA5}" presName="hierChild5" presStyleCnt="0"/>
      <dgm:spPr/>
    </dgm:pt>
    <dgm:pt modelId="{69D5E524-143F-438C-AD3A-F2FA11511CEF}" type="pres">
      <dgm:prSet presAssocID="{F439F7B1-1B63-4B8B-8717-6CA20EE8BD41}" presName="hierChild5" presStyleCnt="0"/>
      <dgm:spPr/>
    </dgm:pt>
    <dgm:pt modelId="{BB6A215B-7149-4B7B-B670-F069AE729A21}" type="pres">
      <dgm:prSet presAssocID="{9CDB9E86-5787-4739-9DF4-267A31D437FC}" presName="Name37" presStyleLbl="parChTrans1D2" presStyleIdx="4" presStyleCnt="5"/>
      <dgm:spPr/>
      <dgm:t>
        <a:bodyPr/>
        <a:lstStyle/>
        <a:p>
          <a:endParaRPr lang="en-US"/>
        </a:p>
      </dgm:t>
    </dgm:pt>
    <dgm:pt modelId="{70006E9B-A044-45A6-9D0A-5F43D7B7DD91}" type="pres">
      <dgm:prSet presAssocID="{0F593CB4-7F94-4961-BB92-B5FA4511B96E}" presName="hierRoot2" presStyleCnt="0">
        <dgm:presLayoutVars>
          <dgm:hierBranch val="init"/>
        </dgm:presLayoutVars>
      </dgm:prSet>
      <dgm:spPr/>
    </dgm:pt>
    <dgm:pt modelId="{3FC32B30-5803-4D14-9E93-F8B08680C9F1}" type="pres">
      <dgm:prSet presAssocID="{0F593CB4-7F94-4961-BB92-B5FA4511B96E}" presName="rootComposite" presStyleCnt="0"/>
      <dgm:spPr/>
    </dgm:pt>
    <dgm:pt modelId="{5C296102-2D96-4E74-B813-AD4F3D721939}" type="pres">
      <dgm:prSet presAssocID="{0F593CB4-7F94-4961-BB92-B5FA4511B96E}" presName="rootText" presStyleLbl="node2" presStyleIdx="4" presStyleCnt="5" custLinFactNeighborX="31202" custLinFactNeighborY="-1783">
        <dgm:presLayoutVars>
          <dgm:chPref val="3"/>
        </dgm:presLayoutVars>
      </dgm:prSet>
      <dgm:spPr/>
      <dgm:t>
        <a:bodyPr/>
        <a:lstStyle/>
        <a:p>
          <a:endParaRPr lang="en-US"/>
        </a:p>
      </dgm:t>
    </dgm:pt>
    <dgm:pt modelId="{2F229C6E-0A13-43B0-B63E-BC43DFA5658E}" type="pres">
      <dgm:prSet presAssocID="{0F593CB4-7F94-4961-BB92-B5FA4511B96E}" presName="rootConnector" presStyleLbl="node2" presStyleIdx="4" presStyleCnt="5"/>
      <dgm:spPr/>
      <dgm:t>
        <a:bodyPr/>
        <a:lstStyle/>
        <a:p>
          <a:endParaRPr lang="en-US"/>
        </a:p>
      </dgm:t>
    </dgm:pt>
    <dgm:pt modelId="{85532932-EE1A-4481-BE80-89F28B2BE2F8}" type="pres">
      <dgm:prSet presAssocID="{0F593CB4-7F94-4961-BB92-B5FA4511B96E}" presName="hierChild4" presStyleCnt="0"/>
      <dgm:spPr/>
    </dgm:pt>
    <dgm:pt modelId="{B255EDE9-DDAD-4E9A-8EE4-DD4862182F5D}" type="pres">
      <dgm:prSet presAssocID="{1FE49FA9-C71D-45D1-A6EF-9A0CFA944A61}" presName="Name37" presStyleLbl="parChTrans1D3" presStyleIdx="11" presStyleCnt="15"/>
      <dgm:spPr/>
      <dgm:t>
        <a:bodyPr/>
        <a:lstStyle/>
        <a:p>
          <a:endParaRPr lang="en-US"/>
        </a:p>
      </dgm:t>
    </dgm:pt>
    <dgm:pt modelId="{2104EA1E-B842-4343-89AA-B652C42A01BB}" type="pres">
      <dgm:prSet presAssocID="{38495C68-BB67-47E0-BC74-AB5717BEDC4B}" presName="hierRoot2" presStyleCnt="0">
        <dgm:presLayoutVars>
          <dgm:hierBranch val="init"/>
        </dgm:presLayoutVars>
      </dgm:prSet>
      <dgm:spPr/>
    </dgm:pt>
    <dgm:pt modelId="{F1AD47AF-32BA-4ACD-A020-A564610FB9D4}" type="pres">
      <dgm:prSet presAssocID="{38495C68-BB67-47E0-BC74-AB5717BEDC4B}" presName="rootComposite" presStyleCnt="0"/>
      <dgm:spPr/>
    </dgm:pt>
    <dgm:pt modelId="{E9339300-BD61-4247-80EC-FAA5BD442E43}" type="pres">
      <dgm:prSet presAssocID="{38495C68-BB67-47E0-BC74-AB5717BEDC4B}" presName="rootText" presStyleLbl="node3" presStyleIdx="11" presStyleCnt="15" custLinFactNeighborX="31202" custLinFactNeighborY="-1783">
        <dgm:presLayoutVars>
          <dgm:chPref val="3"/>
        </dgm:presLayoutVars>
      </dgm:prSet>
      <dgm:spPr/>
      <dgm:t>
        <a:bodyPr/>
        <a:lstStyle/>
        <a:p>
          <a:endParaRPr lang="en-US"/>
        </a:p>
      </dgm:t>
    </dgm:pt>
    <dgm:pt modelId="{73269BAC-9826-431B-8808-6B718057ABD5}" type="pres">
      <dgm:prSet presAssocID="{38495C68-BB67-47E0-BC74-AB5717BEDC4B}" presName="rootConnector" presStyleLbl="node3" presStyleIdx="11" presStyleCnt="15"/>
      <dgm:spPr/>
      <dgm:t>
        <a:bodyPr/>
        <a:lstStyle/>
        <a:p>
          <a:endParaRPr lang="en-US"/>
        </a:p>
      </dgm:t>
    </dgm:pt>
    <dgm:pt modelId="{04352028-FB2B-410B-8A57-42213BCCD6CC}" type="pres">
      <dgm:prSet presAssocID="{38495C68-BB67-47E0-BC74-AB5717BEDC4B}" presName="hierChild4" presStyleCnt="0"/>
      <dgm:spPr/>
    </dgm:pt>
    <dgm:pt modelId="{3B8E8B11-4454-4095-9406-4ED9050D1FDD}" type="pres">
      <dgm:prSet presAssocID="{38495C68-BB67-47E0-BC74-AB5717BEDC4B}" presName="hierChild5" presStyleCnt="0"/>
      <dgm:spPr/>
    </dgm:pt>
    <dgm:pt modelId="{AF26427D-3B45-4527-9161-1F2F66DFE82E}" type="pres">
      <dgm:prSet presAssocID="{AB60EE6E-A97F-41E9-8BF0-D8B7B91EC347}" presName="Name37" presStyleLbl="parChTrans1D3" presStyleIdx="12" presStyleCnt="15"/>
      <dgm:spPr/>
      <dgm:t>
        <a:bodyPr/>
        <a:lstStyle/>
        <a:p>
          <a:endParaRPr lang="en-US"/>
        </a:p>
      </dgm:t>
    </dgm:pt>
    <dgm:pt modelId="{78E8D2AC-0AD6-4D66-AE4A-CA2660912845}" type="pres">
      <dgm:prSet presAssocID="{B6A09EA3-BE97-49EF-80EB-A8B15B4C62E4}" presName="hierRoot2" presStyleCnt="0">
        <dgm:presLayoutVars>
          <dgm:hierBranch val="init"/>
        </dgm:presLayoutVars>
      </dgm:prSet>
      <dgm:spPr/>
    </dgm:pt>
    <dgm:pt modelId="{49048493-56CC-4CA6-96BE-0C798873896B}" type="pres">
      <dgm:prSet presAssocID="{B6A09EA3-BE97-49EF-80EB-A8B15B4C62E4}" presName="rootComposite" presStyleCnt="0"/>
      <dgm:spPr/>
    </dgm:pt>
    <dgm:pt modelId="{6E6756C8-9785-4B19-958D-4381ABAA989C}" type="pres">
      <dgm:prSet presAssocID="{B6A09EA3-BE97-49EF-80EB-A8B15B4C62E4}" presName="rootText" presStyleLbl="node3" presStyleIdx="12" presStyleCnt="15" custLinFactNeighborX="31202" custLinFactNeighborY="-1783">
        <dgm:presLayoutVars>
          <dgm:chPref val="3"/>
        </dgm:presLayoutVars>
      </dgm:prSet>
      <dgm:spPr/>
      <dgm:t>
        <a:bodyPr/>
        <a:lstStyle/>
        <a:p>
          <a:endParaRPr lang="en-US"/>
        </a:p>
      </dgm:t>
    </dgm:pt>
    <dgm:pt modelId="{A9764E12-53A3-41B2-A23E-F3CB1E1CA5FA}" type="pres">
      <dgm:prSet presAssocID="{B6A09EA3-BE97-49EF-80EB-A8B15B4C62E4}" presName="rootConnector" presStyleLbl="node3" presStyleIdx="12" presStyleCnt="15"/>
      <dgm:spPr/>
      <dgm:t>
        <a:bodyPr/>
        <a:lstStyle/>
        <a:p>
          <a:endParaRPr lang="en-US"/>
        </a:p>
      </dgm:t>
    </dgm:pt>
    <dgm:pt modelId="{C4EB309E-8FAD-495B-8EEB-6204E4903E6A}" type="pres">
      <dgm:prSet presAssocID="{B6A09EA3-BE97-49EF-80EB-A8B15B4C62E4}" presName="hierChild4" presStyleCnt="0"/>
      <dgm:spPr/>
    </dgm:pt>
    <dgm:pt modelId="{C0C5586F-BE97-425B-9822-A01D6897439B}" type="pres">
      <dgm:prSet presAssocID="{B6A09EA3-BE97-49EF-80EB-A8B15B4C62E4}" presName="hierChild5" presStyleCnt="0"/>
      <dgm:spPr/>
    </dgm:pt>
    <dgm:pt modelId="{6D1EC8CF-CE04-4183-89A4-7A3980C1D9CB}" type="pres">
      <dgm:prSet presAssocID="{A8C387B0-0758-4A84-9C91-3870319048ED}" presName="Name37" presStyleLbl="parChTrans1D3" presStyleIdx="13" presStyleCnt="15"/>
      <dgm:spPr/>
      <dgm:t>
        <a:bodyPr/>
        <a:lstStyle/>
        <a:p>
          <a:endParaRPr lang="en-US"/>
        </a:p>
      </dgm:t>
    </dgm:pt>
    <dgm:pt modelId="{1E4960B9-D874-4171-81EC-0F7BAF347CED}" type="pres">
      <dgm:prSet presAssocID="{E9179119-9E36-46A6-A70A-B8EFA39AA6FC}" presName="hierRoot2" presStyleCnt="0">
        <dgm:presLayoutVars>
          <dgm:hierBranch val="init"/>
        </dgm:presLayoutVars>
      </dgm:prSet>
      <dgm:spPr/>
    </dgm:pt>
    <dgm:pt modelId="{7317A5D0-9159-47C6-B9B5-538C55318EF5}" type="pres">
      <dgm:prSet presAssocID="{E9179119-9E36-46A6-A70A-B8EFA39AA6FC}" presName="rootComposite" presStyleCnt="0"/>
      <dgm:spPr/>
    </dgm:pt>
    <dgm:pt modelId="{E02A08B5-6F16-492E-9E03-8DA3B2EE8B25}" type="pres">
      <dgm:prSet presAssocID="{E9179119-9E36-46A6-A70A-B8EFA39AA6FC}" presName="rootText" presStyleLbl="node3" presStyleIdx="13" presStyleCnt="15" custLinFactNeighborX="31202" custLinFactNeighborY="-1783">
        <dgm:presLayoutVars>
          <dgm:chPref val="3"/>
        </dgm:presLayoutVars>
      </dgm:prSet>
      <dgm:spPr/>
      <dgm:t>
        <a:bodyPr/>
        <a:lstStyle/>
        <a:p>
          <a:endParaRPr lang="en-US"/>
        </a:p>
      </dgm:t>
    </dgm:pt>
    <dgm:pt modelId="{39CA9E2D-BA77-41E5-931A-294A68E38AB5}" type="pres">
      <dgm:prSet presAssocID="{E9179119-9E36-46A6-A70A-B8EFA39AA6FC}" presName="rootConnector" presStyleLbl="node3" presStyleIdx="13" presStyleCnt="15"/>
      <dgm:spPr/>
      <dgm:t>
        <a:bodyPr/>
        <a:lstStyle/>
        <a:p>
          <a:endParaRPr lang="en-US"/>
        </a:p>
      </dgm:t>
    </dgm:pt>
    <dgm:pt modelId="{CCDA4EFE-AF73-4351-A018-1C2D2193F03B}" type="pres">
      <dgm:prSet presAssocID="{E9179119-9E36-46A6-A70A-B8EFA39AA6FC}" presName="hierChild4" presStyleCnt="0"/>
      <dgm:spPr/>
    </dgm:pt>
    <dgm:pt modelId="{241A33AB-0647-4402-9C6D-8ABC027236EB}" type="pres">
      <dgm:prSet presAssocID="{E9179119-9E36-46A6-A70A-B8EFA39AA6FC}" presName="hierChild5" presStyleCnt="0"/>
      <dgm:spPr/>
    </dgm:pt>
    <dgm:pt modelId="{C531DD74-D1FB-429F-9D53-EA8841999C64}" type="pres">
      <dgm:prSet presAssocID="{FFD65908-CF14-49FC-BB2D-1FD7C799FE64}" presName="Name37" presStyleLbl="parChTrans1D3" presStyleIdx="14" presStyleCnt="15"/>
      <dgm:spPr/>
      <dgm:t>
        <a:bodyPr/>
        <a:lstStyle/>
        <a:p>
          <a:endParaRPr lang="en-US"/>
        </a:p>
      </dgm:t>
    </dgm:pt>
    <dgm:pt modelId="{174EF4A8-E05C-4C2F-931D-41C88A1F10EB}" type="pres">
      <dgm:prSet presAssocID="{1F154DB8-1EC4-4096-B0C2-6746877C6C1A}" presName="hierRoot2" presStyleCnt="0">
        <dgm:presLayoutVars>
          <dgm:hierBranch val="init"/>
        </dgm:presLayoutVars>
      </dgm:prSet>
      <dgm:spPr/>
    </dgm:pt>
    <dgm:pt modelId="{A001CBB8-EAB8-4267-BA90-B0D5AA36F925}" type="pres">
      <dgm:prSet presAssocID="{1F154DB8-1EC4-4096-B0C2-6746877C6C1A}" presName="rootComposite" presStyleCnt="0"/>
      <dgm:spPr/>
    </dgm:pt>
    <dgm:pt modelId="{BDB8ABBE-251C-42E4-B065-2E008F974D20}" type="pres">
      <dgm:prSet presAssocID="{1F154DB8-1EC4-4096-B0C2-6746877C6C1A}" presName="rootText" presStyleLbl="node3" presStyleIdx="14" presStyleCnt="15" custLinFactNeighborX="31202" custLinFactNeighborY="-1783">
        <dgm:presLayoutVars>
          <dgm:chPref val="3"/>
        </dgm:presLayoutVars>
      </dgm:prSet>
      <dgm:spPr/>
      <dgm:t>
        <a:bodyPr/>
        <a:lstStyle/>
        <a:p>
          <a:endParaRPr lang="en-US"/>
        </a:p>
      </dgm:t>
    </dgm:pt>
    <dgm:pt modelId="{87845B8C-B684-4479-AA2B-B2407CA324AE}" type="pres">
      <dgm:prSet presAssocID="{1F154DB8-1EC4-4096-B0C2-6746877C6C1A}" presName="rootConnector" presStyleLbl="node3" presStyleIdx="14" presStyleCnt="15"/>
      <dgm:spPr/>
      <dgm:t>
        <a:bodyPr/>
        <a:lstStyle/>
        <a:p>
          <a:endParaRPr lang="en-US"/>
        </a:p>
      </dgm:t>
    </dgm:pt>
    <dgm:pt modelId="{1FDD48AB-4389-43EF-BA3D-CCCF839DC878}" type="pres">
      <dgm:prSet presAssocID="{1F154DB8-1EC4-4096-B0C2-6746877C6C1A}" presName="hierChild4" presStyleCnt="0"/>
      <dgm:spPr/>
    </dgm:pt>
    <dgm:pt modelId="{2147C58A-ABCB-4247-A038-026A55920F5C}" type="pres">
      <dgm:prSet presAssocID="{1F154DB8-1EC4-4096-B0C2-6746877C6C1A}" presName="hierChild5" presStyleCnt="0"/>
      <dgm:spPr/>
    </dgm:pt>
    <dgm:pt modelId="{D13AFFF3-DC44-494B-8850-3DFAD394D7BE}" type="pres">
      <dgm:prSet presAssocID="{0F593CB4-7F94-4961-BB92-B5FA4511B96E}" presName="hierChild5" presStyleCnt="0"/>
      <dgm:spPr/>
    </dgm:pt>
    <dgm:pt modelId="{F20258F0-B27E-4F32-B04B-DC9AD7C3363C}" type="pres">
      <dgm:prSet presAssocID="{104C2DDF-8E00-4480-B684-BF0D63AA02C8}" presName="hierChild3" presStyleCnt="0"/>
      <dgm:spPr/>
    </dgm:pt>
  </dgm:ptLst>
  <dgm:cxnLst>
    <dgm:cxn modelId="{FB325F4A-0024-4BBE-98D3-A17378761A53}" type="presOf" srcId="{4A916F6A-FAB2-4AC4-91C8-931291740197}" destId="{D0974F26-D807-4A0C-9AA6-030983217601}" srcOrd="0" destOrd="0" presId="urn:microsoft.com/office/officeart/2005/8/layout/orgChart1"/>
    <dgm:cxn modelId="{6826A0F3-14FE-4E40-8890-80E79EACAB8A}" type="presOf" srcId="{FF88A6FC-8EB6-448D-A0F6-28C409CE47C5}" destId="{800BC588-3C9F-4368-ABE8-8A86EEE9D761}" srcOrd="0" destOrd="0" presId="urn:microsoft.com/office/officeart/2005/8/layout/orgChart1"/>
    <dgm:cxn modelId="{2C7F7B6E-3DEE-4966-990F-BD41F4F3D95D}" srcId="{21D000BA-1B48-41F8-B5C9-B01FD619F7A5}" destId="{3240940C-3D01-4E8F-9D59-281174840BD0}" srcOrd="2" destOrd="0" parTransId="{8392C215-EFF9-4A7F-BBC7-70C4495A8050}" sibTransId="{E2B9B558-F2C0-40D4-92BD-05EF08D68805}"/>
    <dgm:cxn modelId="{86EBEE72-491E-407D-B15C-ABF82E5D605E}" type="presOf" srcId="{38495C68-BB67-47E0-BC74-AB5717BEDC4B}" destId="{E9339300-BD61-4247-80EC-FAA5BD442E43}" srcOrd="0" destOrd="0" presId="urn:microsoft.com/office/officeart/2005/8/layout/orgChart1"/>
    <dgm:cxn modelId="{A525B9FC-F68E-472D-B95E-71D919F4E130}" type="presOf" srcId="{0994710B-3936-488D-9730-002BFA59C7F2}" destId="{722392C4-0CC4-49BA-93B6-907EAFA0A747}" srcOrd="0" destOrd="0" presId="urn:microsoft.com/office/officeart/2005/8/layout/orgChart1"/>
    <dgm:cxn modelId="{4DFD0B39-5CE7-4B55-9CF7-F69102115AE9}" type="presOf" srcId="{FBC37B89-2F08-4931-9ABC-08B9281AD945}" destId="{400C2025-7F48-4A72-B014-F45432F7CE32}" srcOrd="0" destOrd="0" presId="urn:microsoft.com/office/officeart/2005/8/layout/orgChart1"/>
    <dgm:cxn modelId="{7D59240B-EE9A-4D41-A86C-301D6A97B4F3}" type="presOf" srcId="{D8AF7C7E-C9DC-469E-8CC4-2A8FAB10E3F6}" destId="{B9808D5E-6428-4900-B2FA-CBFDBFE10423}" srcOrd="0" destOrd="0" presId="urn:microsoft.com/office/officeart/2005/8/layout/orgChart1"/>
    <dgm:cxn modelId="{8C586E26-EF1B-4D6E-BA34-1F82AEBF281C}" type="presOf" srcId="{E2E76ACB-350D-471F-A8CD-29962A8B3BF0}" destId="{4D69E9D2-808B-43DC-B29A-60F9AB6C862C}" srcOrd="0" destOrd="0" presId="urn:microsoft.com/office/officeart/2005/8/layout/orgChart1"/>
    <dgm:cxn modelId="{21C19355-525F-47B9-8FF8-2E5E02405309}" type="presOf" srcId="{B53415EC-6A11-4ED1-B77D-501631389C15}" destId="{AE34873E-1644-4B00-BCDD-65B4BD51CBBE}" srcOrd="1" destOrd="0" presId="urn:microsoft.com/office/officeart/2005/8/layout/orgChart1"/>
    <dgm:cxn modelId="{739DF387-38A8-4273-8474-C91F5C9174C4}" type="presOf" srcId="{04900A9F-6672-4805-A3E5-EA857AA80FCD}" destId="{4ADDABDA-D18C-48CC-814B-EA82657E9D50}" srcOrd="0" destOrd="0" presId="urn:microsoft.com/office/officeart/2005/8/layout/orgChart1"/>
    <dgm:cxn modelId="{5160C5BF-780B-4D15-B026-A8F5365531FA}" srcId="{21D000BA-1B48-41F8-B5C9-B01FD619F7A5}" destId="{4A916F6A-FAB2-4AC4-91C8-931291740197}" srcOrd="0" destOrd="0" parTransId="{3C07CEC4-56C9-43EA-9EF6-DE0B312CD628}" sibTransId="{F486DB3F-6DD3-48AE-AA65-72B4CED040A6}"/>
    <dgm:cxn modelId="{6837A709-0F88-4B5B-846D-9E295ACB44AC}" type="presOf" srcId="{70195132-0E86-4A82-9D2A-4C462F96AA62}" destId="{D17A07F6-F18B-4592-B404-C56315A1945A}" srcOrd="0" destOrd="0" presId="urn:microsoft.com/office/officeart/2005/8/layout/orgChart1"/>
    <dgm:cxn modelId="{6D7B30B8-37ED-434E-906D-BD6BE42B781A}" type="presOf" srcId="{139BD77B-C7EF-4F3B-B3DC-26B03D6D49DE}" destId="{C7695785-5D60-456E-8E8F-ACDCBE61C2D8}" srcOrd="0" destOrd="0" presId="urn:microsoft.com/office/officeart/2005/8/layout/orgChart1"/>
    <dgm:cxn modelId="{DA3CA445-0A0C-4972-92E1-ADF5525657DD}" srcId="{70195132-0E86-4A82-9D2A-4C462F96AA62}" destId="{104C2DDF-8E00-4480-B684-BF0D63AA02C8}" srcOrd="0" destOrd="0" parTransId="{3FBA596F-46CE-4B0A-86E7-C3C375A18AF5}" sibTransId="{AFBB1F11-5611-4258-840F-A1596E6D8C81}"/>
    <dgm:cxn modelId="{EEC8E83C-5038-427E-B65A-AA8771A3E0B5}" type="presOf" srcId="{7F91EFBC-6714-416B-B1B0-6A4F84B40E64}" destId="{88CB556F-14CF-4256-B301-185B288BF8DC}" srcOrd="1" destOrd="0" presId="urn:microsoft.com/office/officeart/2005/8/layout/orgChart1"/>
    <dgm:cxn modelId="{D5F23F26-8B0A-4006-AC2F-A0BF330A7696}" type="presOf" srcId="{AB60EE6E-A97F-41E9-8BF0-D8B7B91EC347}" destId="{AF26427D-3B45-4527-9161-1F2F66DFE82E}" srcOrd="0" destOrd="0" presId="urn:microsoft.com/office/officeart/2005/8/layout/orgChart1"/>
    <dgm:cxn modelId="{8660EF7B-0246-41CF-8474-B4B292F26DE6}" type="presOf" srcId="{E2E76ACB-350D-471F-A8CD-29962A8B3BF0}" destId="{9F875DBB-6680-4167-8A38-541F0F480E51}" srcOrd="1" destOrd="0" presId="urn:microsoft.com/office/officeart/2005/8/layout/orgChart1"/>
    <dgm:cxn modelId="{43585F72-2F5C-4524-8015-D597237C3359}" type="presOf" srcId="{17654CD4-26DD-4F49-B622-4F34F2609FA5}" destId="{3339E64F-82B5-4598-9D5D-0983AF31A938}" srcOrd="1" destOrd="0" presId="urn:microsoft.com/office/officeart/2005/8/layout/orgChart1"/>
    <dgm:cxn modelId="{24ED9084-2969-432B-99D4-3C5448203842}" type="presOf" srcId="{9CDB9E86-5787-4739-9DF4-267A31D437FC}" destId="{BB6A215B-7149-4B7B-B670-F069AE729A21}" srcOrd="0" destOrd="0" presId="urn:microsoft.com/office/officeart/2005/8/layout/orgChart1"/>
    <dgm:cxn modelId="{AE2F20D7-48E1-4DC3-AE78-57B05A3FFA6C}" type="presOf" srcId="{21D000BA-1B48-41F8-B5C9-B01FD619F7A5}" destId="{772CA2F8-B7AF-422E-A7B1-EE7EEC7CD664}" srcOrd="0" destOrd="0" presId="urn:microsoft.com/office/officeart/2005/8/layout/orgChart1"/>
    <dgm:cxn modelId="{452FC4DD-B63F-4AD2-9FCE-722875F0B3B3}" type="presOf" srcId="{104C2DDF-8E00-4480-B684-BF0D63AA02C8}" destId="{C8709257-DCCB-4821-9098-9DE39BDA04AD}" srcOrd="1" destOrd="0" presId="urn:microsoft.com/office/officeart/2005/8/layout/orgChart1"/>
    <dgm:cxn modelId="{587366D4-1710-40B5-B79A-6EE7FC6E75D9}" type="presOf" srcId="{CD14D6B6-828B-4C6F-9A6F-7B22185301D7}" destId="{E12398F8-4CF6-4763-9338-1A31ADDBC21D}" srcOrd="0" destOrd="0" presId="urn:microsoft.com/office/officeart/2005/8/layout/orgChart1"/>
    <dgm:cxn modelId="{836E5503-0166-4CC4-A95D-4411CE25537F}" type="presOf" srcId="{B53415EC-6A11-4ED1-B77D-501631389C15}" destId="{77397695-ED95-4ECD-A9FE-BB11817B33D6}" srcOrd="0" destOrd="0" presId="urn:microsoft.com/office/officeart/2005/8/layout/orgChart1"/>
    <dgm:cxn modelId="{74332A80-A137-47A9-8E1B-339E63B00784}" srcId="{104C2DDF-8E00-4480-B684-BF0D63AA02C8}" destId="{F439F7B1-1B63-4B8B-8717-6CA20EE8BD41}" srcOrd="3" destOrd="0" parTransId="{139BD77B-C7EF-4F3B-B3DC-26B03D6D49DE}" sibTransId="{277A1288-CDD0-4418-84DA-C3801ECE384E}"/>
    <dgm:cxn modelId="{F2B2CB51-8FC8-4FBC-89DD-3FC11DB7C708}" srcId="{F439F7B1-1B63-4B8B-8717-6CA20EE8BD41}" destId="{17654CD4-26DD-4F49-B622-4F34F2609FA5}" srcOrd="1" destOrd="0" parTransId="{95B69CCF-18C8-48DC-9146-89F8706AF829}" sibTransId="{9AADF2E8-B3CF-46F2-A8B6-C597EB941F04}"/>
    <dgm:cxn modelId="{49A10BA5-609C-4965-A3D0-CEEB36909848}" type="presOf" srcId="{FFD65908-CF14-49FC-BB2D-1FD7C799FE64}" destId="{C531DD74-D1FB-429F-9D53-EA8841999C64}" srcOrd="0" destOrd="0" presId="urn:microsoft.com/office/officeart/2005/8/layout/orgChart1"/>
    <dgm:cxn modelId="{42E299FE-D010-41C1-ABCC-038BA9819BAF}" srcId="{0F593CB4-7F94-4961-BB92-B5FA4511B96E}" destId="{E9179119-9E36-46A6-A70A-B8EFA39AA6FC}" srcOrd="2" destOrd="0" parTransId="{A8C387B0-0758-4A84-9C91-3870319048ED}" sibTransId="{599EA513-3724-4AB9-A876-6F2AE7C46EB7}"/>
    <dgm:cxn modelId="{D2203338-A9A8-43D4-91BD-5900506436B7}" srcId="{A317C935-DDC6-496E-AF28-FC69EA6135D6}" destId="{3C815811-2930-4EF0-A207-57C62FA64392}" srcOrd="1" destOrd="0" parTransId="{CD14D6B6-828B-4C6F-9A6F-7B22185301D7}" sibTransId="{885EC4D3-BFD7-42DF-B891-C9C077A6C31A}"/>
    <dgm:cxn modelId="{F35AE560-F390-4AD3-86C5-CE620BC1A2B0}" type="presOf" srcId="{B6A09EA3-BE97-49EF-80EB-A8B15B4C62E4}" destId="{A9764E12-53A3-41B2-A23E-F3CB1E1CA5FA}" srcOrd="1" destOrd="0" presId="urn:microsoft.com/office/officeart/2005/8/layout/orgChart1"/>
    <dgm:cxn modelId="{F8AA5176-FC8A-419A-866A-F247A1CF86C8}" type="presOf" srcId="{4E1BC3FE-826D-44EA-B7D0-899BD8C64052}" destId="{24565396-1F93-4F1D-A5BE-52156953232D}" srcOrd="0" destOrd="0" presId="urn:microsoft.com/office/officeart/2005/8/layout/orgChart1"/>
    <dgm:cxn modelId="{743816FB-42AC-4430-A83E-EF6F164E8A80}" type="presOf" srcId="{104C2DDF-8E00-4480-B684-BF0D63AA02C8}" destId="{E73274A0-C62E-42D2-B914-C2270EAAD934}" srcOrd="0" destOrd="0" presId="urn:microsoft.com/office/officeart/2005/8/layout/orgChart1"/>
    <dgm:cxn modelId="{DFE5A68D-B883-4FE3-B5A5-D519D6ABA3B7}" srcId="{21D000BA-1B48-41F8-B5C9-B01FD619F7A5}" destId="{B53415EC-6A11-4ED1-B77D-501631389C15}" srcOrd="1" destOrd="0" parTransId="{0994710B-3936-488D-9730-002BFA59C7F2}" sibTransId="{F1DCD6A9-3A98-45EE-AAC5-794332C4C6E0}"/>
    <dgm:cxn modelId="{BBD5CC3B-20FA-4063-AF26-5ED4ABEC37EA}" type="presOf" srcId="{EDA89296-14D7-47FD-9B6F-9CD8DDAB241D}" destId="{C2E718C4-5402-42B1-9547-D790EF773608}" srcOrd="0" destOrd="0" presId="urn:microsoft.com/office/officeart/2005/8/layout/orgChart1"/>
    <dgm:cxn modelId="{D0544A75-596D-404E-B7C5-D5D3818A64D7}" srcId="{21D000BA-1B48-41F8-B5C9-B01FD619F7A5}" destId="{7F91EFBC-6714-416B-B1B0-6A4F84B40E64}" srcOrd="3" destOrd="0" parTransId="{D8AF7C7E-C9DC-469E-8CC4-2A8FAB10E3F6}" sibTransId="{9A7473B1-8148-42AD-A47A-BCB22632DB40}"/>
    <dgm:cxn modelId="{A05CC4C8-311E-4DD9-83CC-8D23A457B13F}" type="presOf" srcId="{F38FE6DF-C2ED-46DD-B25C-643553E4E082}" destId="{F23A0538-10E9-487B-8443-CEA5E74E146D}" srcOrd="0" destOrd="0" presId="urn:microsoft.com/office/officeart/2005/8/layout/orgChart1"/>
    <dgm:cxn modelId="{4652CA92-94EF-4CD6-95B6-C4CC5E67AB36}" type="presOf" srcId="{1F154DB8-1EC4-4096-B0C2-6746877C6C1A}" destId="{87845B8C-B684-4479-AA2B-B2407CA324AE}" srcOrd="1" destOrd="0" presId="urn:microsoft.com/office/officeart/2005/8/layout/orgChart1"/>
    <dgm:cxn modelId="{45C2CE30-82F9-421F-9784-8DF01F12BA75}" type="presOf" srcId="{F439F7B1-1B63-4B8B-8717-6CA20EE8BD41}" destId="{5E222C20-A896-40E9-B5D8-804974D9C441}" srcOrd="1" destOrd="0" presId="urn:microsoft.com/office/officeart/2005/8/layout/orgChart1"/>
    <dgm:cxn modelId="{A8C0104C-E056-457E-9CE5-3FE9704F493F}" type="presOf" srcId="{3C815811-2930-4EF0-A207-57C62FA64392}" destId="{E2B236C4-08BA-40B1-BA59-77D10214878F}" srcOrd="1" destOrd="0" presId="urn:microsoft.com/office/officeart/2005/8/layout/orgChart1"/>
    <dgm:cxn modelId="{5B36B51F-AC73-4DEA-B6D1-2F63409E5DAE}" type="presOf" srcId="{A317C935-DDC6-496E-AF28-FC69EA6135D6}" destId="{14F5844F-11A8-468F-91E7-96D9270CB448}" srcOrd="0" destOrd="0" presId="urn:microsoft.com/office/officeart/2005/8/layout/orgChart1"/>
    <dgm:cxn modelId="{99E5B015-E809-4F47-872B-2B8E9A46E9F7}" type="presOf" srcId="{38495C68-BB67-47E0-BC74-AB5717BEDC4B}" destId="{73269BAC-9826-431B-8808-6B718057ABD5}" srcOrd="1" destOrd="0" presId="urn:microsoft.com/office/officeart/2005/8/layout/orgChart1"/>
    <dgm:cxn modelId="{B25BD484-589A-42E0-A7E8-CFB30A08CD9F}" srcId="{0F593CB4-7F94-4961-BB92-B5FA4511B96E}" destId="{B6A09EA3-BE97-49EF-80EB-A8B15B4C62E4}" srcOrd="1" destOrd="0" parTransId="{AB60EE6E-A97F-41E9-8BF0-D8B7B91EC347}" sibTransId="{596B4722-274B-4C61-AED2-4C0180A3946A}"/>
    <dgm:cxn modelId="{B6B0773D-A22F-47A3-84E8-C8CAA40D92B4}" type="presOf" srcId="{A27F10BA-ACAB-4EDE-82B2-15941479816D}" destId="{7BACEE85-C35C-462B-A213-86F8917395E4}" srcOrd="0" destOrd="0" presId="urn:microsoft.com/office/officeart/2005/8/layout/orgChart1"/>
    <dgm:cxn modelId="{FE9AEB3D-81BA-4EA8-B339-A2DE5B461229}" type="presOf" srcId="{95B69CCF-18C8-48DC-9146-89F8706AF829}" destId="{A95022D2-97C0-4FF8-B0C0-5C20572113C4}" srcOrd="0" destOrd="0" presId="urn:microsoft.com/office/officeart/2005/8/layout/orgChart1"/>
    <dgm:cxn modelId="{EF12A596-B113-4BFB-B693-0C9A886127AB}" type="presOf" srcId="{0F593CB4-7F94-4961-BB92-B5FA4511B96E}" destId="{5C296102-2D96-4E74-B813-AD4F3D721939}" srcOrd="0" destOrd="0" presId="urn:microsoft.com/office/officeart/2005/8/layout/orgChart1"/>
    <dgm:cxn modelId="{26FE17EB-D9DF-4118-9E9C-742D25A818C2}" type="presOf" srcId="{57B9F0F0-2172-4B20-85FD-F70CD3457FAF}" destId="{F0B35052-667F-4333-8E25-D8AEEED62C64}" srcOrd="0" destOrd="0" presId="urn:microsoft.com/office/officeart/2005/8/layout/orgChart1"/>
    <dgm:cxn modelId="{ABD8EBC6-0D50-4371-8AA9-FBF79392544B}" srcId="{104C2DDF-8E00-4480-B684-BF0D63AA02C8}" destId="{0F593CB4-7F94-4961-BB92-B5FA4511B96E}" srcOrd="4" destOrd="0" parTransId="{9CDB9E86-5787-4739-9DF4-267A31D437FC}" sibTransId="{AAB22E18-B48D-49E9-AAA3-2ACE9A241B95}"/>
    <dgm:cxn modelId="{64BA3569-955D-419F-9CA8-7009E80E8E38}" type="presOf" srcId="{6E087FE3-D5AF-412A-A2ED-68E5D8F4C129}" destId="{755FF83B-EC50-420E-8890-D6C927201233}" srcOrd="0" destOrd="0" presId="urn:microsoft.com/office/officeart/2005/8/layout/orgChart1"/>
    <dgm:cxn modelId="{06110FB5-1495-4157-915A-C05ADC5E04F0}" type="presOf" srcId="{0F593CB4-7F94-4961-BB92-B5FA4511B96E}" destId="{2F229C6E-0A13-43B0-B63E-BC43DFA5658E}" srcOrd="1" destOrd="0" presId="urn:microsoft.com/office/officeart/2005/8/layout/orgChart1"/>
    <dgm:cxn modelId="{01465981-C819-40C7-A078-4037C4C21658}" srcId="{A317C935-DDC6-496E-AF28-FC69EA6135D6}" destId="{E2E76ACB-350D-471F-A8CD-29962A8B3BF0}" srcOrd="0" destOrd="0" parTransId="{6E087FE3-D5AF-412A-A2ED-68E5D8F4C129}" sibTransId="{40D59530-3959-4BDC-BB08-CE601D2CD80E}"/>
    <dgm:cxn modelId="{C3EB3F47-1CFD-450C-897C-0DDD4E3C7925}" type="presOf" srcId="{4A916F6A-FAB2-4AC4-91C8-931291740197}" destId="{2B29B881-3BB6-427C-AC6A-6FC91186F3A8}" srcOrd="1" destOrd="0" presId="urn:microsoft.com/office/officeart/2005/8/layout/orgChart1"/>
    <dgm:cxn modelId="{65347573-B1E3-4ABF-97F7-17299EB06229}" srcId="{0F593CB4-7F94-4961-BB92-B5FA4511B96E}" destId="{38495C68-BB67-47E0-BC74-AB5717BEDC4B}" srcOrd="0" destOrd="0" parTransId="{1FE49FA9-C71D-45D1-A6EF-9A0CFA944A61}" sibTransId="{6053AFD3-ECCB-4984-9A67-C47C34061A3F}"/>
    <dgm:cxn modelId="{B220FD3A-54C9-4701-AC58-6E912112A689}" type="presOf" srcId="{6E3BE692-4489-4B30-826B-57B5B57884E6}" destId="{C44937FD-3EB5-4AA6-AA64-B4ED76080D47}" srcOrd="0" destOrd="0" presId="urn:microsoft.com/office/officeart/2005/8/layout/orgChart1"/>
    <dgm:cxn modelId="{36422A3A-EF59-4272-B59E-536B23644FB7}" type="presOf" srcId="{EDA89296-14D7-47FD-9B6F-9CD8DDAB241D}" destId="{8169AC93-8BB4-4D53-938E-9C981979A93B}" srcOrd="1" destOrd="0" presId="urn:microsoft.com/office/officeart/2005/8/layout/orgChart1"/>
    <dgm:cxn modelId="{1234F43D-C02C-443E-B57B-3BE8B036D350}" type="presOf" srcId="{3240940C-3D01-4E8F-9D59-281174840BD0}" destId="{9B5FBEF9-4F66-48BD-8868-6B39B76C6E3B}" srcOrd="0" destOrd="0" presId="urn:microsoft.com/office/officeart/2005/8/layout/orgChart1"/>
    <dgm:cxn modelId="{17F631C5-545B-43F1-963C-7342E1B08B76}" type="presOf" srcId="{E9179119-9E36-46A6-A70A-B8EFA39AA6FC}" destId="{E02A08B5-6F16-492E-9E03-8DA3B2EE8B25}" srcOrd="0" destOrd="0" presId="urn:microsoft.com/office/officeart/2005/8/layout/orgChart1"/>
    <dgm:cxn modelId="{C9730140-A09B-434B-B127-543B3B2EDC43}" type="presOf" srcId="{A8C387B0-0758-4A84-9C91-3870319048ED}" destId="{6D1EC8CF-CE04-4183-89A4-7A3980C1D9CB}" srcOrd="0" destOrd="0" presId="urn:microsoft.com/office/officeart/2005/8/layout/orgChart1"/>
    <dgm:cxn modelId="{08389F74-00DB-4A62-942B-18B34421E9E1}" type="presOf" srcId="{1FE49FA9-C71D-45D1-A6EF-9A0CFA944A61}" destId="{B255EDE9-DDAD-4E9A-8EE4-DD4862182F5D}" srcOrd="0" destOrd="0" presId="urn:microsoft.com/office/officeart/2005/8/layout/orgChart1"/>
    <dgm:cxn modelId="{39301E0D-9990-473F-9545-3FF9A7E3CEEB}" srcId="{104C2DDF-8E00-4480-B684-BF0D63AA02C8}" destId="{04900A9F-6672-4805-A3E5-EA857AA80FCD}" srcOrd="0" destOrd="0" parTransId="{6E3BE692-4489-4B30-826B-57B5B57884E6}" sibTransId="{929DECE4-9882-4130-8DA5-0E306FF76717}"/>
    <dgm:cxn modelId="{2EE2912C-5EAE-41BE-81DA-52A03E31CBCC}" type="presOf" srcId="{7F91EFBC-6714-416B-B1B0-6A4F84B40E64}" destId="{4737DA4D-AF8C-43C2-8B6C-6215BDFF26A3}" srcOrd="0" destOrd="0" presId="urn:microsoft.com/office/officeart/2005/8/layout/orgChart1"/>
    <dgm:cxn modelId="{7FC5A8F7-CCCB-4521-8F39-2141F87BA256}" srcId="{A317C935-DDC6-496E-AF28-FC69EA6135D6}" destId="{EDA89296-14D7-47FD-9B6F-9CD8DDAB241D}" srcOrd="2" destOrd="0" parTransId="{4E1BC3FE-826D-44EA-B7D0-899BD8C64052}" sibTransId="{78B3B383-7959-44CB-9F7E-B9DBCE504DDB}"/>
    <dgm:cxn modelId="{130C89A6-E6E9-4F45-A1F7-3562802A4DDF}" type="presOf" srcId="{3C815811-2930-4EF0-A207-57C62FA64392}" destId="{7E149B42-F5A5-4246-8D2E-FFA79D002F41}" srcOrd="0" destOrd="0" presId="urn:microsoft.com/office/officeart/2005/8/layout/orgChart1"/>
    <dgm:cxn modelId="{C52CEDD7-AAF4-48D2-A3A1-1C75FE5FB10D}" type="presOf" srcId="{F439F7B1-1B63-4B8B-8717-6CA20EE8BD41}" destId="{3F0C1278-D7CE-499D-B3EC-7192CD546075}" srcOrd="0" destOrd="0" presId="urn:microsoft.com/office/officeart/2005/8/layout/orgChart1"/>
    <dgm:cxn modelId="{DA511A0A-DDBD-4A58-83EB-915E1FFB1898}" type="presOf" srcId="{17654CD4-26DD-4F49-B622-4F34F2609FA5}" destId="{49916D45-8583-4FF0-8663-18D2233BA0BB}" srcOrd="0" destOrd="0" presId="urn:microsoft.com/office/officeart/2005/8/layout/orgChart1"/>
    <dgm:cxn modelId="{27D131CD-2F10-445B-9AC8-431A66EEDD35}" type="presOf" srcId="{C335523C-0EB7-441F-956F-B1FAB818C666}" destId="{B9A193A0-8D7A-4A21-9311-16083D52E1DB}" srcOrd="1" destOrd="0" presId="urn:microsoft.com/office/officeart/2005/8/layout/orgChart1"/>
    <dgm:cxn modelId="{C05DD19B-70A1-46C7-AC1A-A6493D59AD9A}" type="presOf" srcId="{04900A9F-6672-4805-A3E5-EA857AA80FCD}" destId="{73031F66-1F06-4BD6-8FB0-8C397F6DD983}" srcOrd="1" destOrd="0" presId="urn:microsoft.com/office/officeart/2005/8/layout/orgChart1"/>
    <dgm:cxn modelId="{28351BF9-3DE9-4685-8ABA-D97A7D437ED7}" type="presOf" srcId="{B6A09EA3-BE97-49EF-80EB-A8B15B4C62E4}" destId="{6E6756C8-9785-4B19-958D-4381ABAA989C}" srcOrd="0" destOrd="0" presId="urn:microsoft.com/office/officeart/2005/8/layout/orgChart1"/>
    <dgm:cxn modelId="{FC1DBB74-A83E-48B2-8D79-8A68DD5B93F1}" type="presOf" srcId="{6638527F-8B1E-45A5-90CE-BF3871357839}" destId="{9817E11B-F6CA-4241-9891-6E3EA96D0FBA}" srcOrd="0" destOrd="0" presId="urn:microsoft.com/office/officeart/2005/8/layout/orgChart1"/>
    <dgm:cxn modelId="{108CF39E-8724-44EB-BB55-0204632EF356}" type="presOf" srcId="{21D000BA-1B48-41F8-B5C9-B01FD619F7A5}" destId="{9CB3FBD0-CA6C-448F-B721-00E2656D2D5C}" srcOrd="1" destOrd="0" presId="urn:microsoft.com/office/officeart/2005/8/layout/orgChart1"/>
    <dgm:cxn modelId="{1948B9F3-5F0C-499F-B1C3-580EB80563B8}" type="presOf" srcId="{3240940C-3D01-4E8F-9D59-281174840BD0}" destId="{BE307E05-91A1-414B-946D-135E3D7A3CD7}" srcOrd="1" destOrd="0" presId="urn:microsoft.com/office/officeart/2005/8/layout/orgChart1"/>
    <dgm:cxn modelId="{1B2BAF03-04D6-4F96-B3B8-69E5F9FDA1EF}" type="presOf" srcId="{3C07CEC4-56C9-43EA-9EF6-DE0B312CD628}" destId="{00D4512B-133E-4D3E-AA3F-F3258475CA61}" srcOrd="0" destOrd="0" presId="urn:microsoft.com/office/officeart/2005/8/layout/orgChart1"/>
    <dgm:cxn modelId="{1C1FF579-5BF1-4E08-A36C-47CBBAE2ECB9}" type="presOf" srcId="{C335523C-0EB7-441F-956F-B1FAB818C666}" destId="{F780DB5D-4148-414C-9E2D-2270E7D9EBDE}" srcOrd="0" destOrd="0" presId="urn:microsoft.com/office/officeart/2005/8/layout/orgChart1"/>
    <dgm:cxn modelId="{5D11C121-95B8-47A0-93B8-1724DB86BE80}" srcId="{04900A9F-6672-4805-A3E5-EA857AA80FCD}" destId="{6638527F-8B1E-45A5-90CE-BF3871357839}" srcOrd="0" destOrd="0" parTransId="{A27F10BA-ACAB-4EDE-82B2-15941479816D}" sibTransId="{FB9B8C07-C42C-4A2F-A754-EB60470A1207}"/>
    <dgm:cxn modelId="{087F79DE-CB0A-4BDD-A163-DFB118D8C813}" srcId="{104C2DDF-8E00-4480-B684-BF0D63AA02C8}" destId="{21D000BA-1B48-41F8-B5C9-B01FD619F7A5}" srcOrd="1" destOrd="0" parTransId="{07B0009D-1F28-4EC7-8CA9-688BB0C5BBAB}" sibTransId="{FAB2308A-0E00-46BE-893E-B7D3DCB89AA7}"/>
    <dgm:cxn modelId="{C766290D-5D96-40F6-9FA7-1F33C4A02EAA}" type="presOf" srcId="{FF88A6FC-8EB6-448D-A0F6-28C409CE47C5}" destId="{640FAE63-07C2-4771-AE90-45457E0CFB57}" srcOrd="1" destOrd="0" presId="urn:microsoft.com/office/officeart/2005/8/layout/orgChart1"/>
    <dgm:cxn modelId="{40DCA9D9-66FD-4F74-8047-F4D602FBDF87}" type="presOf" srcId="{E9179119-9E36-46A6-A70A-B8EFA39AA6FC}" destId="{39CA9E2D-BA77-41E5-931A-294A68E38AB5}" srcOrd="1" destOrd="0" presId="urn:microsoft.com/office/officeart/2005/8/layout/orgChart1"/>
    <dgm:cxn modelId="{9EE094B7-BE35-42AA-A41F-60769EB30DDA}" type="presOf" srcId="{8392C215-EFF9-4A7F-BBC7-70C4495A8050}" destId="{CB1B5CEA-06D1-4F41-AE0F-22185CA891F8}" srcOrd="0" destOrd="0" presId="urn:microsoft.com/office/officeart/2005/8/layout/orgChart1"/>
    <dgm:cxn modelId="{CB121E4C-67C6-462C-86A7-2726672B593E}" type="presOf" srcId="{6638527F-8B1E-45A5-90CE-BF3871357839}" destId="{DF327579-4D73-45FF-8E49-CCEBC4080B93}" srcOrd="1" destOrd="0" presId="urn:microsoft.com/office/officeart/2005/8/layout/orgChart1"/>
    <dgm:cxn modelId="{03E0FFEA-F66D-43D2-8CB5-9579AE820FAC}" type="presOf" srcId="{A317C935-DDC6-496E-AF28-FC69EA6135D6}" destId="{ADA6332F-F0D8-4F1D-A6CD-74CFA83AAE3E}" srcOrd="1" destOrd="0" presId="urn:microsoft.com/office/officeart/2005/8/layout/orgChart1"/>
    <dgm:cxn modelId="{4B58C10A-48DB-4AE2-9584-4F664E16E09E}" srcId="{104C2DDF-8E00-4480-B684-BF0D63AA02C8}" destId="{A317C935-DDC6-496E-AF28-FC69EA6135D6}" srcOrd="2" destOrd="0" parTransId="{F38FE6DF-C2ED-46DD-B25C-643553E4E082}" sibTransId="{44339CDC-5540-4494-A63A-91803BFB491C}"/>
    <dgm:cxn modelId="{FB640225-0162-4BE9-BB6A-859C0FCE30AA}" srcId="{F439F7B1-1B63-4B8B-8717-6CA20EE8BD41}" destId="{FF88A6FC-8EB6-448D-A0F6-28C409CE47C5}" srcOrd="0" destOrd="0" parTransId="{57B9F0F0-2172-4B20-85FD-F70CD3457FAF}" sibTransId="{DB4368B3-6944-429E-98DA-5774E7741DE8}"/>
    <dgm:cxn modelId="{29E59660-0066-4FDC-8F6E-3D24B64F51B3}" type="presOf" srcId="{1F154DB8-1EC4-4096-B0C2-6746877C6C1A}" destId="{BDB8ABBE-251C-42E4-B065-2E008F974D20}" srcOrd="0" destOrd="0" presId="urn:microsoft.com/office/officeart/2005/8/layout/orgChart1"/>
    <dgm:cxn modelId="{12F130D0-8C1B-45FB-9154-2E925E5FC3FD}" type="presOf" srcId="{07B0009D-1F28-4EC7-8CA9-688BB0C5BBAB}" destId="{5FE3F8A6-CB52-4500-B202-283F541FBBF3}" srcOrd="0" destOrd="0" presId="urn:microsoft.com/office/officeart/2005/8/layout/orgChart1"/>
    <dgm:cxn modelId="{7309C5A6-ADBD-4CA0-83E5-0DEFC56456CD}" srcId="{04900A9F-6672-4805-A3E5-EA857AA80FCD}" destId="{C335523C-0EB7-441F-956F-B1FAB818C666}" srcOrd="1" destOrd="0" parTransId="{FBC37B89-2F08-4931-9ABC-08B9281AD945}" sibTransId="{803562BC-6351-47EC-9192-EFE6CDB5DED1}"/>
    <dgm:cxn modelId="{BB3C40E1-5055-4F7C-9034-F2B71AD03D5C}" srcId="{0F593CB4-7F94-4961-BB92-B5FA4511B96E}" destId="{1F154DB8-1EC4-4096-B0C2-6746877C6C1A}" srcOrd="3" destOrd="0" parTransId="{FFD65908-CF14-49FC-BB2D-1FD7C799FE64}" sibTransId="{F62937E0-B431-4633-AE1D-C80A9D141C86}"/>
    <dgm:cxn modelId="{5BC1BF90-9199-4FB2-A2E9-5F953CE243CC}" type="presParOf" srcId="{D17A07F6-F18B-4592-B404-C56315A1945A}" destId="{F695B17C-E311-4A85-A204-D05DCB5C354B}" srcOrd="0" destOrd="0" presId="urn:microsoft.com/office/officeart/2005/8/layout/orgChart1"/>
    <dgm:cxn modelId="{23AB7D8F-DE7F-430B-9682-5D31209F46A3}" type="presParOf" srcId="{F695B17C-E311-4A85-A204-D05DCB5C354B}" destId="{7A7AF415-514A-43F5-BD9D-CAF3B68DB500}" srcOrd="0" destOrd="0" presId="urn:microsoft.com/office/officeart/2005/8/layout/orgChart1"/>
    <dgm:cxn modelId="{6B18782C-7380-47EF-B660-96D024E5FD2E}" type="presParOf" srcId="{7A7AF415-514A-43F5-BD9D-CAF3B68DB500}" destId="{E73274A0-C62E-42D2-B914-C2270EAAD934}" srcOrd="0" destOrd="0" presId="urn:microsoft.com/office/officeart/2005/8/layout/orgChart1"/>
    <dgm:cxn modelId="{D86676D8-58B3-4409-BB2E-978AA26B7B96}" type="presParOf" srcId="{7A7AF415-514A-43F5-BD9D-CAF3B68DB500}" destId="{C8709257-DCCB-4821-9098-9DE39BDA04AD}" srcOrd="1" destOrd="0" presId="urn:microsoft.com/office/officeart/2005/8/layout/orgChart1"/>
    <dgm:cxn modelId="{69E5F14B-7B11-466D-A8C4-05490910A390}" type="presParOf" srcId="{F695B17C-E311-4A85-A204-D05DCB5C354B}" destId="{8E527F7C-A584-41F4-B135-BFA282FD05FB}" srcOrd="1" destOrd="0" presId="urn:microsoft.com/office/officeart/2005/8/layout/orgChart1"/>
    <dgm:cxn modelId="{428C2BF2-19F4-4ADB-BD49-BBC84000698F}" type="presParOf" srcId="{8E527F7C-A584-41F4-B135-BFA282FD05FB}" destId="{C44937FD-3EB5-4AA6-AA64-B4ED76080D47}" srcOrd="0" destOrd="0" presId="urn:microsoft.com/office/officeart/2005/8/layout/orgChart1"/>
    <dgm:cxn modelId="{5C1F6DD2-5438-47B2-AF24-8A2ABF472891}" type="presParOf" srcId="{8E527F7C-A584-41F4-B135-BFA282FD05FB}" destId="{C5CA52CD-39DE-4F32-8140-ED8131EB2B77}" srcOrd="1" destOrd="0" presId="urn:microsoft.com/office/officeart/2005/8/layout/orgChart1"/>
    <dgm:cxn modelId="{13C7756D-57C4-4FBE-9FD1-3DDD041246F7}" type="presParOf" srcId="{C5CA52CD-39DE-4F32-8140-ED8131EB2B77}" destId="{FBD985D2-65D9-481A-9184-73FABD80E0BA}" srcOrd="0" destOrd="0" presId="urn:microsoft.com/office/officeart/2005/8/layout/orgChart1"/>
    <dgm:cxn modelId="{C1FF6E54-85F8-4A44-8BF3-C9826671E3F3}" type="presParOf" srcId="{FBD985D2-65D9-481A-9184-73FABD80E0BA}" destId="{4ADDABDA-D18C-48CC-814B-EA82657E9D50}" srcOrd="0" destOrd="0" presId="urn:microsoft.com/office/officeart/2005/8/layout/orgChart1"/>
    <dgm:cxn modelId="{BFDA9236-8E40-4BD2-9328-9A49403A7182}" type="presParOf" srcId="{FBD985D2-65D9-481A-9184-73FABD80E0BA}" destId="{73031F66-1F06-4BD6-8FB0-8C397F6DD983}" srcOrd="1" destOrd="0" presId="urn:microsoft.com/office/officeart/2005/8/layout/orgChart1"/>
    <dgm:cxn modelId="{FAC132FA-A683-4503-83B3-3752CAD93228}" type="presParOf" srcId="{C5CA52CD-39DE-4F32-8140-ED8131EB2B77}" destId="{561C1170-D8D5-479F-A5CE-5CDB1D55EE13}" srcOrd="1" destOrd="0" presId="urn:microsoft.com/office/officeart/2005/8/layout/orgChart1"/>
    <dgm:cxn modelId="{18710129-559F-4A3C-A0E9-8F0B2D3E6568}" type="presParOf" srcId="{561C1170-D8D5-479F-A5CE-5CDB1D55EE13}" destId="{7BACEE85-C35C-462B-A213-86F8917395E4}" srcOrd="0" destOrd="0" presId="urn:microsoft.com/office/officeart/2005/8/layout/orgChart1"/>
    <dgm:cxn modelId="{F12C547A-29FF-4F96-9897-0B20FB503120}" type="presParOf" srcId="{561C1170-D8D5-479F-A5CE-5CDB1D55EE13}" destId="{4007AE65-6DD4-4457-87A2-5ABEC79786F4}" srcOrd="1" destOrd="0" presId="urn:microsoft.com/office/officeart/2005/8/layout/orgChart1"/>
    <dgm:cxn modelId="{5EB95FBB-B4FC-46BE-8721-5466B13B5136}" type="presParOf" srcId="{4007AE65-6DD4-4457-87A2-5ABEC79786F4}" destId="{46EBE0F2-FCBB-4FCF-9F53-BE6DD25B9A86}" srcOrd="0" destOrd="0" presId="urn:microsoft.com/office/officeart/2005/8/layout/orgChart1"/>
    <dgm:cxn modelId="{C8D5B73B-92BD-4039-8E6A-97302FFC329C}" type="presParOf" srcId="{46EBE0F2-FCBB-4FCF-9F53-BE6DD25B9A86}" destId="{9817E11B-F6CA-4241-9891-6E3EA96D0FBA}" srcOrd="0" destOrd="0" presId="urn:microsoft.com/office/officeart/2005/8/layout/orgChart1"/>
    <dgm:cxn modelId="{16C660B0-B144-46CE-A76D-968E8D4AD1ED}" type="presParOf" srcId="{46EBE0F2-FCBB-4FCF-9F53-BE6DD25B9A86}" destId="{DF327579-4D73-45FF-8E49-CCEBC4080B93}" srcOrd="1" destOrd="0" presId="urn:microsoft.com/office/officeart/2005/8/layout/orgChart1"/>
    <dgm:cxn modelId="{762DD16F-3F8E-4CB7-B828-968A2D45D1CB}" type="presParOf" srcId="{4007AE65-6DD4-4457-87A2-5ABEC79786F4}" destId="{9C283F8B-18E2-4D2A-AF05-D7C0953E3227}" srcOrd="1" destOrd="0" presId="urn:microsoft.com/office/officeart/2005/8/layout/orgChart1"/>
    <dgm:cxn modelId="{147E2994-83CB-4BF6-A772-1BB550B79686}" type="presParOf" srcId="{4007AE65-6DD4-4457-87A2-5ABEC79786F4}" destId="{463201DE-91D0-47F7-AD39-BC612EE6C001}" srcOrd="2" destOrd="0" presId="urn:microsoft.com/office/officeart/2005/8/layout/orgChart1"/>
    <dgm:cxn modelId="{0D7C5F6B-8BC1-4F29-97A0-C11BC0352805}" type="presParOf" srcId="{561C1170-D8D5-479F-A5CE-5CDB1D55EE13}" destId="{400C2025-7F48-4A72-B014-F45432F7CE32}" srcOrd="2" destOrd="0" presId="urn:microsoft.com/office/officeart/2005/8/layout/orgChart1"/>
    <dgm:cxn modelId="{D9F44F8A-195F-450A-B964-C4D32902CD44}" type="presParOf" srcId="{561C1170-D8D5-479F-A5CE-5CDB1D55EE13}" destId="{8A78C4DD-ED9A-4440-849B-C473FE081FDD}" srcOrd="3" destOrd="0" presId="urn:microsoft.com/office/officeart/2005/8/layout/orgChart1"/>
    <dgm:cxn modelId="{10A4B52F-2250-4AB6-A678-720CD37C07A1}" type="presParOf" srcId="{8A78C4DD-ED9A-4440-849B-C473FE081FDD}" destId="{42B79555-77D1-4E94-8F14-200B72FB4FD0}" srcOrd="0" destOrd="0" presId="urn:microsoft.com/office/officeart/2005/8/layout/orgChart1"/>
    <dgm:cxn modelId="{E3C0953C-BB04-4C74-A7FD-6EB2B73096A8}" type="presParOf" srcId="{42B79555-77D1-4E94-8F14-200B72FB4FD0}" destId="{F780DB5D-4148-414C-9E2D-2270E7D9EBDE}" srcOrd="0" destOrd="0" presId="urn:microsoft.com/office/officeart/2005/8/layout/orgChart1"/>
    <dgm:cxn modelId="{2D631C2E-2CD6-4C40-9EAB-BD1B94B04DA9}" type="presParOf" srcId="{42B79555-77D1-4E94-8F14-200B72FB4FD0}" destId="{B9A193A0-8D7A-4A21-9311-16083D52E1DB}" srcOrd="1" destOrd="0" presId="urn:microsoft.com/office/officeart/2005/8/layout/orgChart1"/>
    <dgm:cxn modelId="{A8B7624D-76AA-44CE-9B07-83124193D029}" type="presParOf" srcId="{8A78C4DD-ED9A-4440-849B-C473FE081FDD}" destId="{90107538-1225-4378-9EDF-15B067E93234}" srcOrd="1" destOrd="0" presId="urn:microsoft.com/office/officeart/2005/8/layout/orgChart1"/>
    <dgm:cxn modelId="{1B4803AF-241A-47AD-A896-4F4908A065F0}" type="presParOf" srcId="{8A78C4DD-ED9A-4440-849B-C473FE081FDD}" destId="{9A7AAE5D-3D97-4A64-A45A-8C97AE229190}" srcOrd="2" destOrd="0" presId="urn:microsoft.com/office/officeart/2005/8/layout/orgChart1"/>
    <dgm:cxn modelId="{EA0EB964-E998-4829-B561-0F34FA8714D9}" type="presParOf" srcId="{C5CA52CD-39DE-4F32-8140-ED8131EB2B77}" destId="{FBC3185E-565A-4562-A2B4-8DC794F1A02B}" srcOrd="2" destOrd="0" presId="urn:microsoft.com/office/officeart/2005/8/layout/orgChart1"/>
    <dgm:cxn modelId="{3F93F32D-1EAE-4C89-978A-FEF5BEA640B3}" type="presParOf" srcId="{8E527F7C-A584-41F4-B135-BFA282FD05FB}" destId="{5FE3F8A6-CB52-4500-B202-283F541FBBF3}" srcOrd="2" destOrd="0" presId="urn:microsoft.com/office/officeart/2005/8/layout/orgChart1"/>
    <dgm:cxn modelId="{736C5CD8-301C-4D99-95FA-C9716948BFA0}" type="presParOf" srcId="{8E527F7C-A584-41F4-B135-BFA282FD05FB}" destId="{E1071479-89B2-439F-ACEF-E268E4A05BDC}" srcOrd="3" destOrd="0" presId="urn:microsoft.com/office/officeart/2005/8/layout/orgChart1"/>
    <dgm:cxn modelId="{08575861-AA8D-4D2B-8834-4518EC8BB015}" type="presParOf" srcId="{E1071479-89B2-439F-ACEF-E268E4A05BDC}" destId="{C2D7A18C-4D8D-4012-A955-43F81889EC04}" srcOrd="0" destOrd="0" presId="urn:microsoft.com/office/officeart/2005/8/layout/orgChart1"/>
    <dgm:cxn modelId="{B05CF459-393B-4FE7-9D0C-4ACF5AFEDFC4}" type="presParOf" srcId="{C2D7A18C-4D8D-4012-A955-43F81889EC04}" destId="{772CA2F8-B7AF-422E-A7B1-EE7EEC7CD664}" srcOrd="0" destOrd="0" presId="urn:microsoft.com/office/officeart/2005/8/layout/orgChart1"/>
    <dgm:cxn modelId="{91403BDC-7E33-4841-986A-DD70B81243D2}" type="presParOf" srcId="{C2D7A18C-4D8D-4012-A955-43F81889EC04}" destId="{9CB3FBD0-CA6C-448F-B721-00E2656D2D5C}" srcOrd="1" destOrd="0" presId="urn:microsoft.com/office/officeart/2005/8/layout/orgChart1"/>
    <dgm:cxn modelId="{A397E223-B656-4CC3-A46E-D5B87B6053AA}" type="presParOf" srcId="{E1071479-89B2-439F-ACEF-E268E4A05BDC}" destId="{E4580979-9B7E-43F6-8E61-A4E44A90C8D1}" srcOrd="1" destOrd="0" presId="urn:microsoft.com/office/officeart/2005/8/layout/orgChart1"/>
    <dgm:cxn modelId="{14140F0C-C35B-47D4-AA52-68BE130C60CC}" type="presParOf" srcId="{E4580979-9B7E-43F6-8E61-A4E44A90C8D1}" destId="{00D4512B-133E-4D3E-AA3F-F3258475CA61}" srcOrd="0" destOrd="0" presId="urn:microsoft.com/office/officeart/2005/8/layout/orgChart1"/>
    <dgm:cxn modelId="{1476D7CD-DCED-4B64-BD9E-4D253C4DB3FA}" type="presParOf" srcId="{E4580979-9B7E-43F6-8E61-A4E44A90C8D1}" destId="{07B75A6F-722A-49F8-BFAE-98A69DF451B8}" srcOrd="1" destOrd="0" presId="urn:microsoft.com/office/officeart/2005/8/layout/orgChart1"/>
    <dgm:cxn modelId="{461CD601-2EDD-4958-B711-17EB882F6BD0}" type="presParOf" srcId="{07B75A6F-722A-49F8-BFAE-98A69DF451B8}" destId="{ADFBE6B8-6913-4D50-98D1-3FDD2A0CB4EA}" srcOrd="0" destOrd="0" presId="urn:microsoft.com/office/officeart/2005/8/layout/orgChart1"/>
    <dgm:cxn modelId="{6E52F9BA-303E-4D6E-8B54-A6E29989B7BC}" type="presParOf" srcId="{ADFBE6B8-6913-4D50-98D1-3FDD2A0CB4EA}" destId="{D0974F26-D807-4A0C-9AA6-030983217601}" srcOrd="0" destOrd="0" presId="urn:microsoft.com/office/officeart/2005/8/layout/orgChart1"/>
    <dgm:cxn modelId="{98885FE0-7ED2-42F0-A04B-AC3992600A9B}" type="presParOf" srcId="{ADFBE6B8-6913-4D50-98D1-3FDD2A0CB4EA}" destId="{2B29B881-3BB6-427C-AC6A-6FC91186F3A8}" srcOrd="1" destOrd="0" presId="urn:microsoft.com/office/officeart/2005/8/layout/orgChart1"/>
    <dgm:cxn modelId="{7B5A4946-921D-4FFB-98BE-001F8427C128}" type="presParOf" srcId="{07B75A6F-722A-49F8-BFAE-98A69DF451B8}" destId="{5A2B39B2-5C9F-4549-92EA-372479C6ADB1}" srcOrd="1" destOrd="0" presId="urn:microsoft.com/office/officeart/2005/8/layout/orgChart1"/>
    <dgm:cxn modelId="{96A1DFCC-5290-4F4E-A95C-DB6D612DAF4F}" type="presParOf" srcId="{07B75A6F-722A-49F8-BFAE-98A69DF451B8}" destId="{5C2B9DB9-5054-4AC5-9140-662708C35EC6}" srcOrd="2" destOrd="0" presId="urn:microsoft.com/office/officeart/2005/8/layout/orgChart1"/>
    <dgm:cxn modelId="{F7D105C6-EC8A-428C-BB5E-D0036C30DE48}" type="presParOf" srcId="{E4580979-9B7E-43F6-8E61-A4E44A90C8D1}" destId="{722392C4-0CC4-49BA-93B6-907EAFA0A747}" srcOrd="2" destOrd="0" presId="urn:microsoft.com/office/officeart/2005/8/layout/orgChart1"/>
    <dgm:cxn modelId="{3AD968B3-4E19-4C87-958F-D7047032A378}" type="presParOf" srcId="{E4580979-9B7E-43F6-8E61-A4E44A90C8D1}" destId="{2CC02496-F17C-4E37-983B-12FF1E7AE8E6}" srcOrd="3" destOrd="0" presId="urn:microsoft.com/office/officeart/2005/8/layout/orgChart1"/>
    <dgm:cxn modelId="{217050A4-CBC9-46FE-834B-EB826FE648B5}" type="presParOf" srcId="{2CC02496-F17C-4E37-983B-12FF1E7AE8E6}" destId="{5FFA7EB2-0F1A-48B1-BDFA-769640E7523A}" srcOrd="0" destOrd="0" presId="urn:microsoft.com/office/officeart/2005/8/layout/orgChart1"/>
    <dgm:cxn modelId="{173D9AE2-D83A-4788-BAE6-26BF7C2090EB}" type="presParOf" srcId="{5FFA7EB2-0F1A-48B1-BDFA-769640E7523A}" destId="{77397695-ED95-4ECD-A9FE-BB11817B33D6}" srcOrd="0" destOrd="0" presId="urn:microsoft.com/office/officeart/2005/8/layout/orgChart1"/>
    <dgm:cxn modelId="{1D096FC3-A45C-4749-89E6-72C6273386BD}" type="presParOf" srcId="{5FFA7EB2-0F1A-48B1-BDFA-769640E7523A}" destId="{AE34873E-1644-4B00-BCDD-65B4BD51CBBE}" srcOrd="1" destOrd="0" presId="urn:microsoft.com/office/officeart/2005/8/layout/orgChart1"/>
    <dgm:cxn modelId="{EFCBC434-BF72-4016-8548-2B2D948B34DA}" type="presParOf" srcId="{2CC02496-F17C-4E37-983B-12FF1E7AE8E6}" destId="{A5E18F1C-CA2C-411D-8D9C-D2D01A468159}" srcOrd="1" destOrd="0" presId="urn:microsoft.com/office/officeart/2005/8/layout/orgChart1"/>
    <dgm:cxn modelId="{EC111EB6-24B0-4DAC-9EED-8E248C0FA1FF}" type="presParOf" srcId="{2CC02496-F17C-4E37-983B-12FF1E7AE8E6}" destId="{6376D6CB-2F3D-4902-BBA7-40E5FEF394F0}" srcOrd="2" destOrd="0" presId="urn:microsoft.com/office/officeart/2005/8/layout/orgChart1"/>
    <dgm:cxn modelId="{A934B7B0-965C-4B77-B762-3803BDCFDEF3}" type="presParOf" srcId="{E4580979-9B7E-43F6-8E61-A4E44A90C8D1}" destId="{CB1B5CEA-06D1-4F41-AE0F-22185CA891F8}" srcOrd="4" destOrd="0" presId="urn:microsoft.com/office/officeart/2005/8/layout/orgChart1"/>
    <dgm:cxn modelId="{5027094B-E8F7-4E73-A450-091C298DD7DA}" type="presParOf" srcId="{E4580979-9B7E-43F6-8E61-A4E44A90C8D1}" destId="{20EB11F4-A4C0-4638-BD91-A7E91BB1CA1E}" srcOrd="5" destOrd="0" presId="urn:microsoft.com/office/officeart/2005/8/layout/orgChart1"/>
    <dgm:cxn modelId="{3E547809-4C07-4805-BE5E-30F1BA01A902}" type="presParOf" srcId="{20EB11F4-A4C0-4638-BD91-A7E91BB1CA1E}" destId="{2F1E781C-2078-4686-8AF0-4134FE64A385}" srcOrd="0" destOrd="0" presId="urn:microsoft.com/office/officeart/2005/8/layout/orgChart1"/>
    <dgm:cxn modelId="{33EC9FAE-7211-44DB-8A90-961DE870521B}" type="presParOf" srcId="{2F1E781C-2078-4686-8AF0-4134FE64A385}" destId="{9B5FBEF9-4F66-48BD-8868-6B39B76C6E3B}" srcOrd="0" destOrd="0" presId="urn:microsoft.com/office/officeart/2005/8/layout/orgChart1"/>
    <dgm:cxn modelId="{75660AD9-EFBE-4485-BDA0-34FFB4E6E5D4}" type="presParOf" srcId="{2F1E781C-2078-4686-8AF0-4134FE64A385}" destId="{BE307E05-91A1-414B-946D-135E3D7A3CD7}" srcOrd="1" destOrd="0" presId="urn:microsoft.com/office/officeart/2005/8/layout/orgChart1"/>
    <dgm:cxn modelId="{1C0BA03A-B2A4-4AE2-B296-215A790613BF}" type="presParOf" srcId="{20EB11F4-A4C0-4638-BD91-A7E91BB1CA1E}" destId="{E6371E29-8436-4B84-83A4-A72C94666D88}" srcOrd="1" destOrd="0" presId="urn:microsoft.com/office/officeart/2005/8/layout/orgChart1"/>
    <dgm:cxn modelId="{CEB15CC0-9C39-4C38-9E7A-569BB4C2E4DE}" type="presParOf" srcId="{20EB11F4-A4C0-4638-BD91-A7E91BB1CA1E}" destId="{49549A78-47F2-43F8-B83A-826E0134938A}" srcOrd="2" destOrd="0" presId="urn:microsoft.com/office/officeart/2005/8/layout/orgChart1"/>
    <dgm:cxn modelId="{546D647D-D8B7-4251-9678-3484272473F1}" type="presParOf" srcId="{E4580979-9B7E-43F6-8E61-A4E44A90C8D1}" destId="{B9808D5E-6428-4900-B2FA-CBFDBFE10423}" srcOrd="6" destOrd="0" presId="urn:microsoft.com/office/officeart/2005/8/layout/orgChart1"/>
    <dgm:cxn modelId="{D9348F11-F00D-4263-B923-3712D0DF2353}" type="presParOf" srcId="{E4580979-9B7E-43F6-8E61-A4E44A90C8D1}" destId="{CB818C36-9A52-4374-A540-6E6999642868}" srcOrd="7" destOrd="0" presId="urn:microsoft.com/office/officeart/2005/8/layout/orgChart1"/>
    <dgm:cxn modelId="{0E0267B8-F3FD-41C5-BA03-BFA7AD2216D7}" type="presParOf" srcId="{CB818C36-9A52-4374-A540-6E6999642868}" destId="{92A91F32-0DB5-462A-A291-F680FB8D7151}" srcOrd="0" destOrd="0" presId="urn:microsoft.com/office/officeart/2005/8/layout/orgChart1"/>
    <dgm:cxn modelId="{9D45ACD5-7118-4B71-9CA7-42B2E5B325D5}" type="presParOf" srcId="{92A91F32-0DB5-462A-A291-F680FB8D7151}" destId="{4737DA4D-AF8C-43C2-8B6C-6215BDFF26A3}" srcOrd="0" destOrd="0" presId="urn:microsoft.com/office/officeart/2005/8/layout/orgChart1"/>
    <dgm:cxn modelId="{8698496C-4BF0-4F5A-8E96-3C59603F6E39}" type="presParOf" srcId="{92A91F32-0DB5-462A-A291-F680FB8D7151}" destId="{88CB556F-14CF-4256-B301-185B288BF8DC}" srcOrd="1" destOrd="0" presId="urn:microsoft.com/office/officeart/2005/8/layout/orgChart1"/>
    <dgm:cxn modelId="{CB4042A0-7E9E-4A62-83D9-6ACD64DAEFD0}" type="presParOf" srcId="{CB818C36-9A52-4374-A540-6E6999642868}" destId="{7CF7AEF0-46D4-4B02-9758-4BF118B3682F}" srcOrd="1" destOrd="0" presId="urn:microsoft.com/office/officeart/2005/8/layout/orgChart1"/>
    <dgm:cxn modelId="{7823D256-B10E-49F2-8601-680A1950C7D8}" type="presParOf" srcId="{CB818C36-9A52-4374-A540-6E6999642868}" destId="{36BA19F8-E51F-4D51-8601-DFAB56D2B024}" srcOrd="2" destOrd="0" presId="urn:microsoft.com/office/officeart/2005/8/layout/orgChart1"/>
    <dgm:cxn modelId="{62ECD2D5-9F9A-4A30-B332-2D7C52CD8608}" type="presParOf" srcId="{E1071479-89B2-439F-ACEF-E268E4A05BDC}" destId="{124E6B98-8565-4DD8-B926-F1817F00C979}" srcOrd="2" destOrd="0" presId="urn:microsoft.com/office/officeart/2005/8/layout/orgChart1"/>
    <dgm:cxn modelId="{980DC794-7070-48D3-9130-4BD02770B197}" type="presParOf" srcId="{8E527F7C-A584-41F4-B135-BFA282FD05FB}" destId="{F23A0538-10E9-487B-8443-CEA5E74E146D}" srcOrd="4" destOrd="0" presId="urn:microsoft.com/office/officeart/2005/8/layout/orgChart1"/>
    <dgm:cxn modelId="{8FEF42CA-2AED-4F24-AF93-387782EEEC54}" type="presParOf" srcId="{8E527F7C-A584-41F4-B135-BFA282FD05FB}" destId="{046A1D7B-2CD6-4B09-9005-DB9CF32380DB}" srcOrd="5" destOrd="0" presId="urn:microsoft.com/office/officeart/2005/8/layout/orgChart1"/>
    <dgm:cxn modelId="{53B18531-C532-4324-A6A2-C6A4F6573A37}" type="presParOf" srcId="{046A1D7B-2CD6-4B09-9005-DB9CF32380DB}" destId="{638584CA-A0AC-4DD4-9E09-6DC9C4965012}" srcOrd="0" destOrd="0" presId="urn:microsoft.com/office/officeart/2005/8/layout/orgChart1"/>
    <dgm:cxn modelId="{00F58156-019C-48D3-B640-691F89C612B9}" type="presParOf" srcId="{638584CA-A0AC-4DD4-9E09-6DC9C4965012}" destId="{14F5844F-11A8-468F-91E7-96D9270CB448}" srcOrd="0" destOrd="0" presId="urn:microsoft.com/office/officeart/2005/8/layout/orgChart1"/>
    <dgm:cxn modelId="{4764E03D-68AA-4964-AA30-05B6746A2336}" type="presParOf" srcId="{638584CA-A0AC-4DD4-9E09-6DC9C4965012}" destId="{ADA6332F-F0D8-4F1D-A6CD-74CFA83AAE3E}" srcOrd="1" destOrd="0" presId="urn:microsoft.com/office/officeart/2005/8/layout/orgChart1"/>
    <dgm:cxn modelId="{7B9BCBE4-C42F-438A-B400-4F3B8EBD1EC9}" type="presParOf" srcId="{046A1D7B-2CD6-4B09-9005-DB9CF32380DB}" destId="{D02D0133-D98A-4D41-9778-8032524C808E}" srcOrd="1" destOrd="0" presId="urn:microsoft.com/office/officeart/2005/8/layout/orgChart1"/>
    <dgm:cxn modelId="{176A64C1-3E05-4434-8D7E-C5B058A0FE35}" type="presParOf" srcId="{D02D0133-D98A-4D41-9778-8032524C808E}" destId="{755FF83B-EC50-420E-8890-D6C927201233}" srcOrd="0" destOrd="0" presId="urn:microsoft.com/office/officeart/2005/8/layout/orgChart1"/>
    <dgm:cxn modelId="{896E1C70-592C-4D61-A314-9640EFA92B0D}" type="presParOf" srcId="{D02D0133-D98A-4D41-9778-8032524C808E}" destId="{8B9269D4-6260-4B14-9A55-15EDBB9C9FA8}" srcOrd="1" destOrd="0" presId="urn:microsoft.com/office/officeart/2005/8/layout/orgChart1"/>
    <dgm:cxn modelId="{294EDBF2-6B7F-4F9F-83F4-D44645D31FF4}" type="presParOf" srcId="{8B9269D4-6260-4B14-9A55-15EDBB9C9FA8}" destId="{A5E4A789-0053-45FE-81C0-BD49DF73876C}" srcOrd="0" destOrd="0" presId="urn:microsoft.com/office/officeart/2005/8/layout/orgChart1"/>
    <dgm:cxn modelId="{40A46BE7-1005-427F-9474-56F329269EDD}" type="presParOf" srcId="{A5E4A789-0053-45FE-81C0-BD49DF73876C}" destId="{4D69E9D2-808B-43DC-B29A-60F9AB6C862C}" srcOrd="0" destOrd="0" presId="urn:microsoft.com/office/officeart/2005/8/layout/orgChart1"/>
    <dgm:cxn modelId="{D1309167-CD2E-4155-B509-E6464AC2E96E}" type="presParOf" srcId="{A5E4A789-0053-45FE-81C0-BD49DF73876C}" destId="{9F875DBB-6680-4167-8A38-541F0F480E51}" srcOrd="1" destOrd="0" presId="urn:microsoft.com/office/officeart/2005/8/layout/orgChart1"/>
    <dgm:cxn modelId="{2BCD729D-3EF9-489B-BA78-6CFD580A4452}" type="presParOf" srcId="{8B9269D4-6260-4B14-9A55-15EDBB9C9FA8}" destId="{9611B532-AF2D-45F9-8093-FDA570E878F7}" srcOrd="1" destOrd="0" presId="urn:microsoft.com/office/officeart/2005/8/layout/orgChart1"/>
    <dgm:cxn modelId="{1DC94650-5006-4212-BB8F-53EFBCA2B390}" type="presParOf" srcId="{8B9269D4-6260-4B14-9A55-15EDBB9C9FA8}" destId="{3A83C932-477C-44F0-AFF6-2161D0894C80}" srcOrd="2" destOrd="0" presId="urn:microsoft.com/office/officeart/2005/8/layout/orgChart1"/>
    <dgm:cxn modelId="{5BD02B6A-BC91-4503-819E-DDDF69D06E51}" type="presParOf" srcId="{D02D0133-D98A-4D41-9778-8032524C808E}" destId="{E12398F8-4CF6-4763-9338-1A31ADDBC21D}" srcOrd="2" destOrd="0" presId="urn:microsoft.com/office/officeart/2005/8/layout/orgChart1"/>
    <dgm:cxn modelId="{A607A4AD-59AE-4E57-A962-B4E9333EED7D}" type="presParOf" srcId="{D02D0133-D98A-4D41-9778-8032524C808E}" destId="{70283E02-9E6E-4ECF-950D-923E52A3BCCC}" srcOrd="3" destOrd="0" presId="urn:microsoft.com/office/officeart/2005/8/layout/orgChart1"/>
    <dgm:cxn modelId="{7F9CC590-0F0D-411A-B5D9-FD1D517D0F60}" type="presParOf" srcId="{70283E02-9E6E-4ECF-950D-923E52A3BCCC}" destId="{124E7F5D-541F-4E22-B6F1-0542FCD808CB}" srcOrd="0" destOrd="0" presId="urn:microsoft.com/office/officeart/2005/8/layout/orgChart1"/>
    <dgm:cxn modelId="{4ED49B75-6583-4066-9110-CCB19CFA53D6}" type="presParOf" srcId="{124E7F5D-541F-4E22-B6F1-0542FCD808CB}" destId="{7E149B42-F5A5-4246-8D2E-FFA79D002F41}" srcOrd="0" destOrd="0" presId="urn:microsoft.com/office/officeart/2005/8/layout/orgChart1"/>
    <dgm:cxn modelId="{9F11C0D3-33D7-4AAA-B5A5-A4B78DF2E66A}" type="presParOf" srcId="{124E7F5D-541F-4E22-B6F1-0542FCD808CB}" destId="{E2B236C4-08BA-40B1-BA59-77D10214878F}" srcOrd="1" destOrd="0" presId="urn:microsoft.com/office/officeart/2005/8/layout/orgChart1"/>
    <dgm:cxn modelId="{F6714FC2-63D6-4461-A21D-950D69263FD9}" type="presParOf" srcId="{70283E02-9E6E-4ECF-950D-923E52A3BCCC}" destId="{51990257-1358-4269-AF91-0B1C097365EA}" srcOrd="1" destOrd="0" presId="urn:microsoft.com/office/officeart/2005/8/layout/orgChart1"/>
    <dgm:cxn modelId="{23DC3E52-A50A-4623-9A44-AAFB6A452918}" type="presParOf" srcId="{70283E02-9E6E-4ECF-950D-923E52A3BCCC}" destId="{4D755E7E-A78C-4495-91DA-BA08891ABFCC}" srcOrd="2" destOrd="0" presId="urn:microsoft.com/office/officeart/2005/8/layout/orgChart1"/>
    <dgm:cxn modelId="{765640EE-132E-4AB9-BAF0-F0A7B4BB095F}" type="presParOf" srcId="{D02D0133-D98A-4D41-9778-8032524C808E}" destId="{24565396-1F93-4F1D-A5BE-52156953232D}" srcOrd="4" destOrd="0" presId="urn:microsoft.com/office/officeart/2005/8/layout/orgChart1"/>
    <dgm:cxn modelId="{719A480B-4EB7-4B8A-B92C-7617743E6ADB}" type="presParOf" srcId="{D02D0133-D98A-4D41-9778-8032524C808E}" destId="{D7C5DC1C-6DE7-40A7-BEF7-CD62A66FFEE0}" srcOrd="5" destOrd="0" presId="urn:microsoft.com/office/officeart/2005/8/layout/orgChart1"/>
    <dgm:cxn modelId="{3825930A-6DA8-491D-8277-A2B903850D8D}" type="presParOf" srcId="{D7C5DC1C-6DE7-40A7-BEF7-CD62A66FFEE0}" destId="{AECECB66-CD53-4635-A34E-EC865F3717A2}" srcOrd="0" destOrd="0" presId="urn:microsoft.com/office/officeart/2005/8/layout/orgChart1"/>
    <dgm:cxn modelId="{12B4D00D-8AA4-4208-A946-CDFE99B145CA}" type="presParOf" srcId="{AECECB66-CD53-4635-A34E-EC865F3717A2}" destId="{C2E718C4-5402-42B1-9547-D790EF773608}" srcOrd="0" destOrd="0" presId="urn:microsoft.com/office/officeart/2005/8/layout/orgChart1"/>
    <dgm:cxn modelId="{4B91FEE9-AE8B-4809-B6C7-795EE5EC9A93}" type="presParOf" srcId="{AECECB66-CD53-4635-A34E-EC865F3717A2}" destId="{8169AC93-8BB4-4D53-938E-9C981979A93B}" srcOrd="1" destOrd="0" presId="urn:microsoft.com/office/officeart/2005/8/layout/orgChart1"/>
    <dgm:cxn modelId="{FADAA916-0D48-4F9D-849E-4DFC3E6A79C0}" type="presParOf" srcId="{D7C5DC1C-6DE7-40A7-BEF7-CD62A66FFEE0}" destId="{97477396-D2A4-479F-9DC3-D6D350CFB529}" srcOrd="1" destOrd="0" presId="urn:microsoft.com/office/officeart/2005/8/layout/orgChart1"/>
    <dgm:cxn modelId="{C94147B4-18F9-480E-A629-128901534468}" type="presParOf" srcId="{D7C5DC1C-6DE7-40A7-BEF7-CD62A66FFEE0}" destId="{C991A577-CBF0-4C64-840D-304EE24ED616}" srcOrd="2" destOrd="0" presId="urn:microsoft.com/office/officeart/2005/8/layout/orgChart1"/>
    <dgm:cxn modelId="{E91E0934-33C2-4FD2-877C-388CE7A4D3DB}" type="presParOf" srcId="{046A1D7B-2CD6-4B09-9005-DB9CF32380DB}" destId="{AA244A57-851E-417B-BF04-AB05D530AABD}" srcOrd="2" destOrd="0" presId="urn:microsoft.com/office/officeart/2005/8/layout/orgChart1"/>
    <dgm:cxn modelId="{BD9A78AA-7E62-4F49-818C-F6D9F7268526}" type="presParOf" srcId="{8E527F7C-A584-41F4-B135-BFA282FD05FB}" destId="{C7695785-5D60-456E-8E8F-ACDCBE61C2D8}" srcOrd="6" destOrd="0" presId="urn:microsoft.com/office/officeart/2005/8/layout/orgChart1"/>
    <dgm:cxn modelId="{511E2E93-EDE6-4623-9D3E-6D25AD732E58}" type="presParOf" srcId="{8E527F7C-A584-41F4-B135-BFA282FD05FB}" destId="{6684518B-C89C-4862-80FF-4295EC6FE056}" srcOrd="7" destOrd="0" presId="urn:microsoft.com/office/officeart/2005/8/layout/orgChart1"/>
    <dgm:cxn modelId="{004E1D72-E90B-4F34-9C21-03BA7398860B}" type="presParOf" srcId="{6684518B-C89C-4862-80FF-4295EC6FE056}" destId="{ABE165C7-BC75-4880-9F95-62B342F99D61}" srcOrd="0" destOrd="0" presId="urn:microsoft.com/office/officeart/2005/8/layout/orgChart1"/>
    <dgm:cxn modelId="{3B1056B6-4F9B-49E8-81DE-1441F414F0AA}" type="presParOf" srcId="{ABE165C7-BC75-4880-9F95-62B342F99D61}" destId="{3F0C1278-D7CE-499D-B3EC-7192CD546075}" srcOrd="0" destOrd="0" presId="urn:microsoft.com/office/officeart/2005/8/layout/orgChart1"/>
    <dgm:cxn modelId="{9D0FE81F-9951-42A9-A6C0-B6DFFE0D2FE6}" type="presParOf" srcId="{ABE165C7-BC75-4880-9F95-62B342F99D61}" destId="{5E222C20-A896-40E9-B5D8-804974D9C441}" srcOrd="1" destOrd="0" presId="urn:microsoft.com/office/officeart/2005/8/layout/orgChart1"/>
    <dgm:cxn modelId="{49482CE5-0EF5-4026-8C72-B3206B913B21}" type="presParOf" srcId="{6684518B-C89C-4862-80FF-4295EC6FE056}" destId="{CA4DDB21-C545-4F01-8C13-B098C817BF29}" srcOrd="1" destOrd="0" presId="urn:microsoft.com/office/officeart/2005/8/layout/orgChart1"/>
    <dgm:cxn modelId="{EB2F367E-09F8-473A-BFA0-AE238191A19B}" type="presParOf" srcId="{CA4DDB21-C545-4F01-8C13-B098C817BF29}" destId="{F0B35052-667F-4333-8E25-D8AEEED62C64}" srcOrd="0" destOrd="0" presId="urn:microsoft.com/office/officeart/2005/8/layout/orgChart1"/>
    <dgm:cxn modelId="{720F0697-29E2-4DE6-A115-2D14DAEB8269}" type="presParOf" srcId="{CA4DDB21-C545-4F01-8C13-B098C817BF29}" destId="{352E0217-92C2-4785-BAB8-178047EB5613}" srcOrd="1" destOrd="0" presId="urn:microsoft.com/office/officeart/2005/8/layout/orgChart1"/>
    <dgm:cxn modelId="{EE1DBCAA-ACA0-4605-9029-70F6E694B55D}" type="presParOf" srcId="{352E0217-92C2-4785-BAB8-178047EB5613}" destId="{081EC3C4-4E5D-4B8E-A758-A486F0D994C1}" srcOrd="0" destOrd="0" presId="urn:microsoft.com/office/officeart/2005/8/layout/orgChart1"/>
    <dgm:cxn modelId="{EB0D38B7-A525-4A8F-91BC-164FFE35CA01}" type="presParOf" srcId="{081EC3C4-4E5D-4B8E-A758-A486F0D994C1}" destId="{800BC588-3C9F-4368-ABE8-8A86EEE9D761}" srcOrd="0" destOrd="0" presId="urn:microsoft.com/office/officeart/2005/8/layout/orgChart1"/>
    <dgm:cxn modelId="{C8713739-8768-4F5F-B08D-A488AD8D76AD}" type="presParOf" srcId="{081EC3C4-4E5D-4B8E-A758-A486F0D994C1}" destId="{640FAE63-07C2-4771-AE90-45457E0CFB57}" srcOrd="1" destOrd="0" presId="urn:microsoft.com/office/officeart/2005/8/layout/orgChart1"/>
    <dgm:cxn modelId="{4742A568-735D-4DEE-8031-A7235A455CED}" type="presParOf" srcId="{352E0217-92C2-4785-BAB8-178047EB5613}" destId="{D0F4F34C-7057-4156-8D79-FACDD22978AD}" srcOrd="1" destOrd="0" presId="urn:microsoft.com/office/officeart/2005/8/layout/orgChart1"/>
    <dgm:cxn modelId="{18570565-0CEB-48AF-A431-3E838BD3FFE1}" type="presParOf" srcId="{352E0217-92C2-4785-BAB8-178047EB5613}" destId="{EEDC742F-EF30-4CA3-9849-9DC7CEB38813}" srcOrd="2" destOrd="0" presId="urn:microsoft.com/office/officeart/2005/8/layout/orgChart1"/>
    <dgm:cxn modelId="{D23A0786-778B-4D89-BEC9-4C666D7ABF00}" type="presParOf" srcId="{CA4DDB21-C545-4F01-8C13-B098C817BF29}" destId="{A95022D2-97C0-4FF8-B0C0-5C20572113C4}" srcOrd="2" destOrd="0" presId="urn:microsoft.com/office/officeart/2005/8/layout/orgChart1"/>
    <dgm:cxn modelId="{447AA080-D775-4DB8-9177-D8DCEA793A2D}" type="presParOf" srcId="{CA4DDB21-C545-4F01-8C13-B098C817BF29}" destId="{957E801C-26D0-4CAC-806F-BFC05D31BB6C}" srcOrd="3" destOrd="0" presId="urn:microsoft.com/office/officeart/2005/8/layout/orgChart1"/>
    <dgm:cxn modelId="{FB51771B-DF23-4699-A87C-63BC40D98B3C}" type="presParOf" srcId="{957E801C-26D0-4CAC-806F-BFC05D31BB6C}" destId="{531C0C62-77A0-41AC-8C0A-18145BA1A693}" srcOrd="0" destOrd="0" presId="urn:microsoft.com/office/officeart/2005/8/layout/orgChart1"/>
    <dgm:cxn modelId="{BD78850C-CCA8-415B-9CB6-6B247FB4A9ED}" type="presParOf" srcId="{531C0C62-77A0-41AC-8C0A-18145BA1A693}" destId="{49916D45-8583-4FF0-8663-18D2233BA0BB}" srcOrd="0" destOrd="0" presId="urn:microsoft.com/office/officeart/2005/8/layout/orgChart1"/>
    <dgm:cxn modelId="{DABBF0B3-582B-449C-AE73-87F143C34B44}" type="presParOf" srcId="{531C0C62-77A0-41AC-8C0A-18145BA1A693}" destId="{3339E64F-82B5-4598-9D5D-0983AF31A938}" srcOrd="1" destOrd="0" presId="urn:microsoft.com/office/officeart/2005/8/layout/orgChart1"/>
    <dgm:cxn modelId="{1953A1B4-CA6A-4A55-A4C4-2CD1156274B7}" type="presParOf" srcId="{957E801C-26D0-4CAC-806F-BFC05D31BB6C}" destId="{DC18677B-5FA7-4459-A0D8-574901E5D72C}" srcOrd="1" destOrd="0" presId="urn:microsoft.com/office/officeart/2005/8/layout/orgChart1"/>
    <dgm:cxn modelId="{E6F9C56E-A43D-4DBB-9C0A-131747466BF9}" type="presParOf" srcId="{957E801C-26D0-4CAC-806F-BFC05D31BB6C}" destId="{12F3D6CA-13DA-4027-BDD6-43B32F35A95B}" srcOrd="2" destOrd="0" presId="urn:microsoft.com/office/officeart/2005/8/layout/orgChart1"/>
    <dgm:cxn modelId="{874566FD-6E0C-48CE-A87C-64B1B7736D13}" type="presParOf" srcId="{6684518B-C89C-4862-80FF-4295EC6FE056}" destId="{69D5E524-143F-438C-AD3A-F2FA11511CEF}" srcOrd="2" destOrd="0" presId="urn:microsoft.com/office/officeart/2005/8/layout/orgChart1"/>
    <dgm:cxn modelId="{A47178AE-2A3E-429F-9D39-6816EC3F79C8}" type="presParOf" srcId="{8E527F7C-A584-41F4-B135-BFA282FD05FB}" destId="{BB6A215B-7149-4B7B-B670-F069AE729A21}" srcOrd="8" destOrd="0" presId="urn:microsoft.com/office/officeart/2005/8/layout/orgChart1"/>
    <dgm:cxn modelId="{B1F752A0-149F-4209-9E33-4929A8EF200C}" type="presParOf" srcId="{8E527F7C-A584-41F4-B135-BFA282FD05FB}" destId="{70006E9B-A044-45A6-9D0A-5F43D7B7DD91}" srcOrd="9" destOrd="0" presId="urn:microsoft.com/office/officeart/2005/8/layout/orgChart1"/>
    <dgm:cxn modelId="{0CC4827A-946C-4E07-A1F7-0C4C4E09BF82}" type="presParOf" srcId="{70006E9B-A044-45A6-9D0A-5F43D7B7DD91}" destId="{3FC32B30-5803-4D14-9E93-F8B08680C9F1}" srcOrd="0" destOrd="0" presId="urn:microsoft.com/office/officeart/2005/8/layout/orgChart1"/>
    <dgm:cxn modelId="{5FF557F1-333F-4ED1-9121-E5F115BAF606}" type="presParOf" srcId="{3FC32B30-5803-4D14-9E93-F8B08680C9F1}" destId="{5C296102-2D96-4E74-B813-AD4F3D721939}" srcOrd="0" destOrd="0" presId="urn:microsoft.com/office/officeart/2005/8/layout/orgChart1"/>
    <dgm:cxn modelId="{59577785-F109-4A39-9D85-230F336628FF}" type="presParOf" srcId="{3FC32B30-5803-4D14-9E93-F8B08680C9F1}" destId="{2F229C6E-0A13-43B0-B63E-BC43DFA5658E}" srcOrd="1" destOrd="0" presId="urn:microsoft.com/office/officeart/2005/8/layout/orgChart1"/>
    <dgm:cxn modelId="{6B29AD82-11B0-45E1-AB84-E1FA2C1BC82E}" type="presParOf" srcId="{70006E9B-A044-45A6-9D0A-5F43D7B7DD91}" destId="{85532932-EE1A-4481-BE80-89F28B2BE2F8}" srcOrd="1" destOrd="0" presId="urn:microsoft.com/office/officeart/2005/8/layout/orgChart1"/>
    <dgm:cxn modelId="{4490EB86-4200-4A6B-B3F9-FB892BA4A7AA}" type="presParOf" srcId="{85532932-EE1A-4481-BE80-89F28B2BE2F8}" destId="{B255EDE9-DDAD-4E9A-8EE4-DD4862182F5D}" srcOrd="0" destOrd="0" presId="urn:microsoft.com/office/officeart/2005/8/layout/orgChart1"/>
    <dgm:cxn modelId="{72ACD8E7-E044-4CFB-AB0F-4CA8A3574493}" type="presParOf" srcId="{85532932-EE1A-4481-BE80-89F28B2BE2F8}" destId="{2104EA1E-B842-4343-89AA-B652C42A01BB}" srcOrd="1" destOrd="0" presId="urn:microsoft.com/office/officeart/2005/8/layout/orgChart1"/>
    <dgm:cxn modelId="{2DD6DAC8-039F-4F8C-B4FC-7A51A6FF17B0}" type="presParOf" srcId="{2104EA1E-B842-4343-89AA-B652C42A01BB}" destId="{F1AD47AF-32BA-4ACD-A020-A564610FB9D4}" srcOrd="0" destOrd="0" presId="urn:microsoft.com/office/officeart/2005/8/layout/orgChart1"/>
    <dgm:cxn modelId="{E7A99B99-0104-46E8-B3A6-9FC2C4EAE5B0}" type="presParOf" srcId="{F1AD47AF-32BA-4ACD-A020-A564610FB9D4}" destId="{E9339300-BD61-4247-80EC-FAA5BD442E43}" srcOrd="0" destOrd="0" presId="urn:microsoft.com/office/officeart/2005/8/layout/orgChart1"/>
    <dgm:cxn modelId="{000FF63D-674E-4FD8-9713-A1736A27E036}" type="presParOf" srcId="{F1AD47AF-32BA-4ACD-A020-A564610FB9D4}" destId="{73269BAC-9826-431B-8808-6B718057ABD5}" srcOrd="1" destOrd="0" presId="urn:microsoft.com/office/officeart/2005/8/layout/orgChart1"/>
    <dgm:cxn modelId="{D4C037AB-F1C5-4BB9-8618-867403C2A9E3}" type="presParOf" srcId="{2104EA1E-B842-4343-89AA-B652C42A01BB}" destId="{04352028-FB2B-410B-8A57-42213BCCD6CC}" srcOrd="1" destOrd="0" presId="urn:microsoft.com/office/officeart/2005/8/layout/orgChart1"/>
    <dgm:cxn modelId="{C47B6878-ABCA-4F42-88E7-BF8F445C5BB9}" type="presParOf" srcId="{2104EA1E-B842-4343-89AA-B652C42A01BB}" destId="{3B8E8B11-4454-4095-9406-4ED9050D1FDD}" srcOrd="2" destOrd="0" presId="urn:microsoft.com/office/officeart/2005/8/layout/orgChart1"/>
    <dgm:cxn modelId="{934B0FFB-EF82-446A-8E8E-1EECB12835E4}" type="presParOf" srcId="{85532932-EE1A-4481-BE80-89F28B2BE2F8}" destId="{AF26427D-3B45-4527-9161-1F2F66DFE82E}" srcOrd="2" destOrd="0" presId="urn:microsoft.com/office/officeart/2005/8/layout/orgChart1"/>
    <dgm:cxn modelId="{B9FCF7CB-E147-4529-A814-4AB84DB3C373}" type="presParOf" srcId="{85532932-EE1A-4481-BE80-89F28B2BE2F8}" destId="{78E8D2AC-0AD6-4D66-AE4A-CA2660912845}" srcOrd="3" destOrd="0" presId="urn:microsoft.com/office/officeart/2005/8/layout/orgChart1"/>
    <dgm:cxn modelId="{57326578-A838-44D8-A12D-A533827C1C8E}" type="presParOf" srcId="{78E8D2AC-0AD6-4D66-AE4A-CA2660912845}" destId="{49048493-56CC-4CA6-96BE-0C798873896B}" srcOrd="0" destOrd="0" presId="urn:microsoft.com/office/officeart/2005/8/layout/orgChart1"/>
    <dgm:cxn modelId="{1A5CB4F0-4281-4131-9CA9-F61EDF611584}" type="presParOf" srcId="{49048493-56CC-4CA6-96BE-0C798873896B}" destId="{6E6756C8-9785-4B19-958D-4381ABAA989C}" srcOrd="0" destOrd="0" presId="urn:microsoft.com/office/officeart/2005/8/layout/orgChart1"/>
    <dgm:cxn modelId="{B54D67AA-A9F9-496F-A670-BE4E56CEFAE9}" type="presParOf" srcId="{49048493-56CC-4CA6-96BE-0C798873896B}" destId="{A9764E12-53A3-41B2-A23E-F3CB1E1CA5FA}" srcOrd="1" destOrd="0" presId="urn:microsoft.com/office/officeart/2005/8/layout/orgChart1"/>
    <dgm:cxn modelId="{D58D9C04-5343-46CE-A5E3-5BA9E0BD1587}" type="presParOf" srcId="{78E8D2AC-0AD6-4D66-AE4A-CA2660912845}" destId="{C4EB309E-8FAD-495B-8EEB-6204E4903E6A}" srcOrd="1" destOrd="0" presId="urn:microsoft.com/office/officeart/2005/8/layout/orgChart1"/>
    <dgm:cxn modelId="{5BBDFDDC-C9FB-43AE-9E06-CE73E06824D4}" type="presParOf" srcId="{78E8D2AC-0AD6-4D66-AE4A-CA2660912845}" destId="{C0C5586F-BE97-425B-9822-A01D6897439B}" srcOrd="2" destOrd="0" presId="urn:microsoft.com/office/officeart/2005/8/layout/orgChart1"/>
    <dgm:cxn modelId="{036A0D33-37FC-4A19-8DFA-9E37C34A7D06}" type="presParOf" srcId="{85532932-EE1A-4481-BE80-89F28B2BE2F8}" destId="{6D1EC8CF-CE04-4183-89A4-7A3980C1D9CB}" srcOrd="4" destOrd="0" presId="urn:microsoft.com/office/officeart/2005/8/layout/orgChart1"/>
    <dgm:cxn modelId="{FF3D329F-1B33-41CF-8765-7260311E01D0}" type="presParOf" srcId="{85532932-EE1A-4481-BE80-89F28B2BE2F8}" destId="{1E4960B9-D874-4171-81EC-0F7BAF347CED}" srcOrd="5" destOrd="0" presId="urn:microsoft.com/office/officeart/2005/8/layout/orgChart1"/>
    <dgm:cxn modelId="{6E37FCD9-6E37-4803-9BB9-69909779B454}" type="presParOf" srcId="{1E4960B9-D874-4171-81EC-0F7BAF347CED}" destId="{7317A5D0-9159-47C6-B9B5-538C55318EF5}" srcOrd="0" destOrd="0" presId="urn:microsoft.com/office/officeart/2005/8/layout/orgChart1"/>
    <dgm:cxn modelId="{E75373BF-A4E9-4EDF-B59F-3A6E759178AC}" type="presParOf" srcId="{7317A5D0-9159-47C6-B9B5-538C55318EF5}" destId="{E02A08B5-6F16-492E-9E03-8DA3B2EE8B25}" srcOrd="0" destOrd="0" presId="urn:microsoft.com/office/officeart/2005/8/layout/orgChart1"/>
    <dgm:cxn modelId="{D1099547-6922-4C06-AC77-AB85FF280B8C}" type="presParOf" srcId="{7317A5D0-9159-47C6-B9B5-538C55318EF5}" destId="{39CA9E2D-BA77-41E5-931A-294A68E38AB5}" srcOrd="1" destOrd="0" presId="urn:microsoft.com/office/officeart/2005/8/layout/orgChart1"/>
    <dgm:cxn modelId="{2A0FCCDA-37FE-4E00-B72E-A3ACD8245467}" type="presParOf" srcId="{1E4960B9-D874-4171-81EC-0F7BAF347CED}" destId="{CCDA4EFE-AF73-4351-A018-1C2D2193F03B}" srcOrd="1" destOrd="0" presId="urn:microsoft.com/office/officeart/2005/8/layout/orgChart1"/>
    <dgm:cxn modelId="{0C4B2429-1D8F-4887-9C4D-7D5775DAD5DF}" type="presParOf" srcId="{1E4960B9-D874-4171-81EC-0F7BAF347CED}" destId="{241A33AB-0647-4402-9C6D-8ABC027236EB}" srcOrd="2" destOrd="0" presId="urn:microsoft.com/office/officeart/2005/8/layout/orgChart1"/>
    <dgm:cxn modelId="{54B44879-7938-44DC-B1D3-71FF602ECAC3}" type="presParOf" srcId="{85532932-EE1A-4481-BE80-89F28B2BE2F8}" destId="{C531DD74-D1FB-429F-9D53-EA8841999C64}" srcOrd="6" destOrd="0" presId="urn:microsoft.com/office/officeart/2005/8/layout/orgChart1"/>
    <dgm:cxn modelId="{46FCDA5A-7846-456A-8592-EABB9720AD57}" type="presParOf" srcId="{85532932-EE1A-4481-BE80-89F28B2BE2F8}" destId="{174EF4A8-E05C-4C2F-931D-41C88A1F10EB}" srcOrd="7" destOrd="0" presId="urn:microsoft.com/office/officeart/2005/8/layout/orgChart1"/>
    <dgm:cxn modelId="{0A1A7C65-4FF0-47CD-B255-016D7F44C4B7}" type="presParOf" srcId="{174EF4A8-E05C-4C2F-931D-41C88A1F10EB}" destId="{A001CBB8-EAB8-4267-BA90-B0D5AA36F925}" srcOrd="0" destOrd="0" presId="urn:microsoft.com/office/officeart/2005/8/layout/orgChart1"/>
    <dgm:cxn modelId="{3231DE76-E7DC-4C2E-A7D1-1DEC1E6266BC}" type="presParOf" srcId="{A001CBB8-EAB8-4267-BA90-B0D5AA36F925}" destId="{BDB8ABBE-251C-42E4-B065-2E008F974D20}" srcOrd="0" destOrd="0" presId="urn:microsoft.com/office/officeart/2005/8/layout/orgChart1"/>
    <dgm:cxn modelId="{5908B1B7-EB08-4D9B-AB20-9E862E711712}" type="presParOf" srcId="{A001CBB8-EAB8-4267-BA90-B0D5AA36F925}" destId="{87845B8C-B684-4479-AA2B-B2407CA324AE}" srcOrd="1" destOrd="0" presId="urn:microsoft.com/office/officeart/2005/8/layout/orgChart1"/>
    <dgm:cxn modelId="{1B2A8C01-33E9-4401-9405-E9E826A60A28}" type="presParOf" srcId="{174EF4A8-E05C-4C2F-931D-41C88A1F10EB}" destId="{1FDD48AB-4389-43EF-BA3D-CCCF839DC878}" srcOrd="1" destOrd="0" presId="urn:microsoft.com/office/officeart/2005/8/layout/orgChart1"/>
    <dgm:cxn modelId="{58A74A21-DFCF-420D-BC4F-55233211506D}" type="presParOf" srcId="{174EF4A8-E05C-4C2F-931D-41C88A1F10EB}" destId="{2147C58A-ABCB-4247-A038-026A55920F5C}" srcOrd="2" destOrd="0" presId="urn:microsoft.com/office/officeart/2005/8/layout/orgChart1"/>
    <dgm:cxn modelId="{E26CAEEB-8B56-4CB8-BFC0-A0810A28BDF9}" type="presParOf" srcId="{70006E9B-A044-45A6-9D0A-5F43D7B7DD91}" destId="{D13AFFF3-DC44-494B-8850-3DFAD394D7BE}" srcOrd="2" destOrd="0" presId="urn:microsoft.com/office/officeart/2005/8/layout/orgChart1"/>
    <dgm:cxn modelId="{0CB8456B-F984-4D0F-A4EA-6CAA699D6574}" type="presParOf" srcId="{F695B17C-E311-4A85-A204-D05DCB5C354B}" destId="{F20258F0-B27E-4F32-B04B-DC9AD7C3363C}"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ACB316-6AB2-4E4E-AFE5-1AF7A240BC22}">
      <dsp:nvSpPr>
        <dsp:cNvPr id="0" name=""/>
        <dsp:cNvSpPr/>
      </dsp:nvSpPr>
      <dsp:spPr>
        <a:xfrm>
          <a:off x="2397404" y="1111597"/>
          <a:ext cx="1375325" cy="608344"/>
        </a:xfrm>
        <a:custGeom>
          <a:avLst/>
          <a:gdLst/>
          <a:ahLst/>
          <a:cxnLst/>
          <a:rect l="0" t="0" r="0" b="0"/>
          <a:pathLst>
            <a:path>
              <a:moveTo>
                <a:pt x="1375325" y="0"/>
              </a:moveTo>
              <a:lnTo>
                <a:pt x="1375325" y="608344"/>
              </a:lnTo>
              <a:lnTo>
                <a:pt x="0" y="608344"/>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AA54BAB-08CF-4321-A1E2-29345C9C7341}">
      <dsp:nvSpPr>
        <dsp:cNvPr id="0" name=""/>
        <dsp:cNvSpPr/>
      </dsp:nvSpPr>
      <dsp:spPr>
        <a:xfrm>
          <a:off x="3772730" y="1111597"/>
          <a:ext cx="471752" cy="322492"/>
        </a:xfrm>
        <a:custGeom>
          <a:avLst/>
          <a:gdLst/>
          <a:ahLst/>
          <a:cxnLst/>
          <a:rect l="0" t="0" r="0" b="0"/>
          <a:pathLst>
            <a:path>
              <a:moveTo>
                <a:pt x="0" y="0"/>
              </a:moveTo>
              <a:lnTo>
                <a:pt x="0" y="322492"/>
              </a:lnTo>
              <a:lnTo>
                <a:pt x="471752" y="32249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9C83253-B1C2-40EA-BA8A-F52F42189E2D}">
      <dsp:nvSpPr>
        <dsp:cNvPr id="0" name=""/>
        <dsp:cNvSpPr/>
      </dsp:nvSpPr>
      <dsp:spPr>
        <a:xfrm>
          <a:off x="3772730" y="1111597"/>
          <a:ext cx="249751" cy="892267"/>
        </a:xfrm>
        <a:custGeom>
          <a:avLst/>
          <a:gdLst/>
          <a:ahLst/>
          <a:cxnLst/>
          <a:rect l="0" t="0" r="0" b="0"/>
          <a:pathLst>
            <a:path>
              <a:moveTo>
                <a:pt x="0" y="0"/>
              </a:moveTo>
              <a:lnTo>
                <a:pt x="0" y="892267"/>
              </a:lnTo>
              <a:lnTo>
                <a:pt x="249751" y="89226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7F810B1-5331-44DD-A2AE-345A812C6294}">
      <dsp:nvSpPr>
        <dsp:cNvPr id="0" name=""/>
        <dsp:cNvSpPr/>
      </dsp:nvSpPr>
      <dsp:spPr>
        <a:xfrm>
          <a:off x="3772730" y="1111597"/>
          <a:ext cx="3374157" cy="1298672"/>
        </a:xfrm>
        <a:custGeom>
          <a:avLst/>
          <a:gdLst/>
          <a:ahLst/>
          <a:cxnLst/>
          <a:rect l="0" t="0" r="0" b="0"/>
          <a:pathLst>
            <a:path>
              <a:moveTo>
                <a:pt x="0" y="0"/>
              </a:moveTo>
              <a:lnTo>
                <a:pt x="0" y="1215015"/>
              </a:lnTo>
              <a:lnTo>
                <a:pt x="3374157" y="1215015"/>
              </a:lnTo>
              <a:lnTo>
                <a:pt x="3374157" y="12986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4B6F42-C115-408B-AE3D-6127375383B3}">
      <dsp:nvSpPr>
        <dsp:cNvPr id="0" name=""/>
        <dsp:cNvSpPr/>
      </dsp:nvSpPr>
      <dsp:spPr>
        <a:xfrm>
          <a:off x="3772730" y="1111597"/>
          <a:ext cx="2410112" cy="1298672"/>
        </a:xfrm>
        <a:custGeom>
          <a:avLst/>
          <a:gdLst/>
          <a:ahLst/>
          <a:cxnLst/>
          <a:rect l="0" t="0" r="0" b="0"/>
          <a:pathLst>
            <a:path>
              <a:moveTo>
                <a:pt x="0" y="0"/>
              </a:moveTo>
              <a:lnTo>
                <a:pt x="0" y="1215015"/>
              </a:lnTo>
              <a:lnTo>
                <a:pt x="2410112" y="1215015"/>
              </a:lnTo>
              <a:lnTo>
                <a:pt x="2410112" y="12986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0BFB6CA-C506-4B0B-9044-6DAEC147B930}">
      <dsp:nvSpPr>
        <dsp:cNvPr id="0" name=""/>
        <dsp:cNvSpPr/>
      </dsp:nvSpPr>
      <dsp:spPr>
        <a:xfrm>
          <a:off x="3772730" y="1111597"/>
          <a:ext cx="1446067" cy="1298672"/>
        </a:xfrm>
        <a:custGeom>
          <a:avLst/>
          <a:gdLst/>
          <a:ahLst/>
          <a:cxnLst/>
          <a:rect l="0" t="0" r="0" b="0"/>
          <a:pathLst>
            <a:path>
              <a:moveTo>
                <a:pt x="0" y="0"/>
              </a:moveTo>
              <a:lnTo>
                <a:pt x="0" y="1215015"/>
              </a:lnTo>
              <a:lnTo>
                <a:pt x="1446067" y="1215015"/>
              </a:lnTo>
              <a:lnTo>
                <a:pt x="1446067" y="12986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1DC54E-D51F-491B-8524-556A3AF87251}">
      <dsp:nvSpPr>
        <dsp:cNvPr id="0" name=""/>
        <dsp:cNvSpPr/>
      </dsp:nvSpPr>
      <dsp:spPr>
        <a:xfrm>
          <a:off x="3772730" y="1111597"/>
          <a:ext cx="482022" cy="1298672"/>
        </a:xfrm>
        <a:custGeom>
          <a:avLst/>
          <a:gdLst/>
          <a:ahLst/>
          <a:cxnLst/>
          <a:rect l="0" t="0" r="0" b="0"/>
          <a:pathLst>
            <a:path>
              <a:moveTo>
                <a:pt x="0" y="0"/>
              </a:moveTo>
              <a:lnTo>
                <a:pt x="0" y="1215015"/>
              </a:lnTo>
              <a:lnTo>
                <a:pt x="482022" y="1215015"/>
              </a:lnTo>
              <a:lnTo>
                <a:pt x="482022" y="12986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D06DA8-A622-4846-AAD7-5BDF84AD8598}">
      <dsp:nvSpPr>
        <dsp:cNvPr id="0" name=""/>
        <dsp:cNvSpPr/>
      </dsp:nvSpPr>
      <dsp:spPr>
        <a:xfrm>
          <a:off x="3290707" y="1111597"/>
          <a:ext cx="482022" cy="1298672"/>
        </a:xfrm>
        <a:custGeom>
          <a:avLst/>
          <a:gdLst/>
          <a:ahLst/>
          <a:cxnLst/>
          <a:rect l="0" t="0" r="0" b="0"/>
          <a:pathLst>
            <a:path>
              <a:moveTo>
                <a:pt x="482022" y="0"/>
              </a:moveTo>
              <a:lnTo>
                <a:pt x="482022" y="1215015"/>
              </a:lnTo>
              <a:lnTo>
                <a:pt x="0" y="1215015"/>
              </a:lnTo>
              <a:lnTo>
                <a:pt x="0" y="12986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112DC29-56F3-4706-B9F5-0BBB582C3569}">
      <dsp:nvSpPr>
        <dsp:cNvPr id="0" name=""/>
        <dsp:cNvSpPr/>
      </dsp:nvSpPr>
      <dsp:spPr>
        <a:xfrm>
          <a:off x="2326662" y="1111597"/>
          <a:ext cx="1446067" cy="1298672"/>
        </a:xfrm>
        <a:custGeom>
          <a:avLst/>
          <a:gdLst/>
          <a:ahLst/>
          <a:cxnLst/>
          <a:rect l="0" t="0" r="0" b="0"/>
          <a:pathLst>
            <a:path>
              <a:moveTo>
                <a:pt x="1446067" y="0"/>
              </a:moveTo>
              <a:lnTo>
                <a:pt x="1446067" y="1215015"/>
              </a:lnTo>
              <a:lnTo>
                <a:pt x="0" y="1215015"/>
              </a:lnTo>
              <a:lnTo>
                <a:pt x="0" y="12986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2BBCDCD-A6ED-4EE2-9CF5-BCDB34B5A87E}">
      <dsp:nvSpPr>
        <dsp:cNvPr id="0" name=""/>
        <dsp:cNvSpPr/>
      </dsp:nvSpPr>
      <dsp:spPr>
        <a:xfrm>
          <a:off x="1362617" y="1111597"/>
          <a:ext cx="2410112" cy="1298672"/>
        </a:xfrm>
        <a:custGeom>
          <a:avLst/>
          <a:gdLst/>
          <a:ahLst/>
          <a:cxnLst/>
          <a:rect l="0" t="0" r="0" b="0"/>
          <a:pathLst>
            <a:path>
              <a:moveTo>
                <a:pt x="2410112" y="0"/>
              </a:moveTo>
              <a:lnTo>
                <a:pt x="2410112" y="1215015"/>
              </a:lnTo>
              <a:lnTo>
                <a:pt x="0" y="1215015"/>
              </a:lnTo>
              <a:lnTo>
                <a:pt x="0" y="12986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187A068-893B-4AF4-835C-86C9A9AD125C}">
      <dsp:nvSpPr>
        <dsp:cNvPr id="0" name=""/>
        <dsp:cNvSpPr/>
      </dsp:nvSpPr>
      <dsp:spPr>
        <a:xfrm>
          <a:off x="398572" y="1111597"/>
          <a:ext cx="3374157" cy="1298672"/>
        </a:xfrm>
        <a:custGeom>
          <a:avLst/>
          <a:gdLst/>
          <a:ahLst/>
          <a:cxnLst/>
          <a:rect l="0" t="0" r="0" b="0"/>
          <a:pathLst>
            <a:path>
              <a:moveTo>
                <a:pt x="3374157" y="0"/>
              </a:moveTo>
              <a:lnTo>
                <a:pt x="3374157" y="1215015"/>
              </a:lnTo>
              <a:lnTo>
                <a:pt x="0" y="1215015"/>
              </a:lnTo>
              <a:lnTo>
                <a:pt x="0" y="129867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60C0D28-F1A0-4879-9757-26B12766589C}">
      <dsp:nvSpPr>
        <dsp:cNvPr id="0" name=""/>
        <dsp:cNvSpPr/>
      </dsp:nvSpPr>
      <dsp:spPr>
        <a:xfrm>
          <a:off x="3374364" y="713232"/>
          <a:ext cx="796731" cy="398365"/>
        </a:xfrm>
        <a:prstGeom prst="rect">
          <a:avLst/>
        </a:prstGeom>
        <a:solidFill>
          <a:srgbClr val="FF373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dirty="0" err="1"/>
            <a:t>Direktur</a:t>
          </a:r>
          <a:r>
            <a:rPr lang="en-US" sz="700" kern="1200" dirty="0"/>
            <a:t> </a:t>
          </a:r>
          <a:r>
            <a:rPr lang="en-US" sz="700" kern="1200" dirty="0" err="1"/>
            <a:t>Utama</a:t>
          </a:r>
          <a:endParaRPr lang="en-US" sz="700" kern="1200" dirty="0"/>
        </a:p>
      </dsp:txBody>
      <dsp:txXfrm>
        <a:off x="3374364" y="713232"/>
        <a:ext cx="796731" cy="398365"/>
      </dsp:txXfrm>
    </dsp:sp>
    <dsp:sp modelId="{B6AC4ED5-BA7D-4156-A1FC-7454373EB301}">
      <dsp:nvSpPr>
        <dsp:cNvPr id="0" name=""/>
        <dsp:cNvSpPr/>
      </dsp:nvSpPr>
      <dsp:spPr>
        <a:xfrm>
          <a:off x="207" y="2410270"/>
          <a:ext cx="796731" cy="398365"/>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dirty="0" err="1"/>
            <a:t>Direktur</a:t>
          </a:r>
          <a:r>
            <a:rPr lang="en-US" sz="700" kern="1200" dirty="0"/>
            <a:t> Enterprise &amp; Business Service (COO)</a:t>
          </a:r>
        </a:p>
      </dsp:txBody>
      <dsp:txXfrm>
        <a:off x="207" y="2410270"/>
        <a:ext cx="796731" cy="398365"/>
      </dsp:txXfrm>
    </dsp:sp>
    <dsp:sp modelId="{C8C007CB-AC36-4CBD-84D9-CDE3F96D899B}">
      <dsp:nvSpPr>
        <dsp:cNvPr id="0" name=""/>
        <dsp:cNvSpPr/>
      </dsp:nvSpPr>
      <dsp:spPr>
        <a:xfrm>
          <a:off x="964252" y="2410270"/>
          <a:ext cx="796731" cy="398365"/>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a:t>Direktur Consumer Service (CRO)</a:t>
          </a:r>
        </a:p>
      </dsp:txBody>
      <dsp:txXfrm>
        <a:off x="964252" y="2410270"/>
        <a:ext cx="796731" cy="398365"/>
      </dsp:txXfrm>
    </dsp:sp>
    <dsp:sp modelId="{D4D26795-9929-49FE-90F3-ED6BE859CC91}">
      <dsp:nvSpPr>
        <dsp:cNvPr id="0" name=""/>
        <dsp:cNvSpPr/>
      </dsp:nvSpPr>
      <dsp:spPr>
        <a:xfrm>
          <a:off x="1928297" y="2410270"/>
          <a:ext cx="796731" cy="398365"/>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a:t>Direktur Wholesale &amp; International Service</a:t>
          </a:r>
        </a:p>
      </dsp:txBody>
      <dsp:txXfrm>
        <a:off x="1928297" y="2410270"/>
        <a:ext cx="796731" cy="398365"/>
      </dsp:txXfrm>
    </dsp:sp>
    <dsp:sp modelId="{59C7A20A-020B-4971-837E-E0272510A58D}">
      <dsp:nvSpPr>
        <dsp:cNvPr id="0" name=""/>
        <dsp:cNvSpPr/>
      </dsp:nvSpPr>
      <dsp:spPr>
        <a:xfrm>
          <a:off x="2892341" y="2410270"/>
          <a:ext cx="796731" cy="398365"/>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a:t>Direktur Network &amp; IT Solution</a:t>
          </a:r>
        </a:p>
      </dsp:txBody>
      <dsp:txXfrm>
        <a:off x="2892341" y="2410270"/>
        <a:ext cx="796731" cy="398365"/>
      </dsp:txXfrm>
    </dsp:sp>
    <dsp:sp modelId="{93A9869F-659E-438C-99AB-2F5A0D8CAD5B}">
      <dsp:nvSpPr>
        <dsp:cNvPr id="0" name=""/>
        <dsp:cNvSpPr/>
      </dsp:nvSpPr>
      <dsp:spPr>
        <a:xfrm>
          <a:off x="3856386" y="2410270"/>
          <a:ext cx="796731" cy="398365"/>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dirty="0" err="1"/>
            <a:t>Direktur</a:t>
          </a:r>
          <a:r>
            <a:rPr lang="en-US" sz="700" kern="1200" dirty="0"/>
            <a:t> Digital Business</a:t>
          </a:r>
        </a:p>
      </dsp:txBody>
      <dsp:txXfrm>
        <a:off x="3856386" y="2410270"/>
        <a:ext cx="796731" cy="398365"/>
      </dsp:txXfrm>
    </dsp:sp>
    <dsp:sp modelId="{1177F10C-1581-4390-9106-F58912B28DA4}">
      <dsp:nvSpPr>
        <dsp:cNvPr id="0" name=""/>
        <dsp:cNvSpPr/>
      </dsp:nvSpPr>
      <dsp:spPr>
        <a:xfrm>
          <a:off x="4820431" y="2410270"/>
          <a:ext cx="796731" cy="398365"/>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dirty="0" err="1"/>
            <a:t>Direktur</a:t>
          </a:r>
          <a:r>
            <a:rPr lang="en-US" sz="700" kern="1200" dirty="0"/>
            <a:t> Strategic </a:t>
          </a:r>
          <a:r>
            <a:rPr lang="en-US" sz="700" kern="1200" dirty="0" err="1"/>
            <a:t>Portofolio</a:t>
          </a:r>
          <a:endParaRPr lang="en-US" sz="700" kern="1200" dirty="0"/>
        </a:p>
      </dsp:txBody>
      <dsp:txXfrm>
        <a:off x="4820431" y="2410270"/>
        <a:ext cx="796731" cy="398365"/>
      </dsp:txXfrm>
    </dsp:sp>
    <dsp:sp modelId="{532A00AC-5AA8-4CD5-B78B-49C714426FFC}">
      <dsp:nvSpPr>
        <dsp:cNvPr id="0" name=""/>
        <dsp:cNvSpPr/>
      </dsp:nvSpPr>
      <dsp:spPr>
        <a:xfrm>
          <a:off x="5784476" y="2410270"/>
          <a:ext cx="796731" cy="398365"/>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dirty="0" err="1"/>
            <a:t>Direktur</a:t>
          </a:r>
          <a:r>
            <a:rPr lang="en-US" sz="700" kern="1200" dirty="0"/>
            <a:t> </a:t>
          </a:r>
          <a:r>
            <a:rPr lang="en-US" sz="700" kern="1200" dirty="0" err="1"/>
            <a:t>Keuangan</a:t>
          </a:r>
          <a:endParaRPr lang="en-US" sz="700" kern="1200" dirty="0"/>
        </a:p>
      </dsp:txBody>
      <dsp:txXfrm>
        <a:off x="5784476" y="2410270"/>
        <a:ext cx="796731" cy="398365"/>
      </dsp:txXfrm>
    </dsp:sp>
    <dsp:sp modelId="{5330A33F-CA89-43EB-9B37-331F3B6A7728}">
      <dsp:nvSpPr>
        <dsp:cNvPr id="0" name=""/>
        <dsp:cNvSpPr/>
      </dsp:nvSpPr>
      <dsp:spPr>
        <a:xfrm>
          <a:off x="6748521" y="2410270"/>
          <a:ext cx="796731" cy="398365"/>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a:t>Direktur Human Capital Management</a:t>
          </a:r>
        </a:p>
      </dsp:txBody>
      <dsp:txXfrm>
        <a:off x="6748521" y="2410270"/>
        <a:ext cx="796731" cy="398365"/>
      </dsp:txXfrm>
    </dsp:sp>
    <dsp:sp modelId="{93BBC460-7A1A-4BF2-B9B1-484704ED45F1}">
      <dsp:nvSpPr>
        <dsp:cNvPr id="0" name=""/>
        <dsp:cNvSpPr/>
      </dsp:nvSpPr>
      <dsp:spPr>
        <a:xfrm>
          <a:off x="4022481" y="1804682"/>
          <a:ext cx="1004439" cy="39836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dirty="0" err="1"/>
            <a:t>Departemen</a:t>
          </a:r>
          <a:r>
            <a:rPr lang="en-US" sz="700" kern="1200" dirty="0"/>
            <a:t> Corporate Secretary</a:t>
          </a:r>
        </a:p>
      </dsp:txBody>
      <dsp:txXfrm>
        <a:off x="4022481" y="1804682"/>
        <a:ext cx="1004439" cy="398365"/>
      </dsp:txXfrm>
    </dsp:sp>
    <dsp:sp modelId="{138ED4C9-96A4-4B00-9BCC-2101BF870D6B}">
      <dsp:nvSpPr>
        <dsp:cNvPr id="0" name=""/>
        <dsp:cNvSpPr/>
      </dsp:nvSpPr>
      <dsp:spPr>
        <a:xfrm>
          <a:off x="4244482" y="1234908"/>
          <a:ext cx="796731" cy="398365"/>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dirty="0" err="1"/>
            <a:t>Departemen</a:t>
          </a:r>
          <a:r>
            <a:rPr lang="en-US" sz="700" kern="1200" dirty="0"/>
            <a:t> Internal Audit</a:t>
          </a:r>
        </a:p>
      </dsp:txBody>
      <dsp:txXfrm>
        <a:off x="4244482" y="1234908"/>
        <a:ext cx="796731" cy="398365"/>
      </dsp:txXfrm>
    </dsp:sp>
    <dsp:sp modelId="{EFC08DB9-3081-4CAD-8B28-24D18C6A6583}">
      <dsp:nvSpPr>
        <dsp:cNvPr id="0" name=""/>
        <dsp:cNvSpPr/>
      </dsp:nvSpPr>
      <dsp:spPr>
        <a:xfrm>
          <a:off x="1600673" y="1524091"/>
          <a:ext cx="796731" cy="391700"/>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dirty="0" err="1"/>
            <a:t>Departemen</a:t>
          </a:r>
          <a:r>
            <a:rPr lang="en-US" sz="700" kern="1200" dirty="0"/>
            <a:t> Program Management Office</a:t>
          </a:r>
        </a:p>
      </dsp:txBody>
      <dsp:txXfrm>
        <a:off x="1600673" y="1524091"/>
        <a:ext cx="796731" cy="3917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D5FF38-2C57-409B-8299-0BC8A47B8D24}">
      <dsp:nvSpPr>
        <dsp:cNvPr id="0" name=""/>
        <dsp:cNvSpPr/>
      </dsp:nvSpPr>
      <dsp:spPr>
        <a:xfrm>
          <a:off x="4318000" y="750578"/>
          <a:ext cx="3705901" cy="903255"/>
        </a:xfrm>
        <a:custGeom>
          <a:avLst/>
          <a:gdLst/>
          <a:ahLst/>
          <a:cxnLst/>
          <a:rect l="0" t="0" r="0" b="0"/>
          <a:pathLst>
            <a:path>
              <a:moveTo>
                <a:pt x="0" y="0"/>
              </a:moveTo>
              <a:lnTo>
                <a:pt x="0" y="774715"/>
              </a:lnTo>
              <a:lnTo>
                <a:pt x="3705901" y="774715"/>
              </a:lnTo>
              <a:lnTo>
                <a:pt x="3705901" y="90325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6A215B-7149-4B7B-B670-F069AE729A21}">
      <dsp:nvSpPr>
        <dsp:cNvPr id="0" name=""/>
        <dsp:cNvSpPr/>
      </dsp:nvSpPr>
      <dsp:spPr>
        <a:xfrm>
          <a:off x="4318000" y="750578"/>
          <a:ext cx="2183255" cy="904528"/>
        </a:xfrm>
        <a:custGeom>
          <a:avLst/>
          <a:gdLst/>
          <a:ahLst/>
          <a:cxnLst/>
          <a:rect l="0" t="0" r="0" b="0"/>
          <a:pathLst>
            <a:path>
              <a:moveTo>
                <a:pt x="0" y="0"/>
              </a:moveTo>
              <a:lnTo>
                <a:pt x="0" y="775988"/>
              </a:lnTo>
              <a:lnTo>
                <a:pt x="2183255" y="775988"/>
              </a:lnTo>
              <a:lnTo>
                <a:pt x="2183255" y="90452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695785-5D60-456E-8E8F-ACDCBE61C2D8}">
      <dsp:nvSpPr>
        <dsp:cNvPr id="0" name=""/>
        <dsp:cNvSpPr/>
      </dsp:nvSpPr>
      <dsp:spPr>
        <a:xfrm>
          <a:off x="4318000" y="750578"/>
          <a:ext cx="1090176" cy="1785442"/>
        </a:xfrm>
        <a:custGeom>
          <a:avLst/>
          <a:gdLst/>
          <a:ahLst/>
          <a:cxnLst/>
          <a:rect l="0" t="0" r="0" b="0"/>
          <a:pathLst>
            <a:path>
              <a:moveTo>
                <a:pt x="0" y="0"/>
              </a:moveTo>
              <a:lnTo>
                <a:pt x="0" y="1656902"/>
              </a:lnTo>
              <a:lnTo>
                <a:pt x="1090176" y="1656902"/>
              </a:lnTo>
              <a:lnTo>
                <a:pt x="1090176" y="1785442"/>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3A0538-10E9-487B-8443-CEA5E74E146D}">
      <dsp:nvSpPr>
        <dsp:cNvPr id="0" name=""/>
        <dsp:cNvSpPr/>
      </dsp:nvSpPr>
      <dsp:spPr>
        <a:xfrm>
          <a:off x="3331316" y="750578"/>
          <a:ext cx="986683" cy="1781078"/>
        </a:xfrm>
        <a:custGeom>
          <a:avLst/>
          <a:gdLst/>
          <a:ahLst/>
          <a:cxnLst/>
          <a:rect l="0" t="0" r="0" b="0"/>
          <a:pathLst>
            <a:path>
              <a:moveTo>
                <a:pt x="986683" y="0"/>
              </a:moveTo>
              <a:lnTo>
                <a:pt x="986683" y="1652538"/>
              </a:lnTo>
              <a:lnTo>
                <a:pt x="0" y="1652538"/>
              </a:lnTo>
              <a:lnTo>
                <a:pt x="0" y="1781078"/>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FE3F8A6-CB52-4500-B202-283F541FBBF3}">
      <dsp:nvSpPr>
        <dsp:cNvPr id="0" name=""/>
        <dsp:cNvSpPr/>
      </dsp:nvSpPr>
      <dsp:spPr>
        <a:xfrm>
          <a:off x="2128819" y="750578"/>
          <a:ext cx="2189180" cy="909345"/>
        </a:xfrm>
        <a:custGeom>
          <a:avLst/>
          <a:gdLst/>
          <a:ahLst/>
          <a:cxnLst/>
          <a:rect l="0" t="0" r="0" b="0"/>
          <a:pathLst>
            <a:path>
              <a:moveTo>
                <a:pt x="2189180" y="0"/>
              </a:moveTo>
              <a:lnTo>
                <a:pt x="2189180" y="780806"/>
              </a:lnTo>
              <a:lnTo>
                <a:pt x="0" y="780806"/>
              </a:lnTo>
              <a:lnTo>
                <a:pt x="0" y="90934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44937FD-3EB5-4AA6-AA64-B4ED76080D47}">
      <dsp:nvSpPr>
        <dsp:cNvPr id="0" name=""/>
        <dsp:cNvSpPr/>
      </dsp:nvSpPr>
      <dsp:spPr>
        <a:xfrm>
          <a:off x="614828" y="750578"/>
          <a:ext cx="3703171" cy="909345"/>
        </a:xfrm>
        <a:custGeom>
          <a:avLst/>
          <a:gdLst/>
          <a:ahLst/>
          <a:cxnLst/>
          <a:rect l="0" t="0" r="0" b="0"/>
          <a:pathLst>
            <a:path>
              <a:moveTo>
                <a:pt x="3703171" y="0"/>
              </a:moveTo>
              <a:lnTo>
                <a:pt x="3703171" y="780806"/>
              </a:lnTo>
              <a:lnTo>
                <a:pt x="0" y="780806"/>
              </a:lnTo>
              <a:lnTo>
                <a:pt x="0" y="909345"/>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3274A0-C62E-42D2-B914-C2270EAAD934}">
      <dsp:nvSpPr>
        <dsp:cNvPr id="0" name=""/>
        <dsp:cNvSpPr/>
      </dsp:nvSpPr>
      <dsp:spPr>
        <a:xfrm>
          <a:off x="3705905" y="138483"/>
          <a:ext cx="1224188" cy="612094"/>
        </a:xfrm>
        <a:prstGeom prst="rect">
          <a:avLst/>
        </a:prstGeom>
        <a:solidFill>
          <a:srgbClr val="FF373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ID" sz="1300" kern="1200" dirty="0" err="1" smtClean="0"/>
            <a:t>Direktorat</a:t>
          </a:r>
          <a:r>
            <a:rPr lang="en-ID" sz="1300" kern="1200" dirty="0" smtClean="0"/>
            <a:t> Consumer Service</a:t>
          </a:r>
          <a:endParaRPr lang="en-ID" sz="1300" kern="1200" dirty="0"/>
        </a:p>
      </dsp:txBody>
      <dsp:txXfrm>
        <a:off x="3705905" y="138483"/>
        <a:ext cx="1224188" cy="612094"/>
      </dsp:txXfrm>
    </dsp:sp>
    <dsp:sp modelId="{4ADDABDA-D18C-48CC-814B-EA82657E9D50}">
      <dsp:nvSpPr>
        <dsp:cNvPr id="0" name=""/>
        <dsp:cNvSpPr/>
      </dsp:nvSpPr>
      <dsp:spPr>
        <a:xfrm>
          <a:off x="2734" y="1659924"/>
          <a:ext cx="1224188" cy="612094"/>
        </a:xfrm>
        <a:prstGeom prst="rect">
          <a:avLst/>
        </a:prstGeom>
        <a:solidFill>
          <a:srgbClr val="FFA4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ID" sz="1300" kern="1200" dirty="0" err="1" smtClean="0"/>
            <a:t>Subdit</a:t>
          </a:r>
          <a:r>
            <a:rPr lang="en-ID" sz="1300" kern="1200" dirty="0" smtClean="0"/>
            <a:t> Planning &amp; Resource </a:t>
          </a:r>
          <a:r>
            <a:rPr lang="en-ID" sz="1300" kern="1200" dirty="0" err="1" smtClean="0"/>
            <a:t>Managemet</a:t>
          </a:r>
          <a:endParaRPr lang="en-ID" sz="1300" kern="1200" dirty="0"/>
        </a:p>
      </dsp:txBody>
      <dsp:txXfrm>
        <a:off x="2734" y="1659924"/>
        <a:ext cx="1224188" cy="612094"/>
      </dsp:txXfrm>
    </dsp:sp>
    <dsp:sp modelId="{772CA2F8-B7AF-422E-A7B1-EE7EEC7CD664}">
      <dsp:nvSpPr>
        <dsp:cNvPr id="0" name=""/>
        <dsp:cNvSpPr/>
      </dsp:nvSpPr>
      <dsp:spPr>
        <a:xfrm>
          <a:off x="1516725" y="1659924"/>
          <a:ext cx="1224188" cy="612094"/>
        </a:xfrm>
        <a:prstGeom prst="rect">
          <a:avLst/>
        </a:prstGeom>
        <a:solidFill>
          <a:srgbClr val="FFA4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ID" sz="1300" kern="1200" dirty="0" err="1" smtClean="0"/>
            <a:t>Subdit</a:t>
          </a:r>
          <a:r>
            <a:rPr lang="en-ID" sz="1300" kern="1200" dirty="0" smtClean="0"/>
            <a:t> Marketing Management</a:t>
          </a:r>
          <a:endParaRPr lang="en-ID" sz="1300" kern="1200" dirty="0"/>
        </a:p>
      </dsp:txBody>
      <dsp:txXfrm>
        <a:off x="1516725" y="1659924"/>
        <a:ext cx="1224188" cy="612094"/>
      </dsp:txXfrm>
    </dsp:sp>
    <dsp:sp modelId="{14F5844F-11A8-468F-91E7-96D9270CB448}">
      <dsp:nvSpPr>
        <dsp:cNvPr id="0" name=""/>
        <dsp:cNvSpPr/>
      </dsp:nvSpPr>
      <dsp:spPr>
        <a:xfrm>
          <a:off x="2719221" y="2531656"/>
          <a:ext cx="1224188" cy="612094"/>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ID" sz="1300" kern="1200" dirty="0" err="1" smtClean="0"/>
            <a:t>Divisi</a:t>
          </a:r>
          <a:r>
            <a:rPr lang="en-ID" sz="1300" kern="1200" dirty="0" smtClean="0"/>
            <a:t> Telkom Regional I - VII</a:t>
          </a:r>
          <a:endParaRPr lang="en-ID" sz="1300" kern="1200" dirty="0"/>
        </a:p>
      </dsp:txBody>
      <dsp:txXfrm>
        <a:off x="2719221" y="2531656"/>
        <a:ext cx="1224188" cy="612094"/>
      </dsp:txXfrm>
    </dsp:sp>
    <dsp:sp modelId="{3F0C1278-D7CE-499D-B3EC-7192CD546075}">
      <dsp:nvSpPr>
        <dsp:cNvPr id="0" name=""/>
        <dsp:cNvSpPr/>
      </dsp:nvSpPr>
      <dsp:spPr>
        <a:xfrm>
          <a:off x="4796082" y="2536021"/>
          <a:ext cx="1224188" cy="612094"/>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ID" sz="1300" kern="1200" dirty="0" err="1" smtClean="0"/>
            <a:t>Divisi</a:t>
          </a:r>
          <a:r>
            <a:rPr lang="en-ID" sz="1300" kern="1200" dirty="0" smtClean="0"/>
            <a:t> TV &amp; Video</a:t>
          </a:r>
          <a:endParaRPr lang="en-ID" sz="1300" kern="1200" dirty="0"/>
        </a:p>
      </dsp:txBody>
      <dsp:txXfrm>
        <a:off x="4796082" y="2536021"/>
        <a:ext cx="1224188" cy="612094"/>
      </dsp:txXfrm>
    </dsp:sp>
    <dsp:sp modelId="{5C296102-2D96-4E74-B813-AD4F3D721939}">
      <dsp:nvSpPr>
        <dsp:cNvPr id="0" name=""/>
        <dsp:cNvSpPr/>
      </dsp:nvSpPr>
      <dsp:spPr>
        <a:xfrm>
          <a:off x="5889160" y="1655107"/>
          <a:ext cx="1224188" cy="612094"/>
        </a:xfrm>
        <a:prstGeom prst="rect">
          <a:avLst/>
        </a:prstGeom>
        <a:solidFill>
          <a:srgbClr val="FFA4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ID" sz="1300" kern="1200" dirty="0" err="1" smtClean="0"/>
            <a:t>Subdit</a:t>
          </a:r>
          <a:r>
            <a:rPr lang="en-ID" sz="1300" kern="1200" dirty="0" smtClean="0"/>
            <a:t> Consumer </a:t>
          </a:r>
          <a:r>
            <a:rPr lang="en-ID" sz="1300" kern="1200" dirty="0" err="1" smtClean="0"/>
            <a:t>Fulfillment</a:t>
          </a:r>
          <a:endParaRPr lang="en-ID" sz="1300" kern="1200" dirty="0"/>
        </a:p>
      </dsp:txBody>
      <dsp:txXfrm>
        <a:off x="5889160" y="1655107"/>
        <a:ext cx="1224188" cy="612094"/>
      </dsp:txXfrm>
    </dsp:sp>
    <dsp:sp modelId="{C4E5D354-F337-4C74-9A22-893A4C917D90}">
      <dsp:nvSpPr>
        <dsp:cNvPr id="0" name=""/>
        <dsp:cNvSpPr/>
      </dsp:nvSpPr>
      <dsp:spPr>
        <a:xfrm>
          <a:off x="7411806" y="1653833"/>
          <a:ext cx="1224188" cy="612094"/>
        </a:xfrm>
        <a:prstGeom prst="rect">
          <a:avLst/>
        </a:prstGeom>
        <a:solidFill>
          <a:srgbClr val="FFA40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ID" sz="1300" kern="1200" dirty="0" err="1" smtClean="0"/>
            <a:t>Subdit</a:t>
          </a:r>
          <a:r>
            <a:rPr lang="en-ID" sz="1300" kern="1200" dirty="0" smtClean="0"/>
            <a:t> Consumer Assurance</a:t>
          </a:r>
          <a:endParaRPr lang="en-ID" sz="1300" kern="1200" dirty="0"/>
        </a:p>
      </dsp:txBody>
      <dsp:txXfrm>
        <a:off x="7411806" y="1653833"/>
        <a:ext cx="1224188" cy="612094"/>
      </dsp:txXfrm>
    </dsp:sp>
    <dsp:sp modelId="{4E2137C4-8F0C-4725-89F8-765671E1F654}">
      <dsp:nvSpPr>
        <dsp:cNvPr id="0" name=""/>
        <dsp:cNvSpPr/>
      </dsp:nvSpPr>
      <dsp:spPr>
        <a:xfrm>
          <a:off x="2146105" y="740876"/>
          <a:ext cx="1224188" cy="612094"/>
        </a:xfrm>
        <a:prstGeom prst="rect">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255" tIns="8255" rIns="8255" bIns="8255" numCol="1" spcCol="1270" anchor="ctr" anchorCtr="0">
          <a:noAutofit/>
        </a:bodyPr>
        <a:lstStyle/>
        <a:p>
          <a:pPr lvl="0" algn="ctr" defTabSz="577850">
            <a:lnSpc>
              <a:spcPct val="90000"/>
            </a:lnSpc>
            <a:spcBef>
              <a:spcPct val="0"/>
            </a:spcBef>
            <a:spcAft>
              <a:spcPct val="35000"/>
            </a:spcAft>
          </a:pPr>
          <a:r>
            <a:rPr lang="en-ID" sz="1300" kern="1200" dirty="0" err="1" smtClean="0"/>
            <a:t>Sekretariat</a:t>
          </a:r>
          <a:r>
            <a:rPr lang="en-ID" sz="1300" kern="1200" dirty="0" smtClean="0"/>
            <a:t> </a:t>
          </a:r>
          <a:r>
            <a:rPr lang="en-ID" sz="1300" kern="1200" dirty="0" err="1" smtClean="0"/>
            <a:t>Direktorat</a:t>
          </a:r>
          <a:r>
            <a:rPr lang="en-ID" sz="1300" kern="1200" dirty="0" smtClean="0"/>
            <a:t> CONS</a:t>
          </a:r>
          <a:endParaRPr lang="en-ID" sz="1300" kern="1200" dirty="0"/>
        </a:p>
      </dsp:txBody>
      <dsp:txXfrm>
        <a:off x="2146105" y="740876"/>
        <a:ext cx="1224188" cy="61209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31DD74-D1FB-429F-9D53-EA8841999C64}">
      <dsp:nvSpPr>
        <dsp:cNvPr id="0" name=""/>
        <dsp:cNvSpPr/>
      </dsp:nvSpPr>
      <dsp:spPr>
        <a:xfrm>
          <a:off x="6051345" y="945263"/>
          <a:ext cx="117806" cy="2034130"/>
        </a:xfrm>
        <a:custGeom>
          <a:avLst/>
          <a:gdLst/>
          <a:ahLst/>
          <a:cxnLst/>
          <a:rect l="0" t="0" r="0" b="0"/>
          <a:pathLst>
            <a:path>
              <a:moveTo>
                <a:pt x="0" y="0"/>
              </a:moveTo>
              <a:lnTo>
                <a:pt x="0" y="2034130"/>
              </a:lnTo>
              <a:lnTo>
                <a:pt x="117806" y="203413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D1EC8CF-CE04-4183-89A4-7A3980C1D9CB}">
      <dsp:nvSpPr>
        <dsp:cNvPr id="0" name=""/>
        <dsp:cNvSpPr/>
      </dsp:nvSpPr>
      <dsp:spPr>
        <a:xfrm>
          <a:off x="6051345" y="945263"/>
          <a:ext cx="117806" cy="1476511"/>
        </a:xfrm>
        <a:custGeom>
          <a:avLst/>
          <a:gdLst/>
          <a:ahLst/>
          <a:cxnLst/>
          <a:rect l="0" t="0" r="0" b="0"/>
          <a:pathLst>
            <a:path>
              <a:moveTo>
                <a:pt x="0" y="0"/>
              </a:moveTo>
              <a:lnTo>
                <a:pt x="0" y="1476511"/>
              </a:lnTo>
              <a:lnTo>
                <a:pt x="117806" y="147651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F26427D-3B45-4527-9161-1F2F66DFE82E}">
      <dsp:nvSpPr>
        <dsp:cNvPr id="0" name=""/>
        <dsp:cNvSpPr/>
      </dsp:nvSpPr>
      <dsp:spPr>
        <a:xfrm>
          <a:off x="6051345" y="945263"/>
          <a:ext cx="117806" cy="918892"/>
        </a:xfrm>
        <a:custGeom>
          <a:avLst/>
          <a:gdLst/>
          <a:ahLst/>
          <a:cxnLst/>
          <a:rect l="0" t="0" r="0" b="0"/>
          <a:pathLst>
            <a:path>
              <a:moveTo>
                <a:pt x="0" y="0"/>
              </a:moveTo>
              <a:lnTo>
                <a:pt x="0" y="918892"/>
              </a:lnTo>
              <a:lnTo>
                <a:pt x="117806" y="9188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255EDE9-DDAD-4E9A-8EE4-DD4862182F5D}">
      <dsp:nvSpPr>
        <dsp:cNvPr id="0" name=""/>
        <dsp:cNvSpPr/>
      </dsp:nvSpPr>
      <dsp:spPr>
        <a:xfrm>
          <a:off x="6051345" y="945263"/>
          <a:ext cx="117806" cy="361274"/>
        </a:xfrm>
        <a:custGeom>
          <a:avLst/>
          <a:gdLst/>
          <a:ahLst/>
          <a:cxnLst/>
          <a:rect l="0" t="0" r="0" b="0"/>
          <a:pathLst>
            <a:path>
              <a:moveTo>
                <a:pt x="0" y="0"/>
              </a:moveTo>
              <a:lnTo>
                <a:pt x="0" y="361274"/>
              </a:lnTo>
              <a:lnTo>
                <a:pt x="117806" y="36127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6A215B-7149-4B7B-B670-F069AE729A21}">
      <dsp:nvSpPr>
        <dsp:cNvPr id="0" name=""/>
        <dsp:cNvSpPr/>
      </dsp:nvSpPr>
      <dsp:spPr>
        <a:xfrm>
          <a:off x="4219827" y="394646"/>
          <a:ext cx="2145669" cy="157927"/>
        </a:xfrm>
        <a:custGeom>
          <a:avLst/>
          <a:gdLst/>
          <a:ahLst/>
          <a:cxnLst/>
          <a:rect l="0" t="0" r="0" b="0"/>
          <a:pathLst>
            <a:path>
              <a:moveTo>
                <a:pt x="0" y="0"/>
              </a:moveTo>
              <a:lnTo>
                <a:pt x="0" y="75463"/>
              </a:lnTo>
              <a:lnTo>
                <a:pt x="2145669" y="75463"/>
              </a:lnTo>
              <a:lnTo>
                <a:pt x="2145669" y="157927"/>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95022D2-97C0-4FF8-B0C0-5C20572113C4}">
      <dsp:nvSpPr>
        <dsp:cNvPr id="0" name=""/>
        <dsp:cNvSpPr/>
      </dsp:nvSpPr>
      <dsp:spPr>
        <a:xfrm>
          <a:off x="5045040" y="952265"/>
          <a:ext cx="117806" cy="918892"/>
        </a:xfrm>
        <a:custGeom>
          <a:avLst/>
          <a:gdLst/>
          <a:ahLst/>
          <a:cxnLst/>
          <a:rect l="0" t="0" r="0" b="0"/>
          <a:pathLst>
            <a:path>
              <a:moveTo>
                <a:pt x="0" y="0"/>
              </a:moveTo>
              <a:lnTo>
                <a:pt x="0" y="918892"/>
              </a:lnTo>
              <a:lnTo>
                <a:pt x="117806" y="9188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0B35052-667F-4333-8E25-D8AEEED62C64}">
      <dsp:nvSpPr>
        <dsp:cNvPr id="0" name=""/>
        <dsp:cNvSpPr/>
      </dsp:nvSpPr>
      <dsp:spPr>
        <a:xfrm>
          <a:off x="5045040" y="952265"/>
          <a:ext cx="117806" cy="361274"/>
        </a:xfrm>
        <a:custGeom>
          <a:avLst/>
          <a:gdLst/>
          <a:ahLst/>
          <a:cxnLst/>
          <a:rect l="0" t="0" r="0" b="0"/>
          <a:pathLst>
            <a:path>
              <a:moveTo>
                <a:pt x="0" y="0"/>
              </a:moveTo>
              <a:lnTo>
                <a:pt x="0" y="361274"/>
              </a:lnTo>
              <a:lnTo>
                <a:pt x="117806" y="36127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7695785-5D60-456E-8E8F-ACDCBE61C2D8}">
      <dsp:nvSpPr>
        <dsp:cNvPr id="0" name=""/>
        <dsp:cNvSpPr/>
      </dsp:nvSpPr>
      <dsp:spPr>
        <a:xfrm>
          <a:off x="4219827" y="394646"/>
          <a:ext cx="1139364" cy="164929"/>
        </a:xfrm>
        <a:custGeom>
          <a:avLst/>
          <a:gdLst/>
          <a:ahLst/>
          <a:cxnLst/>
          <a:rect l="0" t="0" r="0" b="0"/>
          <a:pathLst>
            <a:path>
              <a:moveTo>
                <a:pt x="0" y="0"/>
              </a:moveTo>
              <a:lnTo>
                <a:pt x="0" y="82464"/>
              </a:lnTo>
              <a:lnTo>
                <a:pt x="1139364" y="82464"/>
              </a:lnTo>
              <a:lnTo>
                <a:pt x="1139364" y="16492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4565396-1F93-4F1D-A5BE-52156953232D}">
      <dsp:nvSpPr>
        <dsp:cNvPr id="0" name=""/>
        <dsp:cNvSpPr/>
      </dsp:nvSpPr>
      <dsp:spPr>
        <a:xfrm>
          <a:off x="4017679" y="952265"/>
          <a:ext cx="117806" cy="1476511"/>
        </a:xfrm>
        <a:custGeom>
          <a:avLst/>
          <a:gdLst/>
          <a:ahLst/>
          <a:cxnLst/>
          <a:rect l="0" t="0" r="0" b="0"/>
          <a:pathLst>
            <a:path>
              <a:moveTo>
                <a:pt x="0" y="0"/>
              </a:moveTo>
              <a:lnTo>
                <a:pt x="0" y="1476511"/>
              </a:lnTo>
              <a:lnTo>
                <a:pt x="117806" y="147651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2398F8-4CF6-4763-9338-1A31ADDBC21D}">
      <dsp:nvSpPr>
        <dsp:cNvPr id="0" name=""/>
        <dsp:cNvSpPr/>
      </dsp:nvSpPr>
      <dsp:spPr>
        <a:xfrm>
          <a:off x="4017679" y="952265"/>
          <a:ext cx="117806" cy="918892"/>
        </a:xfrm>
        <a:custGeom>
          <a:avLst/>
          <a:gdLst/>
          <a:ahLst/>
          <a:cxnLst/>
          <a:rect l="0" t="0" r="0" b="0"/>
          <a:pathLst>
            <a:path>
              <a:moveTo>
                <a:pt x="0" y="0"/>
              </a:moveTo>
              <a:lnTo>
                <a:pt x="0" y="918892"/>
              </a:lnTo>
              <a:lnTo>
                <a:pt x="117806" y="9188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5FF83B-EC50-420E-8890-D6C927201233}">
      <dsp:nvSpPr>
        <dsp:cNvPr id="0" name=""/>
        <dsp:cNvSpPr/>
      </dsp:nvSpPr>
      <dsp:spPr>
        <a:xfrm>
          <a:off x="4017679" y="952265"/>
          <a:ext cx="117806" cy="361274"/>
        </a:xfrm>
        <a:custGeom>
          <a:avLst/>
          <a:gdLst/>
          <a:ahLst/>
          <a:cxnLst/>
          <a:rect l="0" t="0" r="0" b="0"/>
          <a:pathLst>
            <a:path>
              <a:moveTo>
                <a:pt x="0" y="0"/>
              </a:moveTo>
              <a:lnTo>
                <a:pt x="0" y="361274"/>
              </a:lnTo>
              <a:lnTo>
                <a:pt x="117806" y="36127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23A0538-10E9-487B-8443-CEA5E74E146D}">
      <dsp:nvSpPr>
        <dsp:cNvPr id="0" name=""/>
        <dsp:cNvSpPr/>
      </dsp:nvSpPr>
      <dsp:spPr>
        <a:xfrm>
          <a:off x="4219827" y="394646"/>
          <a:ext cx="112002" cy="164929"/>
        </a:xfrm>
        <a:custGeom>
          <a:avLst/>
          <a:gdLst/>
          <a:ahLst/>
          <a:cxnLst/>
          <a:rect l="0" t="0" r="0" b="0"/>
          <a:pathLst>
            <a:path>
              <a:moveTo>
                <a:pt x="0" y="0"/>
              </a:moveTo>
              <a:lnTo>
                <a:pt x="0" y="82464"/>
              </a:lnTo>
              <a:lnTo>
                <a:pt x="112002" y="82464"/>
              </a:lnTo>
              <a:lnTo>
                <a:pt x="112002" y="16492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9808D5E-6428-4900-B2FA-CBFDBFE10423}">
      <dsp:nvSpPr>
        <dsp:cNvPr id="0" name=""/>
        <dsp:cNvSpPr/>
      </dsp:nvSpPr>
      <dsp:spPr>
        <a:xfrm>
          <a:off x="2976361" y="952265"/>
          <a:ext cx="117806" cy="2034130"/>
        </a:xfrm>
        <a:custGeom>
          <a:avLst/>
          <a:gdLst/>
          <a:ahLst/>
          <a:cxnLst/>
          <a:rect l="0" t="0" r="0" b="0"/>
          <a:pathLst>
            <a:path>
              <a:moveTo>
                <a:pt x="0" y="0"/>
              </a:moveTo>
              <a:lnTo>
                <a:pt x="0" y="2034130"/>
              </a:lnTo>
              <a:lnTo>
                <a:pt x="117806" y="2034130"/>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B1B5CEA-06D1-4F41-AE0F-22185CA891F8}">
      <dsp:nvSpPr>
        <dsp:cNvPr id="0" name=""/>
        <dsp:cNvSpPr/>
      </dsp:nvSpPr>
      <dsp:spPr>
        <a:xfrm>
          <a:off x="2976361" y="952265"/>
          <a:ext cx="117806" cy="1476511"/>
        </a:xfrm>
        <a:custGeom>
          <a:avLst/>
          <a:gdLst/>
          <a:ahLst/>
          <a:cxnLst/>
          <a:rect l="0" t="0" r="0" b="0"/>
          <a:pathLst>
            <a:path>
              <a:moveTo>
                <a:pt x="0" y="0"/>
              </a:moveTo>
              <a:lnTo>
                <a:pt x="0" y="1476511"/>
              </a:lnTo>
              <a:lnTo>
                <a:pt x="117806" y="1476511"/>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22392C4-0CC4-49BA-93B6-907EAFA0A747}">
      <dsp:nvSpPr>
        <dsp:cNvPr id="0" name=""/>
        <dsp:cNvSpPr/>
      </dsp:nvSpPr>
      <dsp:spPr>
        <a:xfrm>
          <a:off x="2976361" y="952265"/>
          <a:ext cx="161081" cy="918892"/>
        </a:xfrm>
        <a:custGeom>
          <a:avLst/>
          <a:gdLst/>
          <a:ahLst/>
          <a:cxnLst/>
          <a:rect l="0" t="0" r="0" b="0"/>
          <a:pathLst>
            <a:path>
              <a:moveTo>
                <a:pt x="0" y="0"/>
              </a:moveTo>
              <a:lnTo>
                <a:pt x="0" y="918892"/>
              </a:lnTo>
              <a:lnTo>
                <a:pt x="161081" y="9188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0D4512B-133E-4D3E-AA3F-F3258475CA61}">
      <dsp:nvSpPr>
        <dsp:cNvPr id="0" name=""/>
        <dsp:cNvSpPr/>
      </dsp:nvSpPr>
      <dsp:spPr>
        <a:xfrm>
          <a:off x="2976361" y="952265"/>
          <a:ext cx="117806" cy="361274"/>
        </a:xfrm>
        <a:custGeom>
          <a:avLst/>
          <a:gdLst/>
          <a:ahLst/>
          <a:cxnLst/>
          <a:rect l="0" t="0" r="0" b="0"/>
          <a:pathLst>
            <a:path>
              <a:moveTo>
                <a:pt x="0" y="0"/>
              </a:moveTo>
              <a:lnTo>
                <a:pt x="0" y="361274"/>
              </a:lnTo>
              <a:lnTo>
                <a:pt x="117806" y="36127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FE3F8A6-CB52-4500-B202-283F541FBBF3}">
      <dsp:nvSpPr>
        <dsp:cNvPr id="0" name=""/>
        <dsp:cNvSpPr/>
      </dsp:nvSpPr>
      <dsp:spPr>
        <a:xfrm>
          <a:off x="3290512" y="394646"/>
          <a:ext cx="929314" cy="164929"/>
        </a:xfrm>
        <a:custGeom>
          <a:avLst/>
          <a:gdLst/>
          <a:ahLst/>
          <a:cxnLst/>
          <a:rect l="0" t="0" r="0" b="0"/>
          <a:pathLst>
            <a:path>
              <a:moveTo>
                <a:pt x="929314" y="0"/>
              </a:moveTo>
              <a:lnTo>
                <a:pt x="929314" y="82464"/>
              </a:lnTo>
              <a:lnTo>
                <a:pt x="0" y="82464"/>
              </a:lnTo>
              <a:lnTo>
                <a:pt x="0" y="16492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00C2025-7F48-4A72-B014-F45432F7CE32}">
      <dsp:nvSpPr>
        <dsp:cNvPr id="0" name=""/>
        <dsp:cNvSpPr/>
      </dsp:nvSpPr>
      <dsp:spPr>
        <a:xfrm>
          <a:off x="2005060" y="952265"/>
          <a:ext cx="117806" cy="918892"/>
        </a:xfrm>
        <a:custGeom>
          <a:avLst/>
          <a:gdLst/>
          <a:ahLst/>
          <a:cxnLst/>
          <a:rect l="0" t="0" r="0" b="0"/>
          <a:pathLst>
            <a:path>
              <a:moveTo>
                <a:pt x="0" y="0"/>
              </a:moveTo>
              <a:lnTo>
                <a:pt x="0" y="918892"/>
              </a:lnTo>
              <a:lnTo>
                <a:pt x="117806" y="918892"/>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BACEE85-C35C-462B-A213-86F8917395E4}">
      <dsp:nvSpPr>
        <dsp:cNvPr id="0" name=""/>
        <dsp:cNvSpPr/>
      </dsp:nvSpPr>
      <dsp:spPr>
        <a:xfrm>
          <a:off x="2005060" y="952265"/>
          <a:ext cx="117806" cy="361274"/>
        </a:xfrm>
        <a:custGeom>
          <a:avLst/>
          <a:gdLst/>
          <a:ahLst/>
          <a:cxnLst/>
          <a:rect l="0" t="0" r="0" b="0"/>
          <a:pathLst>
            <a:path>
              <a:moveTo>
                <a:pt x="0" y="0"/>
              </a:moveTo>
              <a:lnTo>
                <a:pt x="0" y="361274"/>
              </a:lnTo>
              <a:lnTo>
                <a:pt x="117806" y="361274"/>
              </a:lnTo>
            </a:path>
          </a:pathLst>
        </a:custGeom>
        <a:noFill/>
        <a:ln w="25400" cap="flat" cmpd="sng" algn="ctr">
          <a:solidFill>
            <a:schemeClr val="accent1">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44937FD-3EB5-4AA6-AA64-B4ED76080D47}">
      <dsp:nvSpPr>
        <dsp:cNvPr id="0" name=""/>
        <dsp:cNvSpPr/>
      </dsp:nvSpPr>
      <dsp:spPr>
        <a:xfrm>
          <a:off x="2319211" y="394646"/>
          <a:ext cx="1900615" cy="164929"/>
        </a:xfrm>
        <a:custGeom>
          <a:avLst/>
          <a:gdLst/>
          <a:ahLst/>
          <a:cxnLst/>
          <a:rect l="0" t="0" r="0" b="0"/>
          <a:pathLst>
            <a:path>
              <a:moveTo>
                <a:pt x="1900615" y="0"/>
              </a:moveTo>
              <a:lnTo>
                <a:pt x="1900615" y="82464"/>
              </a:lnTo>
              <a:lnTo>
                <a:pt x="0" y="82464"/>
              </a:lnTo>
              <a:lnTo>
                <a:pt x="0" y="164929"/>
              </a:lnTo>
            </a:path>
          </a:pathLst>
        </a:cu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3274A0-C62E-42D2-B914-C2270EAAD934}">
      <dsp:nvSpPr>
        <dsp:cNvPr id="0" name=""/>
        <dsp:cNvSpPr/>
      </dsp:nvSpPr>
      <dsp:spPr>
        <a:xfrm>
          <a:off x="3827138" y="1957"/>
          <a:ext cx="785378" cy="392689"/>
        </a:xfrm>
        <a:prstGeom prst="rect">
          <a:avLst/>
        </a:prstGeom>
        <a:solidFill>
          <a:srgbClr val="FF3737"/>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dirty="0" err="1"/>
            <a:t>Subdit</a:t>
          </a:r>
          <a:r>
            <a:rPr lang="en-ID" sz="700" kern="1200" dirty="0"/>
            <a:t> Consumer Assurance</a:t>
          </a:r>
        </a:p>
      </dsp:txBody>
      <dsp:txXfrm>
        <a:off x="3827138" y="1957"/>
        <a:ext cx="785378" cy="392689"/>
      </dsp:txXfrm>
    </dsp:sp>
    <dsp:sp modelId="{4ADDABDA-D18C-48CC-814B-EA82657E9D50}">
      <dsp:nvSpPr>
        <dsp:cNvPr id="0" name=""/>
        <dsp:cNvSpPr/>
      </dsp:nvSpPr>
      <dsp:spPr>
        <a:xfrm>
          <a:off x="1926522" y="559576"/>
          <a:ext cx="785378" cy="39268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dirty="0" err="1"/>
            <a:t>QoS</a:t>
          </a:r>
          <a:r>
            <a:rPr lang="en-ID" sz="700" kern="1200" dirty="0"/>
            <a:t> &amp; Data Management</a:t>
          </a:r>
        </a:p>
      </dsp:txBody>
      <dsp:txXfrm>
        <a:off x="1926522" y="559576"/>
        <a:ext cx="785378" cy="392689"/>
      </dsp:txXfrm>
    </dsp:sp>
    <dsp:sp modelId="{9817E11B-F6CA-4241-9891-6E3EA96D0FBA}">
      <dsp:nvSpPr>
        <dsp:cNvPr id="0" name=""/>
        <dsp:cNvSpPr/>
      </dsp:nvSpPr>
      <dsp:spPr>
        <a:xfrm>
          <a:off x="2122867" y="1117195"/>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a:t>QOS(Quality of Service)</a:t>
          </a:r>
        </a:p>
      </dsp:txBody>
      <dsp:txXfrm>
        <a:off x="2122867" y="1117195"/>
        <a:ext cx="785378" cy="392689"/>
      </dsp:txXfrm>
    </dsp:sp>
    <dsp:sp modelId="{F780DB5D-4148-414C-9E2D-2270E7D9EBDE}">
      <dsp:nvSpPr>
        <dsp:cNvPr id="0" name=""/>
        <dsp:cNvSpPr/>
      </dsp:nvSpPr>
      <dsp:spPr>
        <a:xfrm>
          <a:off x="2122867" y="1674813"/>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dirty="0"/>
            <a:t>Customer Data Management &amp; Solution</a:t>
          </a:r>
        </a:p>
      </dsp:txBody>
      <dsp:txXfrm>
        <a:off x="2122867" y="1674813"/>
        <a:ext cx="785378" cy="392689"/>
      </dsp:txXfrm>
    </dsp:sp>
    <dsp:sp modelId="{772CA2F8-B7AF-422E-A7B1-EE7EEC7CD664}">
      <dsp:nvSpPr>
        <dsp:cNvPr id="0" name=""/>
        <dsp:cNvSpPr/>
      </dsp:nvSpPr>
      <dsp:spPr>
        <a:xfrm>
          <a:off x="2897823" y="559576"/>
          <a:ext cx="785378" cy="39268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dirty="0"/>
            <a:t>Consumer Touch Point</a:t>
          </a:r>
        </a:p>
      </dsp:txBody>
      <dsp:txXfrm>
        <a:off x="2897823" y="559576"/>
        <a:ext cx="785378" cy="392689"/>
      </dsp:txXfrm>
    </dsp:sp>
    <dsp:sp modelId="{D0974F26-D807-4A0C-9AA6-030983217601}">
      <dsp:nvSpPr>
        <dsp:cNvPr id="0" name=""/>
        <dsp:cNvSpPr/>
      </dsp:nvSpPr>
      <dsp:spPr>
        <a:xfrm>
          <a:off x="3094168" y="1117195"/>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a:t>Operation Contact Center</a:t>
          </a:r>
        </a:p>
      </dsp:txBody>
      <dsp:txXfrm>
        <a:off x="3094168" y="1117195"/>
        <a:ext cx="785378" cy="392689"/>
      </dsp:txXfrm>
    </dsp:sp>
    <dsp:sp modelId="{77397695-ED95-4ECD-A9FE-BB11817B33D6}">
      <dsp:nvSpPr>
        <dsp:cNvPr id="0" name=""/>
        <dsp:cNvSpPr/>
      </dsp:nvSpPr>
      <dsp:spPr>
        <a:xfrm>
          <a:off x="3137442" y="1674813"/>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dirty="0"/>
            <a:t>Self Care &amp; Digital Interaction</a:t>
          </a:r>
        </a:p>
      </dsp:txBody>
      <dsp:txXfrm>
        <a:off x="3137442" y="1674813"/>
        <a:ext cx="785378" cy="392689"/>
      </dsp:txXfrm>
    </dsp:sp>
    <dsp:sp modelId="{9B5FBEF9-4F66-48BD-8868-6B39B76C6E3B}">
      <dsp:nvSpPr>
        <dsp:cNvPr id="0" name=""/>
        <dsp:cNvSpPr/>
      </dsp:nvSpPr>
      <dsp:spPr>
        <a:xfrm>
          <a:off x="3094168" y="2232432"/>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a:t>Walking Channel Operational Partnership</a:t>
          </a:r>
        </a:p>
      </dsp:txBody>
      <dsp:txXfrm>
        <a:off x="3094168" y="2232432"/>
        <a:ext cx="785378" cy="392689"/>
      </dsp:txXfrm>
    </dsp:sp>
    <dsp:sp modelId="{4737DA4D-AF8C-43C2-8B6C-6215BDFF26A3}">
      <dsp:nvSpPr>
        <dsp:cNvPr id="0" name=""/>
        <dsp:cNvSpPr/>
      </dsp:nvSpPr>
      <dsp:spPr>
        <a:xfrm>
          <a:off x="3094168" y="2790051"/>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dirty="0"/>
            <a:t>Customer Care Control </a:t>
          </a:r>
          <a:r>
            <a:rPr lang="en-ID" sz="700" kern="1200" dirty="0" err="1"/>
            <a:t>Center</a:t>
          </a:r>
          <a:endParaRPr lang="en-ID" sz="700" kern="1200" dirty="0"/>
        </a:p>
      </dsp:txBody>
      <dsp:txXfrm>
        <a:off x="3094168" y="2790051"/>
        <a:ext cx="785378" cy="392689"/>
      </dsp:txXfrm>
    </dsp:sp>
    <dsp:sp modelId="{14F5844F-11A8-468F-91E7-96D9270CB448}">
      <dsp:nvSpPr>
        <dsp:cNvPr id="0" name=""/>
        <dsp:cNvSpPr/>
      </dsp:nvSpPr>
      <dsp:spPr>
        <a:xfrm>
          <a:off x="3939141" y="559576"/>
          <a:ext cx="785378" cy="39268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dirty="0"/>
            <a:t>CRM &amp; Customer Leveraging</a:t>
          </a:r>
        </a:p>
      </dsp:txBody>
      <dsp:txXfrm>
        <a:off x="3939141" y="559576"/>
        <a:ext cx="785378" cy="392689"/>
      </dsp:txXfrm>
    </dsp:sp>
    <dsp:sp modelId="{4D69E9D2-808B-43DC-B29A-60F9AB6C862C}">
      <dsp:nvSpPr>
        <dsp:cNvPr id="0" name=""/>
        <dsp:cNvSpPr/>
      </dsp:nvSpPr>
      <dsp:spPr>
        <a:xfrm>
          <a:off x="4135485" y="1117195"/>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dirty="0"/>
            <a:t>Customer</a:t>
          </a:r>
          <a:r>
            <a:rPr lang="en-US" sz="700" kern="1200" baseline="0" dirty="0"/>
            <a:t> Relationship Management System</a:t>
          </a:r>
          <a:endParaRPr lang="en-ID" sz="700" kern="1200" dirty="0"/>
        </a:p>
      </dsp:txBody>
      <dsp:txXfrm>
        <a:off x="4135485" y="1117195"/>
        <a:ext cx="785378" cy="392689"/>
      </dsp:txXfrm>
    </dsp:sp>
    <dsp:sp modelId="{7E149B42-F5A5-4246-8D2E-FFA79D002F41}">
      <dsp:nvSpPr>
        <dsp:cNvPr id="0" name=""/>
        <dsp:cNvSpPr/>
      </dsp:nvSpPr>
      <dsp:spPr>
        <a:xfrm>
          <a:off x="4135485" y="1674813"/>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baseline="0" dirty="0"/>
            <a:t>Customer Relationship Management</a:t>
          </a:r>
          <a:endParaRPr lang="en-ID" sz="700" kern="1200" dirty="0"/>
        </a:p>
      </dsp:txBody>
      <dsp:txXfrm>
        <a:off x="4135485" y="1674813"/>
        <a:ext cx="785378" cy="392689"/>
      </dsp:txXfrm>
    </dsp:sp>
    <dsp:sp modelId="{C2E718C4-5402-42B1-9547-D790EF773608}">
      <dsp:nvSpPr>
        <dsp:cNvPr id="0" name=""/>
        <dsp:cNvSpPr/>
      </dsp:nvSpPr>
      <dsp:spPr>
        <a:xfrm>
          <a:off x="4135485" y="2232432"/>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US" sz="700" kern="1200" baseline="0"/>
            <a:t> </a:t>
          </a:r>
          <a:r>
            <a:rPr lang="en-US" sz="700" kern="1200" baseline="0" dirty="0"/>
            <a:t>Customer Leveraging</a:t>
          </a:r>
          <a:endParaRPr lang="en-ID" sz="700" kern="1200" dirty="0"/>
        </a:p>
      </dsp:txBody>
      <dsp:txXfrm>
        <a:off x="4135485" y="2232432"/>
        <a:ext cx="785378" cy="392689"/>
      </dsp:txXfrm>
    </dsp:sp>
    <dsp:sp modelId="{3F0C1278-D7CE-499D-B3EC-7192CD546075}">
      <dsp:nvSpPr>
        <dsp:cNvPr id="0" name=""/>
        <dsp:cNvSpPr/>
      </dsp:nvSpPr>
      <dsp:spPr>
        <a:xfrm>
          <a:off x="4966502" y="559576"/>
          <a:ext cx="785378" cy="39268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a:t>Payment Collection</a:t>
          </a:r>
        </a:p>
      </dsp:txBody>
      <dsp:txXfrm>
        <a:off x="4966502" y="559576"/>
        <a:ext cx="785378" cy="392689"/>
      </dsp:txXfrm>
    </dsp:sp>
    <dsp:sp modelId="{800BC588-3C9F-4368-ABE8-8A86EEE9D761}">
      <dsp:nvSpPr>
        <dsp:cNvPr id="0" name=""/>
        <dsp:cNvSpPr/>
      </dsp:nvSpPr>
      <dsp:spPr>
        <a:xfrm>
          <a:off x="5162847" y="1117195"/>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dirty="0"/>
            <a:t>Collection</a:t>
          </a:r>
        </a:p>
      </dsp:txBody>
      <dsp:txXfrm>
        <a:off x="5162847" y="1117195"/>
        <a:ext cx="785378" cy="392689"/>
      </dsp:txXfrm>
    </dsp:sp>
    <dsp:sp modelId="{49916D45-8583-4FF0-8663-18D2233BA0BB}">
      <dsp:nvSpPr>
        <dsp:cNvPr id="0" name=""/>
        <dsp:cNvSpPr/>
      </dsp:nvSpPr>
      <dsp:spPr>
        <a:xfrm>
          <a:off x="5162847" y="1674813"/>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dirty="0"/>
            <a:t>Debt Management</a:t>
          </a:r>
        </a:p>
      </dsp:txBody>
      <dsp:txXfrm>
        <a:off x="5162847" y="1674813"/>
        <a:ext cx="785378" cy="392689"/>
      </dsp:txXfrm>
    </dsp:sp>
    <dsp:sp modelId="{5C296102-2D96-4E74-B813-AD4F3D721939}">
      <dsp:nvSpPr>
        <dsp:cNvPr id="0" name=""/>
        <dsp:cNvSpPr/>
      </dsp:nvSpPr>
      <dsp:spPr>
        <a:xfrm>
          <a:off x="5972808" y="552574"/>
          <a:ext cx="785378" cy="392689"/>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dirty="0"/>
            <a:t>Business Compliance Support</a:t>
          </a:r>
        </a:p>
      </dsp:txBody>
      <dsp:txXfrm>
        <a:off x="5972808" y="552574"/>
        <a:ext cx="785378" cy="392689"/>
      </dsp:txXfrm>
    </dsp:sp>
    <dsp:sp modelId="{E9339300-BD61-4247-80EC-FAA5BD442E43}">
      <dsp:nvSpPr>
        <dsp:cNvPr id="0" name=""/>
        <dsp:cNvSpPr/>
      </dsp:nvSpPr>
      <dsp:spPr>
        <a:xfrm>
          <a:off x="6169152" y="1110193"/>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a:t>OPEX Management</a:t>
          </a:r>
        </a:p>
      </dsp:txBody>
      <dsp:txXfrm>
        <a:off x="6169152" y="1110193"/>
        <a:ext cx="785378" cy="392689"/>
      </dsp:txXfrm>
    </dsp:sp>
    <dsp:sp modelId="{6E6756C8-9785-4B19-958D-4381ABAA989C}">
      <dsp:nvSpPr>
        <dsp:cNvPr id="0" name=""/>
        <dsp:cNvSpPr/>
      </dsp:nvSpPr>
      <dsp:spPr>
        <a:xfrm>
          <a:off x="6169152" y="1667812"/>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a:t>Business Process &amp; Compliance</a:t>
          </a:r>
        </a:p>
      </dsp:txBody>
      <dsp:txXfrm>
        <a:off x="6169152" y="1667812"/>
        <a:ext cx="785378" cy="392689"/>
      </dsp:txXfrm>
    </dsp:sp>
    <dsp:sp modelId="{E02A08B5-6F16-492E-9E03-8DA3B2EE8B25}">
      <dsp:nvSpPr>
        <dsp:cNvPr id="0" name=""/>
        <dsp:cNvSpPr/>
      </dsp:nvSpPr>
      <dsp:spPr>
        <a:xfrm>
          <a:off x="6169152" y="2225430"/>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a:t>Performance Revas</a:t>
          </a:r>
        </a:p>
      </dsp:txBody>
      <dsp:txXfrm>
        <a:off x="6169152" y="2225430"/>
        <a:ext cx="785378" cy="392689"/>
      </dsp:txXfrm>
    </dsp:sp>
    <dsp:sp modelId="{BDB8ABBE-251C-42E4-B065-2E008F974D20}">
      <dsp:nvSpPr>
        <dsp:cNvPr id="0" name=""/>
        <dsp:cNvSpPr/>
      </dsp:nvSpPr>
      <dsp:spPr>
        <a:xfrm>
          <a:off x="6169152" y="2783049"/>
          <a:ext cx="785378" cy="392689"/>
        </a:xfrm>
        <a:prstGeom prst="rect">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en-ID" sz="700" kern="1200"/>
            <a:t>Fraud &amp; Audit</a:t>
          </a:r>
        </a:p>
      </dsp:txBody>
      <dsp:txXfrm>
        <a:off x="6169152" y="2783049"/>
        <a:ext cx="785378" cy="392689"/>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BF2D69-1480-4538-BF4B-AF9A6FC7995A}" type="datetimeFigureOut">
              <a:rPr lang="en-US" smtClean="0"/>
              <a:t>6/24/2019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9D166ED-8D52-429B-BC3F-F94E2C57FD63}" type="slidenum">
              <a:rPr lang="en-US" smtClean="0"/>
              <a:t>‹#›</a:t>
            </a:fld>
            <a:endParaRPr lang="en-US"/>
          </a:p>
        </p:txBody>
      </p:sp>
    </p:spTree>
    <p:extLst>
      <p:ext uri="{BB962C8B-B14F-4D97-AF65-F5344CB8AC3E}">
        <p14:creationId xmlns:p14="http://schemas.microsoft.com/office/powerpoint/2010/main" val="402830057"/>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tmp>
</file>

<file path=ppt/media/image13.tmp>
</file>

<file path=ppt/media/image14.png>
</file>

<file path=ppt/media/image15.jpeg>
</file>

<file path=ppt/media/image16.jpg>
</file>

<file path=ppt/media/image17.tmp>
</file>

<file path=ppt/media/image18.jpg>
</file>

<file path=ppt/media/image19.jpg>
</file>

<file path=ppt/media/image2.png>
</file>

<file path=ppt/media/image20.jpg>
</file>

<file path=ppt/media/image21.png>
</file>

<file path=ppt/media/image22.png>
</file>

<file path=ppt/media/image23.png>
</file>

<file path=ppt/media/image24.jpg>
</file>

<file path=ppt/media/image25.jpg>
</file>

<file path=ppt/media/image26.png>
</file>

<file path=ppt/media/image27.jpg>
</file>

<file path=ppt/media/image3.jpg>
</file>

<file path=ppt/media/image4.tmp>
</file>

<file path=ppt/media/image5.tmp>
</file>

<file path=ppt/media/image6.tmp>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dirty="0"/>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image.slidesharecdn.com/modul-1konfigurasiftth-151210135459/95/modul-1-konfigurasi-ftth-6-638.jpg?cb=1449755716"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infopublik.id/resources/album/april-2019/WhatsApp_Image_2019-04-10_at_15_50_29.jpeg" TargetMode="External"/><Relationship Id="rId2" Type="http://schemas.openxmlformats.org/officeDocument/2006/relationships/slide" Target="../slides/slide12.xml"/><Relationship Id="rId1" Type="http://schemas.openxmlformats.org/officeDocument/2006/relationships/notesMaster" Target="../notesMasters/notesMaster1.xml"/><Relationship Id="rId5" Type="http://schemas.openxmlformats.org/officeDocument/2006/relationships/hyperlink" Target="https://ovynp.files.wordpress.com/2018/09/picture4.png?w=700" TargetMode="External"/><Relationship Id="rId4" Type="http://schemas.openxmlformats.org/officeDocument/2006/relationships/hyperlink" Target="https://4.bp.blogspot.com/-YR2KBJRl_Qw/WxKUTRtlrSI/AAAAAAAADgg/QTNvlvjmHCcWwgLfXz8O_YE4gT1RPBohACLcBGAs/s1600/ODP+Closure.jpg"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sz="1100" b="0" i="0" u="none" strike="noStrike" cap="none" dirty="0" smtClean="0">
                <a:solidFill>
                  <a:srgbClr val="000000"/>
                </a:solidFill>
                <a:effectLst/>
                <a:latin typeface="Arial"/>
                <a:ea typeface="Arial"/>
                <a:cs typeface="Arial"/>
                <a:sym typeface="Arial"/>
              </a:rPr>
              <a:t>ODC </a:t>
            </a:r>
            <a:r>
              <a:rPr lang="en-US" sz="1100" b="0" i="0" u="none" strike="noStrike" cap="none" dirty="0" err="1" smtClean="0">
                <a:solidFill>
                  <a:srgbClr val="000000"/>
                </a:solidFill>
                <a:effectLst/>
                <a:latin typeface="Arial"/>
                <a:ea typeface="Arial"/>
                <a:cs typeface="Arial"/>
                <a:sym typeface="Arial"/>
              </a:rPr>
              <a:t>adalah</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suatu</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ruang</a:t>
            </a:r>
            <a:r>
              <a:rPr lang="en-US" sz="1100" b="0" i="0" u="none" strike="noStrike" cap="none" dirty="0" smtClean="0">
                <a:solidFill>
                  <a:srgbClr val="000000"/>
                </a:solidFill>
                <a:effectLst/>
                <a:latin typeface="Arial"/>
                <a:ea typeface="Arial"/>
                <a:cs typeface="Arial"/>
                <a:sym typeface="Arial"/>
              </a:rPr>
              <a:t> yang </a:t>
            </a:r>
            <a:r>
              <a:rPr lang="en-US" sz="1100" b="0" i="0" u="none" strike="noStrike" cap="none" dirty="0" err="1" smtClean="0">
                <a:solidFill>
                  <a:srgbClr val="000000"/>
                </a:solidFill>
                <a:effectLst/>
                <a:latin typeface="Arial"/>
                <a:ea typeface="Arial"/>
                <a:cs typeface="Arial"/>
                <a:sym typeface="Arial"/>
              </a:rPr>
              <a:t>berbentuk</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kotak</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atau</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kubah</a:t>
            </a:r>
            <a:r>
              <a:rPr lang="en-US" sz="1100" b="0" i="0" u="none" strike="noStrike" cap="none" dirty="0" smtClean="0">
                <a:solidFill>
                  <a:srgbClr val="000000"/>
                </a:solidFill>
                <a:effectLst/>
                <a:latin typeface="Arial"/>
                <a:ea typeface="Arial"/>
                <a:cs typeface="Arial"/>
                <a:sym typeface="Arial"/>
              </a:rPr>
              <a:t> (dome) yang </a:t>
            </a:r>
            <a:r>
              <a:rPr lang="en-US" sz="1100" b="0" i="0" u="none" strike="noStrike" cap="none" dirty="0" err="1" smtClean="0">
                <a:solidFill>
                  <a:srgbClr val="000000"/>
                </a:solidFill>
                <a:effectLst/>
                <a:latin typeface="Arial"/>
                <a:ea typeface="Arial"/>
                <a:cs typeface="Arial"/>
                <a:sym typeface="Arial"/>
              </a:rPr>
              <a:t>terbuat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dari</a:t>
            </a:r>
            <a:r>
              <a:rPr lang="en-US" sz="1100" b="0" i="0" u="none" strike="noStrike" cap="none" dirty="0" smtClean="0">
                <a:solidFill>
                  <a:srgbClr val="000000"/>
                </a:solidFill>
                <a:effectLst/>
                <a:latin typeface="Arial"/>
                <a:ea typeface="Arial"/>
                <a:cs typeface="Arial"/>
                <a:sym typeface="Arial"/>
              </a:rPr>
              <a:t> material </a:t>
            </a:r>
            <a:r>
              <a:rPr lang="en-US" sz="1100" b="0" i="0" u="none" strike="noStrike" cap="none" dirty="0" err="1" smtClean="0">
                <a:solidFill>
                  <a:srgbClr val="000000"/>
                </a:solidFill>
                <a:effectLst/>
                <a:latin typeface="Arial"/>
                <a:ea typeface="Arial"/>
                <a:cs typeface="Arial"/>
                <a:sym typeface="Arial"/>
              </a:rPr>
              <a:t>khusus</a:t>
            </a:r>
            <a:r>
              <a:rPr lang="en-US" sz="1100" b="0" i="0" u="none" strike="noStrike" cap="none" dirty="0" smtClean="0">
                <a:solidFill>
                  <a:srgbClr val="000000"/>
                </a:solidFill>
                <a:effectLst/>
                <a:latin typeface="Arial"/>
                <a:ea typeface="Arial"/>
                <a:cs typeface="Arial"/>
                <a:sym typeface="Arial"/>
              </a:rPr>
              <a:t> yang </a:t>
            </a:r>
            <a:r>
              <a:rPr lang="en-US" sz="1100" b="0" i="0" u="none" strike="noStrike" cap="none" dirty="0" err="1" smtClean="0">
                <a:solidFill>
                  <a:srgbClr val="000000"/>
                </a:solidFill>
                <a:effectLst/>
                <a:latin typeface="Arial"/>
                <a:ea typeface="Arial"/>
                <a:cs typeface="Arial"/>
                <a:sym typeface="Arial"/>
              </a:rPr>
              <a:t>berfungsi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sebagai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tempat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instalasi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sambungan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jaringan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optik</a:t>
            </a:r>
            <a:r>
              <a:rPr lang="en-US" sz="1100" b="0" i="0" u="none" strike="noStrike" cap="none" dirty="0" smtClean="0">
                <a:solidFill>
                  <a:srgbClr val="000000"/>
                </a:solidFill>
                <a:effectLst/>
                <a:latin typeface="Arial"/>
                <a:ea typeface="Arial"/>
                <a:cs typeface="Arial"/>
                <a:sym typeface="Arial"/>
              </a:rPr>
              <a:t> single-mode, yang </a:t>
            </a:r>
            <a:r>
              <a:rPr lang="en-US" sz="1100" b="0" i="0" u="none" strike="noStrike" cap="none" dirty="0" err="1" smtClean="0">
                <a:solidFill>
                  <a:srgbClr val="000000"/>
                </a:solidFill>
                <a:effectLst/>
                <a:latin typeface="Arial"/>
                <a:ea typeface="Arial"/>
                <a:cs typeface="Arial"/>
                <a:sym typeface="Arial"/>
              </a:rPr>
              <a:t>dapat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berisi</a:t>
            </a:r>
            <a:r>
              <a:rPr lang="en-US" sz="1100" b="0" i="0" u="none" strike="noStrike" cap="none" dirty="0" smtClean="0">
                <a:solidFill>
                  <a:srgbClr val="000000"/>
                </a:solidFill>
                <a:effectLst/>
                <a:latin typeface="Arial"/>
                <a:ea typeface="Arial"/>
                <a:cs typeface="Arial"/>
                <a:sym typeface="Arial"/>
              </a:rPr>
              <a:t> connector, splicing, </a:t>
            </a:r>
            <a:r>
              <a:rPr lang="en-US" sz="1100" b="0" i="0" u="none" strike="noStrike" cap="none" dirty="0" err="1" smtClean="0">
                <a:solidFill>
                  <a:srgbClr val="000000"/>
                </a:solidFill>
                <a:effectLst/>
                <a:latin typeface="Arial"/>
                <a:ea typeface="Arial"/>
                <a:cs typeface="Arial"/>
                <a:sym typeface="Arial"/>
              </a:rPr>
              <a:t>maupun</a:t>
            </a:r>
            <a:r>
              <a:rPr lang="en-US" sz="1100" b="0" i="0" u="none" strike="noStrike" cap="none" dirty="0" smtClean="0">
                <a:solidFill>
                  <a:srgbClr val="000000"/>
                </a:solidFill>
                <a:effectLst/>
                <a:latin typeface="Arial"/>
                <a:ea typeface="Arial"/>
                <a:cs typeface="Arial"/>
                <a:sym typeface="Arial"/>
              </a:rPr>
              <a:t> splitter </a:t>
            </a:r>
            <a:r>
              <a:rPr lang="en-US" sz="1100" b="0" i="0" u="none" strike="noStrike" cap="none" dirty="0" err="1" smtClean="0">
                <a:solidFill>
                  <a:srgbClr val="000000"/>
                </a:solidFill>
                <a:effectLst/>
                <a:latin typeface="Arial"/>
                <a:ea typeface="Arial"/>
                <a:cs typeface="Arial"/>
                <a:sym typeface="Arial"/>
              </a:rPr>
              <a:t>dan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dilengkapi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ruang</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manajemen</a:t>
            </a:r>
            <a:r>
              <a:rPr lang="en-US" sz="1100" b="0" i="0" u="none" strike="noStrike" cap="none" dirty="0" smtClean="0">
                <a:solidFill>
                  <a:srgbClr val="000000"/>
                </a:solidFill>
                <a:effectLst/>
                <a:latin typeface="Arial"/>
                <a:ea typeface="Arial"/>
                <a:cs typeface="Arial"/>
                <a:sym typeface="Arial"/>
              </a:rPr>
              <a:t> fiber </a:t>
            </a:r>
            <a:r>
              <a:rPr lang="en-US" sz="1100" b="0" i="0" u="none" strike="noStrike" cap="none" dirty="0" err="1" smtClean="0">
                <a:solidFill>
                  <a:srgbClr val="000000"/>
                </a:solidFill>
                <a:effectLst/>
                <a:latin typeface="Arial"/>
                <a:ea typeface="Arial"/>
                <a:cs typeface="Arial"/>
                <a:sym typeface="Arial"/>
              </a:rPr>
              <a:t>dengan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kapasitas</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tertentu</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pada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jaringan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akses</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optik</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pasif</a:t>
            </a:r>
            <a:r>
              <a:rPr lang="en-US" sz="1100" b="0" i="0" u="none" strike="noStrike" cap="none" dirty="0" smtClean="0">
                <a:solidFill>
                  <a:srgbClr val="000000"/>
                </a:solidFill>
                <a:effectLst/>
                <a:latin typeface="Arial"/>
                <a:ea typeface="Arial"/>
                <a:cs typeface="Arial"/>
                <a:sym typeface="Arial"/>
              </a:rPr>
              <a:t> (PON), </a:t>
            </a:r>
            <a:r>
              <a:rPr lang="en-US" sz="1100" b="0" i="0" u="none" strike="noStrike" cap="none" dirty="0" err="1" smtClean="0">
                <a:solidFill>
                  <a:srgbClr val="000000"/>
                </a:solidFill>
                <a:effectLst/>
                <a:latin typeface="Arial"/>
                <a:ea typeface="Arial"/>
                <a:cs typeface="Arial"/>
                <a:sym typeface="Arial"/>
              </a:rPr>
              <a:t>untuk</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hubungan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telekomunikasi</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berfungsi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sebagai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tempat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terminasi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antara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kabel</a:t>
            </a:r>
            <a:r>
              <a:rPr lang="en-US" sz="1100" b="0" i="0" u="none" strike="noStrike" cap="none" dirty="0" smtClean="0">
                <a:solidFill>
                  <a:srgbClr val="000000"/>
                </a:solidFill>
                <a:effectLst/>
                <a:latin typeface="Arial"/>
                <a:ea typeface="Arial"/>
                <a:cs typeface="Arial"/>
                <a:sym typeface="Arial"/>
              </a:rPr>
              <a:t> feeder </a:t>
            </a:r>
            <a:r>
              <a:rPr lang="en-US" sz="1100" b="0" i="0" u="none" strike="noStrike" cap="none" dirty="0" err="1" smtClean="0">
                <a:solidFill>
                  <a:srgbClr val="000000"/>
                </a:solidFill>
                <a:effectLst/>
                <a:latin typeface="Arial"/>
                <a:ea typeface="Arial"/>
                <a:cs typeface="Arial"/>
                <a:sym typeface="Arial"/>
              </a:rPr>
              <a:t>dengan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kabel</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distribusi</a:t>
            </a:r>
            <a:r>
              <a:rPr lang="en-US" sz="1100" b="0" i="0" u="none" strike="noStrike" cap="none" dirty="0" smtClean="0">
                <a:solidFill>
                  <a:srgbClr val="000000"/>
                </a:solidFill>
                <a:effectLst/>
                <a:latin typeface="Arial"/>
                <a:ea typeface="Arial"/>
                <a:cs typeface="Arial"/>
                <a:sym typeface="Arial"/>
              </a:rPr>
              <a:t>. Bias </a:t>
            </a:r>
            <a:r>
              <a:rPr lang="en-US" sz="1100" b="0" i="0" u="none" strike="noStrike" cap="none" dirty="0" err="1" smtClean="0">
                <a:solidFill>
                  <a:srgbClr val="000000"/>
                </a:solidFill>
                <a:effectLst/>
                <a:latin typeface="Arial"/>
                <a:ea typeface="Arial"/>
                <a:cs typeface="Arial"/>
                <a:sym typeface="Arial"/>
              </a:rPr>
              <a:t>dipahami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bahwa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didalam</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terdapat</a:t>
            </a:r>
            <a:r>
              <a:rPr lang="en-US" sz="1100" b="0" i="0" u="none" strike="noStrike" cap="none" dirty="0" smtClean="0">
                <a:solidFill>
                  <a:srgbClr val="000000"/>
                </a:solidFill>
                <a:effectLst/>
                <a:latin typeface="Arial"/>
                <a:ea typeface="Arial"/>
                <a:cs typeface="Arial"/>
                <a:sym typeface="Arial"/>
              </a:rPr>
              <a:t> splitter </a:t>
            </a:r>
            <a:r>
              <a:rPr lang="en-US" sz="1100" b="0" i="0" u="none" strike="noStrike" cap="none" dirty="0" err="1" smtClean="0">
                <a:solidFill>
                  <a:srgbClr val="000000"/>
                </a:solidFill>
                <a:effectLst/>
                <a:latin typeface="Arial"/>
                <a:ea typeface="Arial"/>
                <a:cs typeface="Arial"/>
                <a:sym typeface="Arial"/>
              </a:rPr>
              <a:t>dari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sentral</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atau</a:t>
            </a:r>
            <a:r>
              <a:rPr lang="en-US" sz="1100" b="0" i="0" u="none" strike="noStrike" cap="none" dirty="0" smtClean="0">
                <a:solidFill>
                  <a:srgbClr val="000000"/>
                </a:solidFill>
                <a:effectLst/>
                <a:latin typeface="Arial"/>
                <a:ea typeface="Arial"/>
                <a:cs typeface="Arial"/>
                <a:sym typeface="Arial"/>
              </a:rPr>
              <a:t> OLT yang </a:t>
            </a:r>
            <a:r>
              <a:rPr lang="en-US" sz="1100" b="0" i="0" u="none" strike="noStrike" cap="none" dirty="0" err="1" smtClean="0">
                <a:solidFill>
                  <a:srgbClr val="000000"/>
                </a:solidFill>
                <a:effectLst/>
                <a:latin typeface="Arial"/>
                <a:ea typeface="Arial"/>
                <a:cs typeface="Arial"/>
                <a:sym typeface="Arial"/>
              </a:rPr>
              <a:t>dibagi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ke</a:t>
            </a:r>
            <a:r>
              <a:rPr lang="en-US" sz="1100" b="0" i="0" u="none" strike="noStrike" cap="none" dirty="0" smtClean="0">
                <a:solidFill>
                  <a:srgbClr val="000000"/>
                </a:solidFill>
                <a:effectLst/>
                <a:latin typeface="Arial"/>
                <a:ea typeface="Arial"/>
                <a:cs typeface="Arial"/>
                <a:sym typeface="Arial"/>
              </a:rPr>
              <a:t> ODP.</a:t>
            </a:r>
            <a:r>
              <a:rPr lang="en-US" dirty="0" smtClean="0"/>
              <a:t/>
            </a:r>
            <a:br>
              <a:rPr lang="en-US" dirty="0" smtClean="0"/>
            </a:br>
            <a:r>
              <a:rPr lang="en-US" sz="1100" b="0" i="0" u="none" strike="noStrike" cap="none" dirty="0" err="1" smtClean="0">
                <a:solidFill>
                  <a:srgbClr val="000000"/>
                </a:solidFill>
                <a:effectLst/>
                <a:latin typeface="Arial"/>
                <a:ea typeface="Arial"/>
                <a:cs typeface="Arial"/>
                <a:sym typeface="Arial"/>
              </a:rPr>
              <a:t>Pada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umumnya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perangkat</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dipasang</a:t>
            </a:r>
            <a:r>
              <a:rPr lang="en-US" sz="1100" b="0" i="0" u="none" strike="noStrike" cap="none" dirty="0" smtClean="0">
                <a:solidFill>
                  <a:srgbClr val="000000"/>
                </a:solidFill>
                <a:effectLst/>
                <a:latin typeface="Arial"/>
                <a:ea typeface="Arial"/>
                <a:cs typeface="Arial"/>
                <a:sym typeface="Arial"/>
              </a:rPr>
              <a:t> di Outdoor </a:t>
            </a:r>
            <a:r>
              <a:rPr lang="en-US" sz="1100" b="0" i="0" u="none" strike="noStrike" cap="none" dirty="0" err="1" smtClean="0">
                <a:solidFill>
                  <a:srgbClr val="000000"/>
                </a:solidFill>
                <a:effectLst/>
                <a:latin typeface="Arial"/>
                <a:ea typeface="Arial"/>
                <a:cs typeface="Arial"/>
                <a:sym typeface="Arial"/>
              </a:rPr>
              <a:t>walaupun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bisa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saja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dipasang</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diindoor</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Terdapat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dua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jenis</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yaitu</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tanam</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dan</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tiang</a:t>
            </a:r>
            <a:r>
              <a:rPr lang="en-US" sz="1100" b="0" i="0" u="none" strike="noStrike" cap="none" dirty="0" smtClean="0">
                <a:solidFill>
                  <a:srgbClr val="000000"/>
                </a:solidFill>
                <a:effectLst/>
                <a:latin typeface="Arial"/>
                <a:ea typeface="Arial"/>
                <a:cs typeface="Arial"/>
                <a:sym typeface="Arial"/>
              </a:rPr>
              <a:t>.</a:t>
            </a:r>
            <a:r>
              <a:rPr lang="en-US" dirty="0" smtClean="0"/>
              <a:t/>
            </a:r>
            <a:br>
              <a:rPr lang="en-US" dirty="0" smtClean="0"/>
            </a:br>
            <a:r>
              <a:rPr lang="en-US" sz="1100" b="0" i="0" u="none" strike="noStrike" cap="none" dirty="0" smtClean="0">
                <a:solidFill>
                  <a:srgbClr val="000000"/>
                </a:solidFill>
                <a:effectLst/>
                <a:latin typeface="Arial"/>
                <a:ea typeface="Arial"/>
                <a:cs typeface="Arial"/>
                <a:sym typeface="Arial"/>
              </a:rPr>
              <a:t/>
            </a:r>
            <a:br>
              <a:rPr lang="en-US" sz="1100" b="0" i="0" u="none" strike="noStrike" cap="none" dirty="0" smtClean="0">
                <a:solidFill>
                  <a:srgbClr val="000000"/>
                </a:solidFill>
                <a:effectLst/>
                <a:latin typeface="Arial"/>
                <a:ea typeface="Arial"/>
                <a:cs typeface="Arial"/>
                <a:sym typeface="Arial"/>
              </a:rPr>
            </a:br>
            <a:endParaRPr lang="en-US" dirty="0" smtClean="0"/>
          </a:p>
          <a:p>
            <a:pPr marL="139700" indent="0">
              <a:buNone/>
            </a:pPr>
            <a:endParaRPr lang="en-US" dirty="0" smtClean="0"/>
          </a:p>
          <a:p>
            <a:pPr marL="139700" indent="0">
              <a:buNone/>
            </a:pPr>
            <a:r>
              <a:rPr lang="en-US" dirty="0" smtClean="0"/>
              <a:t>ODC </a:t>
            </a:r>
            <a:r>
              <a:rPr lang="en-US" dirty="0" err="1" smtClean="0"/>
              <a:t>adalah</a:t>
            </a:r>
            <a:r>
              <a:rPr lang="en-US" dirty="0" smtClean="0"/>
              <a:t> </a:t>
            </a:r>
            <a:r>
              <a:rPr lang="en-US" dirty="0" err="1" smtClean="0"/>
              <a:t>suatu</a:t>
            </a:r>
            <a:r>
              <a:rPr lang="en-US" dirty="0" smtClean="0"/>
              <a:t> </a:t>
            </a:r>
            <a:r>
              <a:rPr lang="en-US" dirty="0" err="1" smtClean="0"/>
              <a:t>perangkat</a:t>
            </a:r>
            <a:r>
              <a:rPr lang="en-US" dirty="0" smtClean="0"/>
              <a:t> </a:t>
            </a:r>
            <a:r>
              <a:rPr lang="en-US" dirty="0" err="1" smtClean="0"/>
              <a:t>pasif</a:t>
            </a:r>
            <a:r>
              <a:rPr lang="en-US" dirty="0" smtClean="0"/>
              <a:t> yang </a:t>
            </a:r>
            <a:r>
              <a:rPr lang="en-US" dirty="0" err="1" smtClean="0"/>
              <a:t>diinstalasi</a:t>
            </a:r>
            <a:r>
              <a:rPr lang="en-US" dirty="0" smtClean="0"/>
              <a:t> di </a:t>
            </a:r>
            <a:r>
              <a:rPr lang="en-US" dirty="0" err="1" smtClean="0"/>
              <a:t>luar</a:t>
            </a:r>
            <a:r>
              <a:rPr lang="en-US" dirty="0" smtClean="0"/>
              <a:t> STO </a:t>
            </a:r>
            <a:r>
              <a:rPr lang="en-US" dirty="0" err="1" smtClean="0"/>
              <a:t>bisa</a:t>
            </a:r>
            <a:r>
              <a:rPr lang="en-US" dirty="0" smtClean="0"/>
              <a:t> di </a:t>
            </a:r>
            <a:r>
              <a:rPr lang="en-US" dirty="0" err="1" smtClean="0"/>
              <a:t>lapangan</a:t>
            </a:r>
            <a:r>
              <a:rPr lang="en-US" dirty="0" smtClean="0"/>
              <a:t> (Outdoor) </a:t>
            </a:r>
            <a:r>
              <a:rPr lang="en-US" dirty="0" err="1" smtClean="0"/>
              <a:t>dan</a:t>
            </a:r>
            <a:r>
              <a:rPr lang="en-US" dirty="0" smtClean="0"/>
              <a:t> </a:t>
            </a:r>
            <a:r>
              <a:rPr lang="en-US" dirty="0" err="1" smtClean="0"/>
              <a:t>juga</a:t>
            </a:r>
            <a:r>
              <a:rPr lang="en-US" dirty="0" smtClean="0"/>
              <a:t> </a:t>
            </a:r>
            <a:r>
              <a:rPr lang="en-US" dirty="0" err="1" smtClean="0"/>
              <a:t>bisa</a:t>
            </a:r>
            <a:r>
              <a:rPr lang="en-US" dirty="0" smtClean="0"/>
              <a:t> </a:t>
            </a:r>
            <a:r>
              <a:rPr lang="en-US" dirty="0" err="1" smtClean="0"/>
              <a:t>didalam</a:t>
            </a:r>
            <a:r>
              <a:rPr lang="en-US" dirty="0" smtClean="0"/>
              <a:t> </a:t>
            </a:r>
            <a:r>
              <a:rPr lang="en-US" dirty="0" err="1" smtClean="0"/>
              <a:t>ruangan</a:t>
            </a:r>
            <a:r>
              <a:rPr lang="en-US" dirty="0" smtClean="0"/>
              <a:t>/di MDF </a:t>
            </a:r>
            <a:r>
              <a:rPr lang="en-US" dirty="0" err="1" smtClean="0"/>
              <a:t>Gedung</a:t>
            </a:r>
            <a:r>
              <a:rPr lang="en-US" dirty="0" smtClean="0"/>
              <a:t> HRB (Indoor), yang </a:t>
            </a:r>
            <a:r>
              <a:rPr lang="en-US" dirty="0" err="1" smtClean="0"/>
              <a:t>mempunyai</a:t>
            </a:r>
            <a:r>
              <a:rPr lang="en-US" dirty="0" smtClean="0"/>
              <a:t> </a:t>
            </a:r>
            <a:r>
              <a:rPr lang="en-US" dirty="0" err="1" smtClean="0"/>
              <a:t>fungsi</a:t>
            </a:r>
            <a:r>
              <a:rPr lang="en-US" dirty="0" smtClean="0"/>
              <a:t> </a:t>
            </a:r>
            <a:r>
              <a:rPr lang="en-US" dirty="0" err="1" smtClean="0"/>
              <a:t>sebagai</a:t>
            </a:r>
            <a:r>
              <a:rPr lang="en-US" dirty="0" smtClean="0"/>
              <a:t> </a:t>
            </a:r>
            <a:r>
              <a:rPr lang="en-US" dirty="0" err="1" smtClean="0"/>
              <a:t>berikut</a:t>
            </a:r>
            <a:r>
              <a:rPr lang="en-US" dirty="0" smtClean="0"/>
              <a:t> : a. </a:t>
            </a:r>
            <a:r>
              <a:rPr lang="en-US" dirty="0" err="1" smtClean="0"/>
              <a:t>Sebagai</a:t>
            </a:r>
            <a:r>
              <a:rPr lang="en-US" dirty="0" smtClean="0"/>
              <a:t> </a:t>
            </a:r>
            <a:r>
              <a:rPr lang="en-US" dirty="0" err="1" smtClean="0"/>
              <a:t>titik</a:t>
            </a:r>
            <a:r>
              <a:rPr lang="en-US" dirty="0" smtClean="0"/>
              <a:t> </a:t>
            </a:r>
            <a:r>
              <a:rPr lang="en-US" dirty="0" err="1" smtClean="0"/>
              <a:t>terminasi</a:t>
            </a:r>
            <a:r>
              <a:rPr lang="en-US" dirty="0" smtClean="0"/>
              <a:t> </a:t>
            </a:r>
            <a:r>
              <a:rPr lang="en-US" dirty="0" err="1" smtClean="0"/>
              <a:t>ujung</a:t>
            </a:r>
            <a:r>
              <a:rPr lang="en-US" dirty="0" smtClean="0"/>
              <a:t> </a:t>
            </a:r>
            <a:r>
              <a:rPr lang="en-US" dirty="0" err="1" smtClean="0"/>
              <a:t>kabel</a:t>
            </a:r>
            <a:r>
              <a:rPr lang="en-US" dirty="0" smtClean="0"/>
              <a:t> feeder </a:t>
            </a:r>
            <a:r>
              <a:rPr lang="en-US" dirty="0" err="1" smtClean="0"/>
              <a:t>dan</a:t>
            </a:r>
            <a:r>
              <a:rPr lang="en-US" dirty="0" smtClean="0"/>
              <a:t> </a:t>
            </a:r>
            <a:r>
              <a:rPr lang="en-US" dirty="0" err="1" smtClean="0"/>
              <a:t>pangkal</a:t>
            </a:r>
            <a:r>
              <a:rPr lang="en-US" dirty="0" smtClean="0"/>
              <a:t> </a:t>
            </a:r>
            <a:r>
              <a:rPr lang="en-US" dirty="0" err="1" smtClean="0"/>
              <a:t>kabel</a:t>
            </a:r>
            <a:r>
              <a:rPr lang="en-US" dirty="0" smtClean="0"/>
              <a:t> </a:t>
            </a:r>
            <a:r>
              <a:rPr lang="en-US" dirty="0" err="1" smtClean="0"/>
              <a:t>distribusi</a:t>
            </a:r>
            <a:r>
              <a:rPr lang="en-US" dirty="0" smtClean="0"/>
              <a:t> b. </a:t>
            </a:r>
            <a:r>
              <a:rPr lang="en-US" dirty="0" err="1" smtClean="0"/>
              <a:t>Sebagai</a:t>
            </a:r>
            <a:r>
              <a:rPr lang="en-US" dirty="0" smtClean="0"/>
              <a:t> </a:t>
            </a:r>
            <a:r>
              <a:rPr lang="en-US" dirty="0" err="1" smtClean="0"/>
              <a:t>titik</a:t>
            </a:r>
            <a:r>
              <a:rPr lang="en-US" dirty="0" smtClean="0"/>
              <a:t> </a:t>
            </a:r>
            <a:r>
              <a:rPr lang="en-US" dirty="0" err="1" smtClean="0"/>
              <a:t>distribusi</a:t>
            </a:r>
            <a:r>
              <a:rPr lang="en-US" dirty="0" smtClean="0"/>
              <a:t> </a:t>
            </a:r>
            <a:r>
              <a:rPr lang="en-US" dirty="0" err="1" smtClean="0"/>
              <a:t>kabel</a:t>
            </a:r>
            <a:r>
              <a:rPr lang="en-US" dirty="0" smtClean="0"/>
              <a:t> </a:t>
            </a:r>
            <a:r>
              <a:rPr lang="en-US" dirty="0" err="1" smtClean="0"/>
              <a:t>dari</a:t>
            </a:r>
            <a:r>
              <a:rPr lang="en-US" dirty="0" smtClean="0"/>
              <a:t> </a:t>
            </a:r>
            <a:r>
              <a:rPr lang="en-US" dirty="0" err="1" smtClean="0"/>
              <a:t>kapasitas</a:t>
            </a:r>
            <a:r>
              <a:rPr lang="en-US" dirty="0" smtClean="0"/>
              <a:t> </a:t>
            </a:r>
            <a:r>
              <a:rPr lang="en-US" dirty="0" err="1" smtClean="0"/>
              <a:t>besar</a:t>
            </a:r>
            <a:r>
              <a:rPr lang="en-US" dirty="0" smtClean="0"/>
              <a:t> (feeder) </a:t>
            </a:r>
            <a:r>
              <a:rPr lang="en-US" dirty="0" err="1" smtClean="0"/>
              <a:t>menjadi</a:t>
            </a:r>
            <a:r>
              <a:rPr lang="en-US" dirty="0" smtClean="0"/>
              <a:t> </a:t>
            </a:r>
            <a:r>
              <a:rPr lang="en-US" dirty="0" err="1" smtClean="0"/>
              <a:t>beberapa</a:t>
            </a:r>
            <a:r>
              <a:rPr lang="en-US" dirty="0" smtClean="0"/>
              <a:t> </a:t>
            </a:r>
            <a:r>
              <a:rPr lang="en-US" dirty="0" err="1" smtClean="0"/>
              <a:t>kabel</a:t>
            </a:r>
            <a:r>
              <a:rPr lang="en-US" dirty="0" smtClean="0"/>
              <a:t> yang </a:t>
            </a:r>
            <a:r>
              <a:rPr lang="en-US" dirty="0" err="1" smtClean="0"/>
              <a:t>kapasitasnya</a:t>
            </a:r>
            <a:r>
              <a:rPr lang="en-US" dirty="0" smtClean="0"/>
              <a:t> </a:t>
            </a:r>
            <a:r>
              <a:rPr lang="en-US" dirty="0" err="1" smtClean="0"/>
              <a:t>lebih</a:t>
            </a:r>
            <a:r>
              <a:rPr lang="en-US" dirty="0" smtClean="0"/>
              <a:t> </a:t>
            </a:r>
            <a:r>
              <a:rPr lang="en-US" dirty="0" err="1" smtClean="0"/>
              <a:t>kecil</a:t>
            </a:r>
            <a:r>
              <a:rPr lang="en-US" dirty="0" smtClean="0"/>
              <a:t> </a:t>
            </a:r>
            <a:r>
              <a:rPr lang="en-US" dirty="0" err="1" smtClean="0"/>
              <a:t>lagi</a:t>
            </a:r>
            <a:r>
              <a:rPr lang="en-US" dirty="0" smtClean="0"/>
              <a:t> (</a:t>
            </a:r>
            <a:r>
              <a:rPr lang="en-US" dirty="0" err="1" smtClean="0"/>
              <a:t>distribusi</a:t>
            </a:r>
            <a:r>
              <a:rPr lang="en-US" dirty="0" smtClean="0"/>
              <a:t>) </a:t>
            </a:r>
            <a:r>
              <a:rPr lang="en-US" dirty="0" err="1" smtClean="0"/>
              <a:t>untuk</a:t>
            </a:r>
            <a:r>
              <a:rPr lang="en-US" dirty="0" smtClean="0"/>
              <a:t> </a:t>
            </a:r>
            <a:r>
              <a:rPr lang="en-US" dirty="0" err="1" smtClean="0"/>
              <a:t>flesibilitas</a:t>
            </a:r>
            <a:r>
              <a:rPr lang="en-US" dirty="0" smtClean="0"/>
              <a:t>. c. </a:t>
            </a:r>
            <a:r>
              <a:rPr lang="en-US" dirty="0" err="1" smtClean="0"/>
              <a:t>Tempat</a:t>
            </a:r>
            <a:r>
              <a:rPr lang="en-US" dirty="0" smtClean="0"/>
              <a:t> </a:t>
            </a:r>
            <a:r>
              <a:rPr lang="en-US" dirty="0" err="1" smtClean="0"/>
              <a:t>Spliter</a:t>
            </a:r>
            <a:r>
              <a:rPr lang="en-US" dirty="0" smtClean="0"/>
              <a:t>. d. </a:t>
            </a:r>
            <a:r>
              <a:rPr lang="en-US" dirty="0" err="1" smtClean="0"/>
              <a:t>Tempat</a:t>
            </a:r>
            <a:r>
              <a:rPr lang="en-US" dirty="0" smtClean="0"/>
              <a:t> </a:t>
            </a:r>
            <a:r>
              <a:rPr lang="en-US" dirty="0" err="1" smtClean="0"/>
              <a:t>penyambungan</a:t>
            </a:r>
            <a:r>
              <a:rPr lang="en-US" dirty="0" smtClean="0"/>
              <a:t>.</a:t>
            </a:r>
          </a:p>
          <a:p>
            <a:pPr marL="139700" indent="0">
              <a:buNone/>
            </a:pPr>
            <a:endParaRPr lang="en-US" dirty="0" smtClean="0"/>
          </a:p>
          <a:p>
            <a:pPr marL="139700" indent="0">
              <a:buNone/>
            </a:pPr>
            <a:r>
              <a:rPr lang="en-US" dirty="0" smtClean="0"/>
              <a:t>Passive Splitter Passive Splitter (PS) </a:t>
            </a:r>
            <a:r>
              <a:rPr lang="en-US" dirty="0" err="1" smtClean="0"/>
              <a:t>adalah</a:t>
            </a:r>
            <a:r>
              <a:rPr lang="en-US" dirty="0" smtClean="0"/>
              <a:t> </a:t>
            </a:r>
            <a:r>
              <a:rPr lang="en-US" dirty="0" err="1" smtClean="0"/>
              <a:t>suatu</a:t>
            </a:r>
            <a:r>
              <a:rPr lang="en-US" dirty="0" smtClean="0"/>
              <a:t> </a:t>
            </a:r>
            <a:r>
              <a:rPr lang="en-US" dirty="0" err="1" smtClean="0"/>
              <a:t>perangkat</a:t>
            </a:r>
            <a:r>
              <a:rPr lang="en-US" dirty="0" smtClean="0"/>
              <a:t> </a:t>
            </a:r>
            <a:r>
              <a:rPr lang="en-US" dirty="0" err="1" smtClean="0"/>
              <a:t>pasif</a:t>
            </a:r>
            <a:r>
              <a:rPr lang="en-US" dirty="0" smtClean="0"/>
              <a:t> yang </a:t>
            </a:r>
            <a:r>
              <a:rPr lang="en-US" dirty="0" err="1" smtClean="0"/>
              <a:t>berfungsi</a:t>
            </a:r>
            <a:r>
              <a:rPr lang="en-US" dirty="0" smtClean="0"/>
              <a:t> </a:t>
            </a:r>
            <a:r>
              <a:rPr lang="en-US" dirty="0" err="1" smtClean="0"/>
              <a:t>untuk</a:t>
            </a:r>
            <a:r>
              <a:rPr lang="en-US" dirty="0" smtClean="0"/>
              <a:t> </a:t>
            </a:r>
            <a:r>
              <a:rPr lang="en-US" dirty="0" err="1" smtClean="0"/>
              <a:t>membagi</a:t>
            </a:r>
            <a:r>
              <a:rPr lang="en-US" dirty="0" smtClean="0"/>
              <a:t> </a:t>
            </a:r>
            <a:r>
              <a:rPr lang="en-US" dirty="0" err="1" smtClean="0"/>
              <a:t>informasi</a:t>
            </a:r>
            <a:r>
              <a:rPr lang="en-US" dirty="0" smtClean="0"/>
              <a:t> </a:t>
            </a:r>
            <a:r>
              <a:rPr lang="en-US" dirty="0" err="1" smtClean="0"/>
              <a:t>sinyal</a:t>
            </a:r>
            <a:r>
              <a:rPr lang="en-US" dirty="0" smtClean="0"/>
              <a:t> optic ( </a:t>
            </a:r>
            <a:r>
              <a:rPr lang="en-US" dirty="0" err="1" smtClean="0"/>
              <a:t>gelombang</a:t>
            </a:r>
            <a:r>
              <a:rPr lang="en-US" dirty="0" smtClean="0"/>
              <a:t> </a:t>
            </a:r>
            <a:r>
              <a:rPr lang="en-US" dirty="0" err="1" smtClean="0"/>
              <a:t>cahaya</a:t>
            </a:r>
            <a:r>
              <a:rPr lang="en-US" dirty="0" smtClean="0"/>
              <a:t> ), </a:t>
            </a:r>
            <a:r>
              <a:rPr lang="en-US" dirty="0" err="1" smtClean="0"/>
              <a:t>kapasitas</a:t>
            </a:r>
            <a:r>
              <a:rPr lang="en-US" dirty="0" smtClean="0"/>
              <a:t> </a:t>
            </a:r>
            <a:r>
              <a:rPr lang="en-US" dirty="0" err="1" smtClean="0"/>
              <a:t>distribusi</a:t>
            </a:r>
            <a:r>
              <a:rPr lang="en-US" dirty="0" smtClean="0"/>
              <a:t> </a:t>
            </a:r>
            <a:r>
              <a:rPr lang="en-US" dirty="0" err="1" smtClean="0"/>
              <a:t>dari</a:t>
            </a:r>
            <a:r>
              <a:rPr lang="en-US" dirty="0" smtClean="0"/>
              <a:t> Passive Splitter </a:t>
            </a:r>
            <a:r>
              <a:rPr lang="en-US" dirty="0" err="1" smtClean="0"/>
              <a:t>bermacam-macam</a:t>
            </a:r>
            <a:r>
              <a:rPr lang="en-US" dirty="0" smtClean="0"/>
              <a:t> </a:t>
            </a:r>
            <a:r>
              <a:rPr lang="en-US" dirty="0" err="1" smtClean="0"/>
              <a:t>yaitu</a:t>
            </a:r>
            <a:r>
              <a:rPr lang="en-US" dirty="0" smtClean="0"/>
              <a:t> 1:2, 1:4, 1:8, 1:16, 1:32, </a:t>
            </a:r>
            <a:r>
              <a:rPr lang="en-US" dirty="0" err="1" smtClean="0"/>
              <a:t>dan</a:t>
            </a:r>
            <a:r>
              <a:rPr lang="en-US" dirty="0" smtClean="0"/>
              <a:t> 1:64. </a:t>
            </a:r>
            <a:r>
              <a:rPr lang="en-US" dirty="0" err="1" smtClean="0"/>
              <a:t>Spesifikasi</a:t>
            </a:r>
            <a:r>
              <a:rPr lang="en-US" dirty="0" smtClean="0"/>
              <a:t> </a:t>
            </a:r>
            <a:r>
              <a:rPr lang="en-US" dirty="0" err="1" smtClean="0"/>
              <a:t>teknis</a:t>
            </a:r>
            <a:r>
              <a:rPr lang="en-US" dirty="0" smtClean="0"/>
              <a:t> </a:t>
            </a:r>
            <a:r>
              <a:rPr lang="en-US" dirty="0" err="1" smtClean="0"/>
              <a:t>merefer</a:t>
            </a:r>
            <a:r>
              <a:rPr lang="en-US" dirty="0" smtClean="0"/>
              <a:t> ( STEL-L -047- 2008 Ver1) </a:t>
            </a:r>
            <a:r>
              <a:rPr lang="en-US" dirty="0" err="1" smtClean="0"/>
              <a:t>Juga</a:t>
            </a:r>
            <a:r>
              <a:rPr lang="en-US" dirty="0" smtClean="0"/>
              <a:t> </a:t>
            </a:r>
            <a:r>
              <a:rPr lang="en-US" dirty="0" err="1" smtClean="0"/>
              <a:t>ada</a:t>
            </a:r>
            <a:r>
              <a:rPr lang="en-US" dirty="0" smtClean="0"/>
              <a:t> yang </a:t>
            </a:r>
            <a:r>
              <a:rPr lang="en-US" dirty="0" err="1" smtClean="0"/>
              <a:t>inputnya</a:t>
            </a:r>
            <a:r>
              <a:rPr lang="en-US" dirty="0" smtClean="0"/>
              <a:t> 2 </a:t>
            </a:r>
            <a:r>
              <a:rPr lang="en-US" dirty="0" err="1" smtClean="0"/>
              <a:t>seperti</a:t>
            </a:r>
            <a:r>
              <a:rPr lang="en-US" dirty="0" smtClean="0"/>
              <a:t> 2:16 </a:t>
            </a:r>
            <a:r>
              <a:rPr lang="en-US" dirty="0" err="1" smtClean="0"/>
              <a:t>dan</a:t>
            </a:r>
            <a:r>
              <a:rPr lang="en-US" dirty="0" smtClean="0"/>
              <a:t> 2:32</a:t>
            </a:r>
          </a:p>
          <a:p>
            <a:pPr marL="139700" indent="0">
              <a:buNone/>
            </a:pPr>
            <a:endParaRPr lang="en-US" dirty="0"/>
          </a:p>
        </p:txBody>
      </p:sp>
    </p:spTree>
    <p:extLst>
      <p:ext uri="{BB962C8B-B14F-4D97-AF65-F5344CB8AC3E}">
        <p14:creationId xmlns:p14="http://schemas.microsoft.com/office/powerpoint/2010/main" val="38123112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sz="1100" b="0" i="0" u="none" strike="noStrike" cap="none" dirty="0" smtClean="0">
                <a:solidFill>
                  <a:srgbClr val="000000"/>
                </a:solidFill>
                <a:effectLst/>
                <a:latin typeface="Arial"/>
                <a:ea typeface="Arial"/>
                <a:cs typeface="Arial"/>
                <a:sym typeface="Arial"/>
              </a:rPr>
              <a:t>ODC </a:t>
            </a:r>
            <a:r>
              <a:rPr lang="en-US" sz="1100" b="0" i="0" u="none" strike="noStrike" cap="none" dirty="0" err="1" smtClean="0">
                <a:solidFill>
                  <a:srgbClr val="000000"/>
                </a:solidFill>
                <a:effectLst/>
                <a:latin typeface="Arial"/>
                <a:ea typeface="Arial"/>
                <a:cs typeface="Arial"/>
                <a:sym typeface="Arial"/>
              </a:rPr>
              <a:t>adalah</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suatu</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ruang</a:t>
            </a:r>
            <a:r>
              <a:rPr lang="en-US" sz="1100" b="0" i="0" u="none" strike="noStrike" cap="none" dirty="0" smtClean="0">
                <a:solidFill>
                  <a:srgbClr val="000000"/>
                </a:solidFill>
                <a:effectLst/>
                <a:latin typeface="Arial"/>
                <a:ea typeface="Arial"/>
                <a:cs typeface="Arial"/>
                <a:sym typeface="Arial"/>
              </a:rPr>
              <a:t> yang </a:t>
            </a:r>
            <a:r>
              <a:rPr lang="en-US" sz="1100" b="0" i="0" u="none" strike="noStrike" cap="none" dirty="0" err="1" smtClean="0">
                <a:solidFill>
                  <a:srgbClr val="000000"/>
                </a:solidFill>
                <a:effectLst/>
                <a:latin typeface="Arial"/>
                <a:ea typeface="Arial"/>
                <a:cs typeface="Arial"/>
                <a:sym typeface="Arial"/>
              </a:rPr>
              <a:t>berbentuk</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kotak</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atau</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kubah</a:t>
            </a:r>
            <a:r>
              <a:rPr lang="en-US" sz="1100" b="0" i="0" u="none" strike="noStrike" cap="none" dirty="0" smtClean="0">
                <a:solidFill>
                  <a:srgbClr val="000000"/>
                </a:solidFill>
                <a:effectLst/>
                <a:latin typeface="Arial"/>
                <a:ea typeface="Arial"/>
                <a:cs typeface="Arial"/>
                <a:sym typeface="Arial"/>
              </a:rPr>
              <a:t> (dome) yang </a:t>
            </a:r>
            <a:r>
              <a:rPr lang="en-US" sz="1100" b="0" i="0" u="none" strike="noStrike" cap="none" dirty="0" err="1" smtClean="0">
                <a:solidFill>
                  <a:srgbClr val="000000"/>
                </a:solidFill>
                <a:effectLst/>
                <a:latin typeface="Arial"/>
                <a:ea typeface="Arial"/>
                <a:cs typeface="Arial"/>
                <a:sym typeface="Arial"/>
              </a:rPr>
              <a:t>terbuat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dari</a:t>
            </a:r>
            <a:r>
              <a:rPr lang="en-US" sz="1100" b="0" i="0" u="none" strike="noStrike" cap="none" dirty="0" smtClean="0">
                <a:solidFill>
                  <a:srgbClr val="000000"/>
                </a:solidFill>
                <a:effectLst/>
                <a:latin typeface="Arial"/>
                <a:ea typeface="Arial"/>
                <a:cs typeface="Arial"/>
                <a:sym typeface="Arial"/>
              </a:rPr>
              <a:t> material </a:t>
            </a:r>
            <a:r>
              <a:rPr lang="en-US" sz="1100" b="0" i="0" u="none" strike="noStrike" cap="none" dirty="0" err="1" smtClean="0">
                <a:solidFill>
                  <a:srgbClr val="000000"/>
                </a:solidFill>
                <a:effectLst/>
                <a:latin typeface="Arial"/>
                <a:ea typeface="Arial"/>
                <a:cs typeface="Arial"/>
                <a:sym typeface="Arial"/>
              </a:rPr>
              <a:t>khusus</a:t>
            </a:r>
            <a:r>
              <a:rPr lang="en-US" sz="1100" b="0" i="0" u="none" strike="noStrike" cap="none" dirty="0" smtClean="0">
                <a:solidFill>
                  <a:srgbClr val="000000"/>
                </a:solidFill>
                <a:effectLst/>
                <a:latin typeface="Arial"/>
                <a:ea typeface="Arial"/>
                <a:cs typeface="Arial"/>
                <a:sym typeface="Arial"/>
              </a:rPr>
              <a:t> yang </a:t>
            </a:r>
            <a:r>
              <a:rPr lang="en-US" sz="1100" b="0" i="0" u="none" strike="noStrike" cap="none" dirty="0" err="1" smtClean="0">
                <a:solidFill>
                  <a:srgbClr val="000000"/>
                </a:solidFill>
                <a:effectLst/>
                <a:latin typeface="Arial"/>
                <a:ea typeface="Arial"/>
                <a:cs typeface="Arial"/>
                <a:sym typeface="Arial"/>
              </a:rPr>
              <a:t>berfungsi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sebagai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tempat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instalasi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sambungan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jaringan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optik</a:t>
            </a:r>
            <a:r>
              <a:rPr lang="en-US" sz="1100" b="0" i="0" u="none" strike="noStrike" cap="none" dirty="0" smtClean="0">
                <a:solidFill>
                  <a:srgbClr val="000000"/>
                </a:solidFill>
                <a:effectLst/>
                <a:latin typeface="Arial"/>
                <a:ea typeface="Arial"/>
                <a:cs typeface="Arial"/>
                <a:sym typeface="Arial"/>
              </a:rPr>
              <a:t> single-mode, yang </a:t>
            </a:r>
            <a:r>
              <a:rPr lang="en-US" sz="1100" b="0" i="0" u="none" strike="noStrike" cap="none" dirty="0" err="1" smtClean="0">
                <a:solidFill>
                  <a:srgbClr val="000000"/>
                </a:solidFill>
                <a:effectLst/>
                <a:latin typeface="Arial"/>
                <a:ea typeface="Arial"/>
                <a:cs typeface="Arial"/>
                <a:sym typeface="Arial"/>
              </a:rPr>
              <a:t>dapat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berisi</a:t>
            </a:r>
            <a:r>
              <a:rPr lang="en-US" sz="1100" b="0" i="0" u="none" strike="noStrike" cap="none" dirty="0" smtClean="0">
                <a:solidFill>
                  <a:srgbClr val="000000"/>
                </a:solidFill>
                <a:effectLst/>
                <a:latin typeface="Arial"/>
                <a:ea typeface="Arial"/>
                <a:cs typeface="Arial"/>
                <a:sym typeface="Arial"/>
              </a:rPr>
              <a:t> connector, splicing, </a:t>
            </a:r>
            <a:r>
              <a:rPr lang="en-US" sz="1100" b="0" i="0" u="none" strike="noStrike" cap="none" dirty="0" err="1" smtClean="0">
                <a:solidFill>
                  <a:srgbClr val="000000"/>
                </a:solidFill>
                <a:effectLst/>
                <a:latin typeface="Arial"/>
                <a:ea typeface="Arial"/>
                <a:cs typeface="Arial"/>
                <a:sym typeface="Arial"/>
              </a:rPr>
              <a:t>maupun</a:t>
            </a:r>
            <a:r>
              <a:rPr lang="en-US" sz="1100" b="0" i="0" u="none" strike="noStrike" cap="none" dirty="0" smtClean="0">
                <a:solidFill>
                  <a:srgbClr val="000000"/>
                </a:solidFill>
                <a:effectLst/>
                <a:latin typeface="Arial"/>
                <a:ea typeface="Arial"/>
                <a:cs typeface="Arial"/>
                <a:sym typeface="Arial"/>
              </a:rPr>
              <a:t> splitter </a:t>
            </a:r>
            <a:r>
              <a:rPr lang="en-US" sz="1100" b="0" i="0" u="none" strike="noStrike" cap="none" dirty="0" err="1" smtClean="0">
                <a:solidFill>
                  <a:srgbClr val="000000"/>
                </a:solidFill>
                <a:effectLst/>
                <a:latin typeface="Arial"/>
                <a:ea typeface="Arial"/>
                <a:cs typeface="Arial"/>
                <a:sym typeface="Arial"/>
              </a:rPr>
              <a:t>dan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dilengkapi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ruang</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manajemen</a:t>
            </a:r>
            <a:r>
              <a:rPr lang="en-US" sz="1100" b="0" i="0" u="none" strike="noStrike" cap="none" dirty="0" smtClean="0">
                <a:solidFill>
                  <a:srgbClr val="000000"/>
                </a:solidFill>
                <a:effectLst/>
                <a:latin typeface="Arial"/>
                <a:ea typeface="Arial"/>
                <a:cs typeface="Arial"/>
                <a:sym typeface="Arial"/>
              </a:rPr>
              <a:t> fiber </a:t>
            </a:r>
            <a:r>
              <a:rPr lang="en-US" sz="1100" b="0" i="0" u="none" strike="noStrike" cap="none" dirty="0" err="1" smtClean="0">
                <a:solidFill>
                  <a:srgbClr val="000000"/>
                </a:solidFill>
                <a:effectLst/>
                <a:latin typeface="Arial"/>
                <a:ea typeface="Arial"/>
                <a:cs typeface="Arial"/>
                <a:sym typeface="Arial"/>
              </a:rPr>
              <a:t>dengan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kapasitas</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tertentu</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pada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jaringan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akses</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optik</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pasif</a:t>
            </a:r>
            <a:r>
              <a:rPr lang="en-US" sz="1100" b="0" i="0" u="none" strike="noStrike" cap="none" dirty="0" smtClean="0">
                <a:solidFill>
                  <a:srgbClr val="000000"/>
                </a:solidFill>
                <a:effectLst/>
                <a:latin typeface="Arial"/>
                <a:ea typeface="Arial"/>
                <a:cs typeface="Arial"/>
                <a:sym typeface="Arial"/>
              </a:rPr>
              <a:t> (PON), </a:t>
            </a:r>
            <a:r>
              <a:rPr lang="en-US" sz="1100" b="0" i="0" u="none" strike="noStrike" cap="none" dirty="0" err="1" smtClean="0">
                <a:solidFill>
                  <a:srgbClr val="000000"/>
                </a:solidFill>
                <a:effectLst/>
                <a:latin typeface="Arial"/>
                <a:ea typeface="Arial"/>
                <a:cs typeface="Arial"/>
                <a:sym typeface="Arial"/>
              </a:rPr>
              <a:t>untuk</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hubungan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telekomunikasi</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berfungsi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sebagai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tempat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terminasi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antara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kabel</a:t>
            </a:r>
            <a:r>
              <a:rPr lang="en-US" sz="1100" b="0" i="0" u="none" strike="noStrike" cap="none" dirty="0" smtClean="0">
                <a:solidFill>
                  <a:srgbClr val="000000"/>
                </a:solidFill>
                <a:effectLst/>
                <a:latin typeface="Arial"/>
                <a:ea typeface="Arial"/>
                <a:cs typeface="Arial"/>
                <a:sym typeface="Arial"/>
              </a:rPr>
              <a:t> feeder </a:t>
            </a:r>
            <a:r>
              <a:rPr lang="en-US" sz="1100" b="0" i="0" u="none" strike="noStrike" cap="none" dirty="0" err="1" smtClean="0">
                <a:solidFill>
                  <a:srgbClr val="000000"/>
                </a:solidFill>
                <a:effectLst/>
                <a:latin typeface="Arial"/>
                <a:ea typeface="Arial"/>
                <a:cs typeface="Arial"/>
                <a:sym typeface="Arial"/>
              </a:rPr>
              <a:t>dengan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kabel</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distribusi</a:t>
            </a:r>
            <a:r>
              <a:rPr lang="en-US" sz="1100" b="0" i="0" u="none" strike="noStrike" cap="none" dirty="0" smtClean="0">
                <a:solidFill>
                  <a:srgbClr val="000000"/>
                </a:solidFill>
                <a:effectLst/>
                <a:latin typeface="Arial"/>
                <a:ea typeface="Arial"/>
                <a:cs typeface="Arial"/>
                <a:sym typeface="Arial"/>
              </a:rPr>
              <a:t>. Bias </a:t>
            </a:r>
            <a:r>
              <a:rPr lang="en-US" sz="1100" b="0" i="0" u="none" strike="noStrike" cap="none" dirty="0" err="1" smtClean="0">
                <a:solidFill>
                  <a:srgbClr val="000000"/>
                </a:solidFill>
                <a:effectLst/>
                <a:latin typeface="Arial"/>
                <a:ea typeface="Arial"/>
                <a:cs typeface="Arial"/>
                <a:sym typeface="Arial"/>
              </a:rPr>
              <a:t>dipahami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bahwa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didalam</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terdapat</a:t>
            </a:r>
            <a:r>
              <a:rPr lang="en-US" sz="1100" b="0" i="0" u="none" strike="noStrike" cap="none" dirty="0" smtClean="0">
                <a:solidFill>
                  <a:srgbClr val="000000"/>
                </a:solidFill>
                <a:effectLst/>
                <a:latin typeface="Arial"/>
                <a:ea typeface="Arial"/>
                <a:cs typeface="Arial"/>
                <a:sym typeface="Arial"/>
              </a:rPr>
              <a:t> splitter </a:t>
            </a:r>
            <a:r>
              <a:rPr lang="en-US" sz="1100" b="0" i="0" u="none" strike="noStrike" cap="none" dirty="0" err="1" smtClean="0">
                <a:solidFill>
                  <a:srgbClr val="000000"/>
                </a:solidFill>
                <a:effectLst/>
                <a:latin typeface="Arial"/>
                <a:ea typeface="Arial"/>
                <a:cs typeface="Arial"/>
                <a:sym typeface="Arial"/>
              </a:rPr>
              <a:t>dari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sentral</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atau</a:t>
            </a:r>
            <a:r>
              <a:rPr lang="en-US" sz="1100" b="0" i="0" u="none" strike="noStrike" cap="none" dirty="0" smtClean="0">
                <a:solidFill>
                  <a:srgbClr val="000000"/>
                </a:solidFill>
                <a:effectLst/>
                <a:latin typeface="Arial"/>
                <a:ea typeface="Arial"/>
                <a:cs typeface="Arial"/>
                <a:sym typeface="Arial"/>
              </a:rPr>
              <a:t> OLT yang </a:t>
            </a:r>
            <a:r>
              <a:rPr lang="en-US" sz="1100" b="0" i="0" u="none" strike="noStrike" cap="none" dirty="0" err="1" smtClean="0">
                <a:solidFill>
                  <a:srgbClr val="000000"/>
                </a:solidFill>
                <a:effectLst/>
                <a:latin typeface="Arial"/>
                <a:ea typeface="Arial"/>
                <a:cs typeface="Arial"/>
                <a:sym typeface="Arial"/>
              </a:rPr>
              <a:t>dibagi</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ke</a:t>
            </a:r>
            <a:r>
              <a:rPr lang="en-US" sz="1100" b="0" i="0" u="none" strike="noStrike" cap="none" dirty="0" smtClean="0">
                <a:solidFill>
                  <a:srgbClr val="000000"/>
                </a:solidFill>
                <a:effectLst/>
                <a:latin typeface="Arial"/>
                <a:ea typeface="Arial"/>
                <a:cs typeface="Arial"/>
                <a:sym typeface="Arial"/>
              </a:rPr>
              <a:t> ODP.</a:t>
            </a:r>
            <a:r>
              <a:rPr lang="en-US" dirty="0" smtClean="0"/>
              <a:t/>
            </a:r>
            <a:br>
              <a:rPr lang="en-US" dirty="0" smtClean="0"/>
            </a:br>
            <a:r>
              <a:rPr lang="en-US" sz="1100" b="0" i="0" u="none" strike="noStrike" cap="none" dirty="0" err="1" smtClean="0">
                <a:solidFill>
                  <a:srgbClr val="000000"/>
                </a:solidFill>
                <a:effectLst/>
                <a:latin typeface="Arial"/>
                <a:ea typeface="Arial"/>
                <a:cs typeface="Arial"/>
                <a:sym typeface="Arial"/>
              </a:rPr>
              <a:t>Pada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umumnya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perangkat</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dipasang</a:t>
            </a:r>
            <a:r>
              <a:rPr lang="en-US" sz="1100" b="0" i="0" u="none" strike="noStrike" cap="none" dirty="0" smtClean="0">
                <a:solidFill>
                  <a:srgbClr val="000000"/>
                </a:solidFill>
                <a:effectLst/>
                <a:latin typeface="Arial"/>
                <a:ea typeface="Arial"/>
                <a:cs typeface="Arial"/>
                <a:sym typeface="Arial"/>
              </a:rPr>
              <a:t> di Outdoor </a:t>
            </a:r>
            <a:r>
              <a:rPr lang="en-US" sz="1100" b="0" i="0" u="none" strike="noStrike" cap="none" dirty="0" err="1" smtClean="0">
                <a:solidFill>
                  <a:srgbClr val="000000"/>
                </a:solidFill>
                <a:effectLst/>
                <a:latin typeface="Arial"/>
                <a:ea typeface="Arial"/>
                <a:cs typeface="Arial"/>
                <a:sym typeface="Arial"/>
              </a:rPr>
              <a:t>walaupun</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bisa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saja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dipasang</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diindoor</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Terdapat</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dua</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jenis</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yaitu</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tanam</a:t>
            </a:r>
            <a:r>
              <a:rPr lang="en-US" sz="1100" b="0" i="0" u="none" strike="noStrike" cap="none" dirty="0" smtClean="0">
                <a:solidFill>
                  <a:srgbClr val="000000"/>
                </a:solidFill>
                <a:effectLst/>
                <a:latin typeface="Arial"/>
                <a:ea typeface="Arial"/>
                <a:cs typeface="Arial"/>
                <a:sym typeface="Arial"/>
              </a:rPr>
              <a:t> </a:t>
            </a:r>
            <a:r>
              <a:rPr lang="en-US" sz="1100" b="0" i="0" u="none" strike="noStrike" cap="none" dirty="0" err="1" smtClean="0">
                <a:solidFill>
                  <a:srgbClr val="000000"/>
                </a:solidFill>
                <a:effectLst/>
                <a:latin typeface="Arial"/>
                <a:ea typeface="Arial"/>
                <a:cs typeface="Arial"/>
                <a:sym typeface="Arial"/>
              </a:rPr>
              <a:t>dan</a:t>
            </a:r>
            <a:r>
              <a:rPr lang="en-US" sz="1100" b="0" i="0" u="none" strike="noStrike" cap="none" dirty="0" smtClean="0">
                <a:solidFill>
                  <a:srgbClr val="000000"/>
                </a:solidFill>
                <a:effectLst/>
                <a:latin typeface="Arial"/>
                <a:ea typeface="Arial"/>
                <a:cs typeface="Arial"/>
                <a:sym typeface="Arial"/>
              </a:rPr>
              <a:t> ODC </a:t>
            </a:r>
            <a:r>
              <a:rPr lang="en-US" sz="1100" b="0" i="0" u="none" strike="noStrike" cap="none" dirty="0" err="1" smtClean="0">
                <a:solidFill>
                  <a:srgbClr val="000000"/>
                </a:solidFill>
                <a:effectLst/>
                <a:latin typeface="Arial"/>
                <a:ea typeface="Arial"/>
                <a:cs typeface="Arial"/>
                <a:sym typeface="Arial"/>
              </a:rPr>
              <a:t>tiang</a:t>
            </a:r>
            <a:r>
              <a:rPr lang="en-US" sz="1100" b="0" i="0" u="none" strike="noStrike" cap="none" dirty="0" smtClean="0">
                <a:solidFill>
                  <a:srgbClr val="000000"/>
                </a:solidFill>
                <a:effectLst/>
                <a:latin typeface="Arial"/>
                <a:ea typeface="Arial"/>
                <a:cs typeface="Arial"/>
                <a:sym typeface="Arial"/>
              </a:rPr>
              <a:t>.</a:t>
            </a:r>
            <a:r>
              <a:rPr lang="en-US" dirty="0" smtClean="0"/>
              <a:t/>
            </a:r>
            <a:br>
              <a:rPr lang="en-US" dirty="0" smtClean="0"/>
            </a:br>
            <a:r>
              <a:rPr lang="en-US" sz="1100" b="0" i="0" u="none" strike="noStrike" cap="none" dirty="0" smtClean="0">
                <a:solidFill>
                  <a:srgbClr val="000000"/>
                </a:solidFill>
                <a:effectLst/>
                <a:latin typeface="Arial"/>
                <a:ea typeface="Arial"/>
                <a:cs typeface="Arial"/>
                <a:sym typeface="Arial"/>
              </a:rPr>
              <a:t/>
            </a:r>
            <a:br>
              <a:rPr lang="en-US" sz="1100" b="0" i="0" u="none" strike="noStrike" cap="none" dirty="0" smtClean="0">
                <a:solidFill>
                  <a:srgbClr val="000000"/>
                </a:solidFill>
                <a:effectLst/>
                <a:latin typeface="Arial"/>
                <a:ea typeface="Arial"/>
                <a:cs typeface="Arial"/>
                <a:sym typeface="Arial"/>
              </a:rPr>
            </a:br>
            <a:endParaRPr lang="en-US" dirty="0" smtClean="0"/>
          </a:p>
          <a:p>
            <a:pPr marL="139700" indent="0">
              <a:buNone/>
            </a:pPr>
            <a:endParaRPr lang="en-US" dirty="0" smtClean="0"/>
          </a:p>
          <a:p>
            <a:pPr marL="139700" indent="0">
              <a:buNone/>
            </a:pPr>
            <a:r>
              <a:rPr lang="en-US" dirty="0" smtClean="0"/>
              <a:t>ODC </a:t>
            </a:r>
            <a:r>
              <a:rPr lang="en-US" dirty="0" err="1" smtClean="0"/>
              <a:t>adalah</a:t>
            </a:r>
            <a:r>
              <a:rPr lang="en-US" dirty="0" smtClean="0"/>
              <a:t> </a:t>
            </a:r>
            <a:r>
              <a:rPr lang="en-US" dirty="0" err="1" smtClean="0"/>
              <a:t>suatu</a:t>
            </a:r>
            <a:r>
              <a:rPr lang="en-US" dirty="0" smtClean="0"/>
              <a:t> </a:t>
            </a:r>
            <a:r>
              <a:rPr lang="en-US" dirty="0" err="1" smtClean="0"/>
              <a:t>perangkat</a:t>
            </a:r>
            <a:r>
              <a:rPr lang="en-US" dirty="0" smtClean="0"/>
              <a:t> </a:t>
            </a:r>
            <a:r>
              <a:rPr lang="en-US" dirty="0" err="1" smtClean="0"/>
              <a:t>pasif</a:t>
            </a:r>
            <a:r>
              <a:rPr lang="en-US" dirty="0" smtClean="0"/>
              <a:t> yang </a:t>
            </a:r>
            <a:r>
              <a:rPr lang="en-US" dirty="0" err="1" smtClean="0"/>
              <a:t>diinstalasi</a:t>
            </a:r>
            <a:r>
              <a:rPr lang="en-US" dirty="0" smtClean="0"/>
              <a:t> di </a:t>
            </a:r>
            <a:r>
              <a:rPr lang="en-US" dirty="0" err="1" smtClean="0"/>
              <a:t>luar</a:t>
            </a:r>
            <a:r>
              <a:rPr lang="en-US" dirty="0" smtClean="0"/>
              <a:t> STO </a:t>
            </a:r>
            <a:r>
              <a:rPr lang="en-US" dirty="0" err="1" smtClean="0"/>
              <a:t>bisa</a:t>
            </a:r>
            <a:r>
              <a:rPr lang="en-US" dirty="0" smtClean="0"/>
              <a:t> di </a:t>
            </a:r>
            <a:r>
              <a:rPr lang="en-US" dirty="0" err="1" smtClean="0"/>
              <a:t>lapangan</a:t>
            </a:r>
            <a:r>
              <a:rPr lang="en-US" dirty="0" smtClean="0"/>
              <a:t> (Outdoor) </a:t>
            </a:r>
            <a:r>
              <a:rPr lang="en-US" dirty="0" err="1" smtClean="0"/>
              <a:t>dan</a:t>
            </a:r>
            <a:r>
              <a:rPr lang="en-US" dirty="0" smtClean="0"/>
              <a:t> </a:t>
            </a:r>
            <a:r>
              <a:rPr lang="en-US" dirty="0" err="1" smtClean="0"/>
              <a:t>juga</a:t>
            </a:r>
            <a:r>
              <a:rPr lang="en-US" dirty="0" smtClean="0"/>
              <a:t> </a:t>
            </a:r>
            <a:r>
              <a:rPr lang="en-US" dirty="0" err="1" smtClean="0"/>
              <a:t>bisa</a:t>
            </a:r>
            <a:r>
              <a:rPr lang="en-US" dirty="0" smtClean="0"/>
              <a:t> </a:t>
            </a:r>
            <a:r>
              <a:rPr lang="en-US" dirty="0" err="1" smtClean="0"/>
              <a:t>didalam</a:t>
            </a:r>
            <a:r>
              <a:rPr lang="en-US" dirty="0" smtClean="0"/>
              <a:t> </a:t>
            </a:r>
            <a:r>
              <a:rPr lang="en-US" dirty="0" err="1" smtClean="0"/>
              <a:t>ruangan</a:t>
            </a:r>
            <a:r>
              <a:rPr lang="en-US" dirty="0" smtClean="0"/>
              <a:t>/di MDF </a:t>
            </a:r>
            <a:r>
              <a:rPr lang="en-US" dirty="0" err="1" smtClean="0"/>
              <a:t>Gedung</a:t>
            </a:r>
            <a:r>
              <a:rPr lang="en-US" dirty="0" smtClean="0"/>
              <a:t> HRB (Indoor), yang </a:t>
            </a:r>
            <a:r>
              <a:rPr lang="en-US" dirty="0" err="1" smtClean="0"/>
              <a:t>mempunyai</a:t>
            </a:r>
            <a:r>
              <a:rPr lang="en-US" dirty="0" smtClean="0"/>
              <a:t> </a:t>
            </a:r>
            <a:r>
              <a:rPr lang="en-US" dirty="0" err="1" smtClean="0"/>
              <a:t>fungsi</a:t>
            </a:r>
            <a:r>
              <a:rPr lang="en-US" dirty="0" smtClean="0"/>
              <a:t> </a:t>
            </a:r>
            <a:r>
              <a:rPr lang="en-US" dirty="0" err="1" smtClean="0"/>
              <a:t>sebagai</a:t>
            </a:r>
            <a:r>
              <a:rPr lang="en-US" dirty="0" smtClean="0"/>
              <a:t> </a:t>
            </a:r>
            <a:r>
              <a:rPr lang="en-US" dirty="0" err="1" smtClean="0"/>
              <a:t>berikut</a:t>
            </a:r>
            <a:r>
              <a:rPr lang="en-US" dirty="0" smtClean="0"/>
              <a:t> : a. </a:t>
            </a:r>
            <a:r>
              <a:rPr lang="en-US" dirty="0" err="1" smtClean="0"/>
              <a:t>Sebagai</a:t>
            </a:r>
            <a:r>
              <a:rPr lang="en-US" dirty="0" smtClean="0"/>
              <a:t> </a:t>
            </a:r>
            <a:r>
              <a:rPr lang="en-US" dirty="0" err="1" smtClean="0"/>
              <a:t>titik</a:t>
            </a:r>
            <a:r>
              <a:rPr lang="en-US" dirty="0" smtClean="0"/>
              <a:t> </a:t>
            </a:r>
            <a:r>
              <a:rPr lang="en-US" dirty="0" err="1" smtClean="0"/>
              <a:t>terminasi</a:t>
            </a:r>
            <a:r>
              <a:rPr lang="en-US" dirty="0" smtClean="0"/>
              <a:t> </a:t>
            </a:r>
            <a:r>
              <a:rPr lang="en-US" dirty="0" err="1" smtClean="0"/>
              <a:t>ujung</a:t>
            </a:r>
            <a:r>
              <a:rPr lang="en-US" dirty="0" smtClean="0"/>
              <a:t> </a:t>
            </a:r>
            <a:r>
              <a:rPr lang="en-US" dirty="0" err="1" smtClean="0"/>
              <a:t>kabel</a:t>
            </a:r>
            <a:r>
              <a:rPr lang="en-US" dirty="0" smtClean="0"/>
              <a:t> feeder </a:t>
            </a:r>
            <a:r>
              <a:rPr lang="en-US" dirty="0" err="1" smtClean="0"/>
              <a:t>dan</a:t>
            </a:r>
            <a:r>
              <a:rPr lang="en-US" dirty="0" smtClean="0"/>
              <a:t> </a:t>
            </a:r>
            <a:r>
              <a:rPr lang="en-US" dirty="0" err="1" smtClean="0"/>
              <a:t>pangkal</a:t>
            </a:r>
            <a:r>
              <a:rPr lang="en-US" dirty="0" smtClean="0"/>
              <a:t> </a:t>
            </a:r>
            <a:r>
              <a:rPr lang="en-US" dirty="0" err="1" smtClean="0"/>
              <a:t>kabel</a:t>
            </a:r>
            <a:r>
              <a:rPr lang="en-US" dirty="0" smtClean="0"/>
              <a:t> </a:t>
            </a:r>
            <a:r>
              <a:rPr lang="en-US" dirty="0" err="1" smtClean="0"/>
              <a:t>distribusi</a:t>
            </a:r>
            <a:r>
              <a:rPr lang="en-US" dirty="0" smtClean="0"/>
              <a:t> b. </a:t>
            </a:r>
            <a:r>
              <a:rPr lang="en-US" dirty="0" err="1" smtClean="0"/>
              <a:t>Sebagai</a:t>
            </a:r>
            <a:r>
              <a:rPr lang="en-US" dirty="0" smtClean="0"/>
              <a:t> </a:t>
            </a:r>
            <a:r>
              <a:rPr lang="en-US" dirty="0" err="1" smtClean="0"/>
              <a:t>titik</a:t>
            </a:r>
            <a:r>
              <a:rPr lang="en-US" dirty="0" smtClean="0"/>
              <a:t> </a:t>
            </a:r>
            <a:r>
              <a:rPr lang="en-US" dirty="0" err="1" smtClean="0"/>
              <a:t>distribusi</a:t>
            </a:r>
            <a:r>
              <a:rPr lang="en-US" dirty="0" smtClean="0"/>
              <a:t> </a:t>
            </a:r>
            <a:r>
              <a:rPr lang="en-US" dirty="0" err="1" smtClean="0"/>
              <a:t>kabel</a:t>
            </a:r>
            <a:r>
              <a:rPr lang="en-US" dirty="0" smtClean="0"/>
              <a:t> </a:t>
            </a:r>
            <a:r>
              <a:rPr lang="en-US" dirty="0" err="1" smtClean="0"/>
              <a:t>dari</a:t>
            </a:r>
            <a:r>
              <a:rPr lang="en-US" dirty="0" smtClean="0"/>
              <a:t> </a:t>
            </a:r>
            <a:r>
              <a:rPr lang="en-US" dirty="0" err="1" smtClean="0"/>
              <a:t>kapasitas</a:t>
            </a:r>
            <a:r>
              <a:rPr lang="en-US" dirty="0" smtClean="0"/>
              <a:t> </a:t>
            </a:r>
            <a:r>
              <a:rPr lang="en-US" dirty="0" err="1" smtClean="0"/>
              <a:t>besar</a:t>
            </a:r>
            <a:r>
              <a:rPr lang="en-US" dirty="0" smtClean="0"/>
              <a:t> (feeder) </a:t>
            </a:r>
            <a:r>
              <a:rPr lang="en-US" dirty="0" err="1" smtClean="0"/>
              <a:t>menjadi</a:t>
            </a:r>
            <a:r>
              <a:rPr lang="en-US" dirty="0" smtClean="0"/>
              <a:t> </a:t>
            </a:r>
            <a:r>
              <a:rPr lang="en-US" dirty="0" err="1" smtClean="0"/>
              <a:t>beberapa</a:t>
            </a:r>
            <a:r>
              <a:rPr lang="en-US" dirty="0" smtClean="0"/>
              <a:t> </a:t>
            </a:r>
            <a:r>
              <a:rPr lang="en-US" dirty="0" err="1" smtClean="0"/>
              <a:t>kabel</a:t>
            </a:r>
            <a:r>
              <a:rPr lang="en-US" dirty="0" smtClean="0"/>
              <a:t> yang </a:t>
            </a:r>
            <a:r>
              <a:rPr lang="en-US" dirty="0" err="1" smtClean="0"/>
              <a:t>kapasitasnya</a:t>
            </a:r>
            <a:r>
              <a:rPr lang="en-US" dirty="0" smtClean="0"/>
              <a:t> </a:t>
            </a:r>
            <a:r>
              <a:rPr lang="en-US" dirty="0" err="1" smtClean="0"/>
              <a:t>lebih</a:t>
            </a:r>
            <a:r>
              <a:rPr lang="en-US" dirty="0" smtClean="0"/>
              <a:t> </a:t>
            </a:r>
            <a:r>
              <a:rPr lang="en-US" dirty="0" err="1" smtClean="0"/>
              <a:t>kecil</a:t>
            </a:r>
            <a:r>
              <a:rPr lang="en-US" dirty="0" smtClean="0"/>
              <a:t> </a:t>
            </a:r>
            <a:r>
              <a:rPr lang="en-US" dirty="0" err="1" smtClean="0"/>
              <a:t>lagi</a:t>
            </a:r>
            <a:r>
              <a:rPr lang="en-US" dirty="0" smtClean="0"/>
              <a:t> (</a:t>
            </a:r>
            <a:r>
              <a:rPr lang="en-US" dirty="0" err="1" smtClean="0"/>
              <a:t>distribusi</a:t>
            </a:r>
            <a:r>
              <a:rPr lang="en-US" dirty="0" smtClean="0"/>
              <a:t>) </a:t>
            </a:r>
            <a:r>
              <a:rPr lang="en-US" dirty="0" err="1" smtClean="0"/>
              <a:t>untuk</a:t>
            </a:r>
            <a:r>
              <a:rPr lang="en-US" dirty="0" smtClean="0"/>
              <a:t> </a:t>
            </a:r>
            <a:r>
              <a:rPr lang="en-US" dirty="0" err="1" smtClean="0"/>
              <a:t>flesibilitas</a:t>
            </a:r>
            <a:r>
              <a:rPr lang="en-US" dirty="0" smtClean="0"/>
              <a:t>. c. </a:t>
            </a:r>
            <a:r>
              <a:rPr lang="en-US" dirty="0" err="1" smtClean="0"/>
              <a:t>Tempat</a:t>
            </a:r>
            <a:r>
              <a:rPr lang="en-US" dirty="0" smtClean="0"/>
              <a:t> </a:t>
            </a:r>
            <a:r>
              <a:rPr lang="en-US" dirty="0" err="1" smtClean="0"/>
              <a:t>Spliter</a:t>
            </a:r>
            <a:r>
              <a:rPr lang="en-US" dirty="0" smtClean="0"/>
              <a:t>. d. </a:t>
            </a:r>
            <a:r>
              <a:rPr lang="en-US" dirty="0" err="1" smtClean="0"/>
              <a:t>Tempat</a:t>
            </a:r>
            <a:r>
              <a:rPr lang="en-US" dirty="0" smtClean="0"/>
              <a:t> </a:t>
            </a:r>
            <a:r>
              <a:rPr lang="en-US" dirty="0" err="1" smtClean="0"/>
              <a:t>penyambungan</a:t>
            </a:r>
            <a:r>
              <a:rPr lang="en-US" dirty="0" smtClean="0"/>
              <a:t>.</a:t>
            </a:r>
          </a:p>
          <a:p>
            <a:pPr marL="139700" indent="0">
              <a:buNone/>
            </a:pPr>
            <a:endParaRPr lang="en-US" dirty="0" smtClean="0"/>
          </a:p>
          <a:p>
            <a:pPr marL="139700" indent="0">
              <a:buNone/>
            </a:pPr>
            <a:r>
              <a:rPr lang="en-US" dirty="0" smtClean="0"/>
              <a:t>Passive Splitter Passive Splitter (PS) </a:t>
            </a:r>
            <a:r>
              <a:rPr lang="en-US" dirty="0" err="1" smtClean="0"/>
              <a:t>adalah</a:t>
            </a:r>
            <a:r>
              <a:rPr lang="en-US" dirty="0" smtClean="0"/>
              <a:t> </a:t>
            </a:r>
            <a:r>
              <a:rPr lang="en-US" dirty="0" err="1" smtClean="0"/>
              <a:t>suatu</a:t>
            </a:r>
            <a:r>
              <a:rPr lang="en-US" dirty="0" smtClean="0"/>
              <a:t> </a:t>
            </a:r>
            <a:r>
              <a:rPr lang="en-US" dirty="0" err="1" smtClean="0"/>
              <a:t>perangkat</a:t>
            </a:r>
            <a:r>
              <a:rPr lang="en-US" dirty="0" smtClean="0"/>
              <a:t> </a:t>
            </a:r>
            <a:r>
              <a:rPr lang="en-US" dirty="0" err="1" smtClean="0"/>
              <a:t>pasif</a:t>
            </a:r>
            <a:r>
              <a:rPr lang="en-US" dirty="0" smtClean="0"/>
              <a:t> yang </a:t>
            </a:r>
            <a:r>
              <a:rPr lang="en-US" dirty="0" err="1" smtClean="0"/>
              <a:t>berfungsi</a:t>
            </a:r>
            <a:r>
              <a:rPr lang="en-US" dirty="0" smtClean="0"/>
              <a:t> </a:t>
            </a:r>
            <a:r>
              <a:rPr lang="en-US" dirty="0" err="1" smtClean="0"/>
              <a:t>untuk</a:t>
            </a:r>
            <a:r>
              <a:rPr lang="en-US" dirty="0" smtClean="0"/>
              <a:t> </a:t>
            </a:r>
            <a:r>
              <a:rPr lang="en-US" dirty="0" err="1" smtClean="0"/>
              <a:t>membagi</a:t>
            </a:r>
            <a:r>
              <a:rPr lang="en-US" dirty="0" smtClean="0"/>
              <a:t> </a:t>
            </a:r>
            <a:r>
              <a:rPr lang="en-US" dirty="0" err="1" smtClean="0"/>
              <a:t>informasi</a:t>
            </a:r>
            <a:r>
              <a:rPr lang="en-US" dirty="0" smtClean="0"/>
              <a:t> </a:t>
            </a:r>
            <a:r>
              <a:rPr lang="en-US" dirty="0" err="1" smtClean="0"/>
              <a:t>sinyal</a:t>
            </a:r>
            <a:r>
              <a:rPr lang="en-US" dirty="0" smtClean="0"/>
              <a:t> optic ( </a:t>
            </a:r>
            <a:r>
              <a:rPr lang="en-US" dirty="0" err="1" smtClean="0"/>
              <a:t>gelombang</a:t>
            </a:r>
            <a:r>
              <a:rPr lang="en-US" dirty="0" smtClean="0"/>
              <a:t> </a:t>
            </a:r>
            <a:r>
              <a:rPr lang="en-US" dirty="0" err="1" smtClean="0"/>
              <a:t>cahaya</a:t>
            </a:r>
            <a:r>
              <a:rPr lang="en-US" dirty="0" smtClean="0"/>
              <a:t> ), </a:t>
            </a:r>
            <a:r>
              <a:rPr lang="en-US" dirty="0" err="1" smtClean="0"/>
              <a:t>kapasitas</a:t>
            </a:r>
            <a:r>
              <a:rPr lang="en-US" dirty="0" smtClean="0"/>
              <a:t> </a:t>
            </a:r>
            <a:r>
              <a:rPr lang="en-US" dirty="0" err="1" smtClean="0"/>
              <a:t>distribusi</a:t>
            </a:r>
            <a:r>
              <a:rPr lang="en-US" dirty="0" smtClean="0"/>
              <a:t> </a:t>
            </a:r>
            <a:r>
              <a:rPr lang="en-US" dirty="0" err="1" smtClean="0"/>
              <a:t>dari</a:t>
            </a:r>
            <a:r>
              <a:rPr lang="en-US" dirty="0" smtClean="0"/>
              <a:t> Passive Splitter </a:t>
            </a:r>
            <a:r>
              <a:rPr lang="en-US" dirty="0" err="1" smtClean="0"/>
              <a:t>bermacam-macam</a:t>
            </a:r>
            <a:r>
              <a:rPr lang="en-US" dirty="0" smtClean="0"/>
              <a:t> </a:t>
            </a:r>
            <a:r>
              <a:rPr lang="en-US" dirty="0" err="1" smtClean="0"/>
              <a:t>yaitu</a:t>
            </a:r>
            <a:r>
              <a:rPr lang="en-US" dirty="0" smtClean="0"/>
              <a:t> 1:2, 1:4, 1:8, 1:16, 1:32, </a:t>
            </a:r>
            <a:r>
              <a:rPr lang="en-US" dirty="0" err="1" smtClean="0"/>
              <a:t>dan</a:t>
            </a:r>
            <a:r>
              <a:rPr lang="en-US" dirty="0" smtClean="0"/>
              <a:t> 1:64. </a:t>
            </a:r>
            <a:r>
              <a:rPr lang="en-US" dirty="0" err="1" smtClean="0"/>
              <a:t>Spesifikasi</a:t>
            </a:r>
            <a:r>
              <a:rPr lang="en-US" dirty="0" smtClean="0"/>
              <a:t> </a:t>
            </a:r>
            <a:r>
              <a:rPr lang="en-US" dirty="0" err="1" smtClean="0"/>
              <a:t>teknis</a:t>
            </a:r>
            <a:r>
              <a:rPr lang="en-US" dirty="0" smtClean="0"/>
              <a:t> </a:t>
            </a:r>
            <a:r>
              <a:rPr lang="en-US" dirty="0" err="1" smtClean="0"/>
              <a:t>merefer</a:t>
            </a:r>
            <a:r>
              <a:rPr lang="en-US" dirty="0" smtClean="0"/>
              <a:t> ( STEL-L -047- 2008 Ver1) </a:t>
            </a:r>
            <a:r>
              <a:rPr lang="en-US" dirty="0" err="1" smtClean="0"/>
              <a:t>Juga</a:t>
            </a:r>
            <a:r>
              <a:rPr lang="en-US" dirty="0" smtClean="0"/>
              <a:t> </a:t>
            </a:r>
            <a:r>
              <a:rPr lang="en-US" dirty="0" err="1" smtClean="0"/>
              <a:t>ada</a:t>
            </a:r>
            <a:r>
              <a:rPr lang="en-US" dirty="0" smtClean="0"/>
              <a:t> yang </a:t>
            </a:r>
            <a:r>
              <a:rPr lang="en-US" dirty="0" err="1" smtClean="0"/>
              <a:t>inputnya</a:t>
            </a:r>
            <a:r>
              <a:rPr lang="en-US" dirty="0" smtClean="0"/>
              <a:t> 2 </a:t>
            </a:r>
            <a:r>
              <a:rPr lang="en-US" dirty="0" err="1" smtClean="0"/>
              <a:t>seperti</a:t>
            </a:r>
            <a:r>
              <a:rPr lang="en-US" dirty="0" smtClean="0"/>
              <a:t> 2:16 </a:t>
            </a:r>
            <a:r>
              <a:rPr lang="en-US" dirty="0" err="1" smtClean="0"/>
              <a:t>dan</a:t>
            </a:r>
            <a:r>
              <a:rPr lang="en-US" dirty="0" smtClean="0"/>
              <a:t> 2:32</a:t>
            </a:r>
          </a:p>
          <a:p>
            <a:pPr marL="139700" indent="0">
              <a:buNone/>
            </a:pPr>
            <a:endParaRPr lang="en-US" dirty="0"/>
          </a:p>
        </p:txBody>
      </p:sp>
    </p:spTree>
    <p:extLst>
      <p:ext uri="{BB962C8B-B14F-4D97-AF65-F5344CB8AC3E}">
        <p14:creationId xmlns:p14="http://schemas.microsoft.com/office/powerpoint/2010/main" val="25581922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
        <p:cNvGrpSpPr/>
        <p:nvPr/>
      </p:nvGrpSpPr>
      <p:grpSpPr>
        <a:xfrm>
          <a:off x="0" y="0"/>
          <a:ext cx="0" cy="0"/>
          <a:chOff x="0" y="0"/>
          <a:chExt cx="0" cy="0"/>
        </a:xfrm>
      </p:grpSpPr>
      <p:sp>
        <p:nvSpPr>
          <p:cNvPr id="783" name="Google Shape;783;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4" name="Google Shape;784;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Alur</a:t>
            </a:r>
            <a:r>
              <a:rPr lang="en-US" dirty="0" smtClean="0"/>
              <a:t> </a:t>
            </a:r>
            <a:r>
              <a:rPr lang="en-US" dirty="0" err="1" smtClean="0"/>
              <a:t>Kerja</a:t>
            </a:r>
            <a:r>
              <a:rPr lang="en-US" baseline="0" dirty="0" smtClean="0"/>
              <a:t> </a:t>
            </a:r>
            <a:r>
              <a:rPr lang="en-US" baseline="0" dirty="0" err="1" smtClean="0"/>
              <a:t>Praktek</a:t>
            </a:r>
            <a:endParaRPr dirty="0"/>
          </a:p>
        </p:txBody>
      </p:sp>
    </p:spTree>
    <p:extLst>
      <p:ext uri="{BB962C8B-B14F-4D97-AF65-F5344CB8AC3E}">
        <p14:creationId xmlns:p14="http://schemas.microsoft.com/office/powerpoint/2010/main" val="20804508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7" name="Google Shape;647;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Buat</a:t>
            </a:r>
            <a:r>
              <a:rPr lang="en-US" baseline="0" dirty="0" smtClean="0"/>
              <a:t> </a:t>
            </a:r>
            <a:r>
              <a:rPr lang="en-US" baseline="0" dirty="0" err="1" smtClean="0"/>
              <a:t>judul</a:t>
            </a:r>
            <a:r>
              <a:rPr lang="en-US" baseline="0" dirty="0" smtClean="0"/>
              <a:t> </a:t>
            </a:r>
            <a:r>
              <a:rPr lang="en-US" baseline="0" dirty="0" err="1" smtClean="0"/>
              <a:t>aplikasi</a:t>
            </a:r>
            <a:r>
              <a:rPr lang="en-US" baseline="0" dirty="0" smtClean="0"/>
              <a:t>/</a:t>
            </a:r>
            <a:r>
              <a:rPr lang="en-US" baseline="0" dirty="0" err="1" smtClean="0"/>
              <a:t>topik</a:t>
            </a:r>
            <a:r>
              <a:rPr lang="en-US" baseline="0" dirty="0" smtClean="0"/>
              <a:t> </a:t>
            </a:r>
            <a:r>
              <a:rPr lang="en-US" baseline="0" dirty="0" err="1" smtClean="0"/>
              <a:t>kerja</a:t>
            </a:r>
            <a:r>
              <a:rPr lang="en-US" baseline="0" dirty="0" smtClean="0"/>
              <a:t> </a:t>
            </a:r>
            <a:r>
              <a:rPr lang="en-US" baseline="0" dirty="0" err="1" smtClean="0"/>
              <a:t>prakteknya</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2"/>
        <p:cNvGrpSpPr/>
        <p:nvPr/>
      </p:nvGrpSpPr>
      <p:grpSpPr>
        <a:xfrm>
          <a:off x="0" y="0"/>
          <a:ext cx="0" cy="0"/>
          <a:chOff x="0" y="0"/>
          <a:chExt cx="0" cy="0"/>
        </a:xfrm>
      </p:grpSpPr>
      <p:sp>
        <p:nvSpPr>
          <p:cNvPr id="693" name="Google Shape;693;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4" name="Google Shape;694;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
        <p:cNvGrpSpPr/>
        <p:nvPr/>
      </p:nvGrpSpPr>
      <p:grpSpPr>
        <a:xfrm>
          <a:off x="0" y="0"/>
          <a:ext cx="0" cy="0"/>
          <a:chOff x="0" y="0"/>
          <a:chExt cx="0" cy="0"/>
        </a:xfrm>
      </p:grpSpPr>
      <p:sp>
        <p:nvSpPr>
          <p:cNvPr id="702" name="Google Shape;70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3" name="Google Shape;70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0"/>
        <p:cNvGrpSpPr/>
        <p:nvPr/>
      </p:nvGrpSpPr>
      <p:grpSpPr>
        <a:xfrm>
          <a:off x="0" y="0"/>
          <a:ext cx="0" cy="0"/>
          <a:chOff x="0" y="0"/>
          <a:chExt cx="0" cy="0"/>
        </a:xfrm>
      </p:grpSpPr>
      <p:sp>
        <p:nvSpPr>
          <p:cNvPr id="711" name="Google Shape;71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7"/>
        <p:cNvGrpSpPr/>
        <p:nvPr/>
      </p:nvGrpSpPr>
      <p:grpSpPr>
        <a:xfrm>
          <a:off x="0" y="0"/>
          <a:ext cx="0" cy="0"/>
          <a:chOff x="0" y="0"/>
          <a:chExt cx="0" cy="0"/>
        </a:xfrm>
      </p:grpSpPr>
      <p:sp>
        <p:nvSpPr>
          <p:cNvPr id="638" name="Google Shape;638;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9" name="Google Shape;639;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2"/>
        <p:cNvGrpSpPr/>
        <p:nvPr/>
      </p:nvGrpSpPr>
      <p:grpSpPr>
        <a:xfrm>
          <a:off x="0" y="0"/>
          <a:ext cx="0" cy="0"/>
          <a:chOff x="0" y="0"/>
          <a:chExt cx="0" cy="0"/>
        </a:xfrm>
      </p:grpSpPr>
      <p:sp>
        <p:nvSpPr>
          <p:cNvPr id="783" name="Google Shape;783;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4" name="Google Shape;784;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Alur</a:t>
            </a:r>
            <a:r>
              <a:rPr lang="en-US" dirty="0" smtClean="0"/>
              <a:t> </a:t>
            </a:r>
            <a:r>
              <a:rPr lang="en-US" dirty="0" err="1" smtClean="0"/>
              <a:t>Kerja</a:t>
            </a:r>
            <a:r>
              <a:rPr lang="en-US" baseline="0" dirty="0" smtClean="0"/>
              <a:t> </a:t>
            </a:r>
            <a:r>
              <a:rPr lang="en-US" baseline="0" dirty="0" err="1" smtClean="0"/>
              <a:t>Praktek</a:t>
            </a: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 name="Google Shape;799;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Buat</a:t>
            </a:r>
            <a:r>
              <a:rPr lang="en-US" dirty="0" smtClean="0"/>
              <a:t> </a:t>
            </a:r>
            <a:r>
              <a:rPr lang="en-US" dirty="0" err="1" smtClean="0"/>
              <a:t>tampilan</a:t>
            </a:r>
            <a:r>
              <a:rPr lang="en-US" dirty="0" smtClean="0"/>
              <a:t> </a:t>
            </a:r>
            <a:r>
              <a:rPr lang="en-US" dirty="0" err="1" smtClean="0"/>
              <a:t>aplikasi</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1"/>
        <p:cNvGrpSpPr/>
        <p:nvPr/>
      </p:nvGrpSpPr>
      <p:grpSpPr>
        <a:xfrm>
          <a:off x="0" y="0"/>
          <a:ext cx="0" cy="0"/>
          <a:chOff x="0" y="0"/>
          <a:chExt cx="0" cy="0"/>
        </a:xfrm>
      </p:grpSpPr>
      <p:sp>
        <p:nvSpPr>
          <p:cNvPr id="842" name="Google Shape;842;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 name="Google Shape;843;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
        <p:cNvGrpSpPr/>
        <p:nvPr/>
      </p:nvGrpSpPr>
      <p:grpSpPr>
        <a:xfrm>
          <a:off x="0" y="0"/>
          <a:ext cx="0" cy="0"/>
          <a:chOff x="0" y="0"/>
          <a:chExt cx="0" cy="0"/>
        </a:xfrm>
      </p:grpSpPr>
      <p:sp>
        <p:nvSpPr>
          <p:cNvPr id="865" name="Google Shape;865;g35694cd56_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6" name="Google Shape;866;g35694cd56_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3"/>
        <p:cNvGrpSpPr/>
        <p:nvPr/>
      </p:nvGrpSpPr>
      <p:grpSpPr>
        <a:xfrm>
          <a:off x="0" y="0"/>
          <a:ext cx="0" cy="0"/>
          <a:chOff x="0" y="0"/>
          <a:chExt cx="0" cy="0"/>
        </a:xfrm>
      </p:grpSpPr>
      <p:sp>
        <p:nvSpPr>
          <p:cNvPr id="1154" name="Google Shape;1154;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5" name="Google Shape;1155;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smtClean="0"/>
              <a:t>Jadi</a:t>
            </a:r>
            <a:r>
              <a:rPr lang="en-US" dirty="0" smtClean="0"/>
              <a:t> </a:t>
            </a:r>
            <a:r>
              <a:rPr lang="en-US" dirty="0" err="1" smtClean="0"/>
              <a:t>satu</a:t>
            </a:r>
            <a:r>
              <a:rPr lang="en-US" dirty="0" smtClean="0"/>
              <a:t> </a:t>
            </a:r>
            <a:r>
              <a:rPr lang="en-US" dirty="0" err="1" smtClean="0"/>
              <a:t>sama</a:t>
            </a:r>
            <a:r>
              <a:rPr lang="en-US" dirty="0" smtClean="0"/>
              <a:t> </a:t>
            </a:r>
            <a:r>
              <a:rPr lang="en-US" dirty="0" err="1" smtClean="0"/>
              <a:t>profil</a:t>
            </a:r>
            <a:r>
              <a:rPr lang="en-US" dirty="0" smtClean="0"/>
              <a:t> </a:t>
            </a:r>
            <a:r>
              <a:rPr lang="en-US" dirty="0" err="1" smtClean="0"/>
              <a:t>singkat</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r>
              <a:rPr lang="en-US" dirty="0" err="1" smtClean="0"/>
              <a:t>Sumber</a:t>
            </a:r>
            <a:r>
              <a:rPr lang="en-US" dirty="0" smtClean="0"/>
              <a:t>:</a:t>
            </a:r>
            <a:r>
              <a:rPr lang="en-US" baseline="0" dirty="0" smtClean="0"/>
              <a:t> </a:t>
            </a:r>
            <a:r>
              <a:rPr lang="en-US" dirty="0" smtClean="0">
                <a:hlinkClick r:id="rId3"/>
              </a:rPr>
              <a:t>https://image.slidesharecdn.com/modul-1konfigurasiftth-151210135459/95/modul-1-konfigurasi-ftth-6-638.jpg?cb=1449755716 </a:t>
            </a:r>
            <a:r>
              <a:rPr lang="en-US" dirty="0" smtClean="0"/>
              <a:t>(11 </a:t>
            </a:r>
            <a:r>
              <a:rPr lang="en-US" dirty="0" err="1" smtClean="0"/>
              <a:t>juli</a:t>
            </a:r>
            <a:r>
              <a:rPr lang="en-US" dirty="0" smtClean="0"/>
              <a:t> 2019)</a:t>
            </a:r>
          </a:p>
          <a:p>
            <a:pPr marL="139700" indent="0">
              <a:buNone/>
            </a:pPr>
            <a:r>
              <a:rPr lang="en-US" dirty="0" err="1" smtClean="0"/>
              <a:t>Gambar</a:t>
            </a:r>
            <a:r>
              <a:rPr lang="en-US" dirty="0" smtClean="0"/>
              <a:t> di </a:t>
            </a:r>
            <a:r>
              <a:rPr lang="en-US" dirty="0" err="1" smtClean="0"/>
              <a:t>ganti</a:t>
            </a:r>
            <a:r>
              <a:rPr lang="en-US" dirty="0" smtClean="0"/>
              <a:t>(</a:t>
            </a:r>
            <a:r>
              <a:rPr lang="en-US" dirty="0" err="1" smtClean="0"/>
              <a:t>ilangin</a:t>
            </a:r>
            <a:r>
              <a:rPr lang="en-US" baseline="0" dirty="0" smtClean="0"/>
              <a:t> logo )</a:t>
            </a:r>
          </a:p>
          <a:p>
            <a:pPr marL="139700" indent="0">
              <a:buNone/>
            </a:pPr>
            <a:r>
              <a:rPr lang="en-US" baseline="0" dirty="0" err="1" smtClean="0"/>
              <a:t>Cari</a:t>
            </a:r>
            <a:r>
              <a:rPr lang="en-US" baseline="0" dirty="0" smtClean="0"/>
              <a:t> yang </a:t>
            </a:r>
            <a:r>
              <a:rPr lang="en-US" baseline="0" dirty="0" err="1" smtClean="0"/>
              <a:t>lebih</a:t>
            </a:r>
            <a:r>
              <a:rPr lang="en-US" baseline="0" dirty="0" smtClean="0"/>
              <a:t> </a:t>
            </a:r>
            <a:r>
              <a:rPr lang="en-US" baseline="0" dirty="0" err="1" smtClean="0"/>
              <a:t>jelas</a:t>
            </a:r>
            <a:r>
              <a:rPr lang="en-US" baseline="0" dirty="0" smtClean="0"/>
              <a:t> </a:t>
            </a:r>
          </a:p>
          <a:p>
            <a:pPr marL="139700" indent="0">
              <a:buNone/>
            </a:pPr>
            <a:r>
              <a:rPr lang="en-US" baseline="0" dirty="0" err="1" smtClean="0"/>
              <a:t>Sama</a:t>
            </a:r>
            <a:r>
              <a:rPr lang="en-US" baseline="0" dirty="0" smtClean="0"/>
              <a:t> </a:t>
            </a:r>
            <a:r>
              <a:rPr lang="en-US" baseline="0" dirty="0" err="1" smtClean="0"/>
              <a:t>kasih</a:t>
            </a:r>
            <a:r>
              <a:rPr lang="en-US" baseline="0" dirty="0" smtClean="0"/>
              <a:t> </a:t>
            </a:r>
            <a:r>
              <a:rPr lang="en-US" baseline="0" dirty="0" err="1" smtClean="0"/>
              <a:t>keterangan</a:t>
            </a:r>
            <a:endParaRPr lang="en-US" dirty="0"/>
          </a:p>
        </p:txBody>
      </p:sp>
    </p:spTree>
    <p:extLst>
      <p:ext uri="{BB962C8B-B14F-4D97-AF65-F5344CB8AC3E}">
        <p14:creationId xmlns:p14="http://schemas.microsoft.com/office/powerpoint/2010/main" val="7865341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dirty="0" smtClean="0">
                <a:effectLst/>
              </a:rPr>
              <a:t>ONT </a:t>
            </a:r>
            <a:r>
              <a:rPr lang="en-US" sz="1100" dirty="0" err="1" smtClean="0">
                <a:effectLst/>
              </a:rPr>
              <a:t>adalah</a:t>
            </a:r>
            <a:r>
              <a:rPr lang="en-US" sz="1100" dirty="0" smtClean="0">
                <a:effectLst/>
              </a:rPr>
              <a:t> </a:t>
            </a:r>
            <a:r>
              <a:rPr lang="en-US" sz="1100" dirty="0" err="1" smtClean="0">
                <a:effectLst/>
              </a:rPr>
              <a:t>perangkat</a:t>
            </a:r>
            <a:r>
              <a:rPr lang="en-US" sz="1100" dirty="0" smtClean="0">
                <a:effectLst/>
              </a:rPr>
              <a:t> yang </a:t>
            </a:r>
            <a:r>
              <a:rPr lang="en-US" sz="1100" dirty="0" err="1" smtClean="0">
                <a:effectLst/>
              </a:rPr>
              <a:t>berada</a:t>
            </a:r>
            <a:r>
              <a:rPr lang="en-US" sz="1100" dirty="0" smtClean="0">
                <a:effectLst/>
              </a:rPr>
              <a:t> di </a:t>
            </a:r>
            <a:r>
              <a:rPr lang="en-US" sz="1100" dirty="0" err="1" smtClean="0">
                <a:effectLst/>
              </a:rPr>
              <a:t>rumah</a:t>
            </a:r>
            <a:r>
              <a:rPr lang="en-US" sz="1100" dirty="0" smtClean="0">
                <a:effectLst/>
              </a:rPr>
              <a:t> </a:t>
            </a:r>
            <a:r>
              <a:rPr lang="en-US" sz="1100" dirty="0" err="1" smtClean="0">
                <a:effectLst/>
              </a:rPr>
              <a:t>pelanggan</a:t>
            </a:r>
            <a:r>
              <a:rPr lang="en-US" sz="1100" dirty="0" smtClean="0">
                <a:effectLst/>
              </a:rPr>
              <a:t> </a:t>
            </a:r>
            <a:r>
              <a:rPr lang="en-US" sz="1100" dirty="0" err="1" smtClean="0">
                <a:effectLst/>
              </a:rPr>
              <a:t>sebagai</a:t>
            </a:r>
            <a:r>
              <a:rPr lang="en-US" sz="1100" dirty="0" smtClean="0">
                <a:effectLst/>
              </a:rPr>
              <a:t> interface </a:t>
            </a:r>
            <a:r>
              <a:rPr lang="en-US" sz="1100" dirty="0" err="1" smtClean="0">
                <a:effectLst/>
              </a:rPr>
              <a:t>atau</a:t>
            </a:r>
            <a:r>
              <a:rPr lang="en-US" sz="1100" dirty="0" smtClean="0">
                <a:effectLst/>
              </a:rPr>
              <a:t> </a:t>
            </a:r>
            <a:r>
              <a:rPr lang="en-US" sz="1100" dirty="0" err="1" smtClean="0">
                <a:effectLst/>
              </a:rPr>
              <a:t>titik</a:t>
            </a:r>
            <a:r>
              <a:rPr lang="en-US" sz="1100" dirty="0" smtClean="0">
                <a:effectLst/>
              </a:rPr>
              <a:t> </a:t>
            </a:r>
            <a:r>
              <a:rPr lang="en-US" sz="1100" dirty="0" err="1" smtClean="0">
                <a:effectLst/>
              </a:rPr>
              <a:t>penghubung</a:t>
            </a:r>
            <a:r>
              <a:rPr lang="en-US" sz="1100" dirty="0" smtClean="0">
                <a:effectLst/>
              </a:rPr>
              <a:t> </a:t>
            </a:r>
            <a:r>
              <a:rPr lang="en-US" sz="1100" dirty="0" err="1" smtClean="0">
                <a:effectLst/>
              </a:rPr>
              <a:t>ke</a:t>
            </a:r>
            <a:r>
              <a:rPr lang="en-US" sz="1100" dirty="0" smtClean="0">
                <a:effectLst/>
              </a:rPr>
              <a:t> CPE (Customer Premises Equipment). ONT </a:t>
            </a:r>
            <a:r>
              <a:rPr lang="en-US" sz="1100" dirty="0" err="1" smtClean="0">
                <a:effectLst/>
              </a:rPr>
              <a:t>ini</a:t>
            </a:r>
            <a:r>
              <a:rPr lang="en-US" sz="1100" dirty="0" smtClean="0">
                <a:effectLst/>
              </a:rPr>
              <a:t> </a:t>
            </a:r>
            <a:r>
              <a:rPr lang="en-US" sz="1100" dirty="0" err="1" smtClean="0">
                <a:effectLst/>
              </a:rPr>
              <a:t>disediakan</a:t>
            </a:r>
            <a:r>
              <a:rPr lang="en-US" sz="1100" dirty="0" smtClean="0">
                <a:effectLst/>
              </a:rPr>
              <a:t> </a:t>
            </a:r>
            <a:r>
              <a:rPr lang="en-US" sz="1100" dirty="0" err="1" smtClean="0">
                <a:effectLst/>
              </a:rPr>
              <a:t>oleh</a:t>
            </a:r>
            <a:r>
              <a:rPr lang="en-US" sz="1100" dirty="0" smtClean="0">
                <a:effectLst/>
              </a:rPr>
              <a:t> </a:t>
            </a:r>
            <a:r>
              <a:rPr lang="en-US" sz="1100" dirty="0" err="1" smtClean="0">
                <a:effectLst/>
              </a:rPr>
              <a:t>perusahaan</a:t>
            </a:r>
            <a:r>
              <a:rPr lang="en-US" sz="1100" dirty="0" smtClean="0">
                <a:effectLst/>
              </a:rPr>
              <a:t> </a:t>
            </a:r>
            <a:r>
              <a:rPr lang="en-US" sz="1100" dirty="0" err="1" smtClean="0">
                <a:effectLst/>
              </a:rPr>
              <a:t>atau</a:t>
            </a:r>
            <a:r>
              <a:rPr lang="en-US" sz="1100" dirty="0" smtClean="0">
                <a:effectLst/>
              </a:rPr>
              <a:t> </a:t>
            </a:r>
            <a:r>
              <a:rPr lang="en-US" sz="1100" dirty="0" err="1" smtClean="0">
                <a:effectLst/>
              </a:rPr>
              <a:t>badan</a:t>
            </a:r>
            <a:r>
              <a:rPr lang="en-US" sz="1100" dirty="0" smtClean="0">
                <a:effectLst/>
              </a:rPr>
              <a:t> yang </a:t>
            </a:r>
            <a:r>
              <a:rPr lang="en-US" sz="1100" dirty="0" err="1" smtClean="0">
                <a:effectLst/>
              </a:rPr>
              <a:t>menyediakan</a:t>
            </a:r>
            <a:r>
              <a:rPr lang="en-US" sz="1100" dirty="0" smtClean="0">
                <a:effectLst/>
              </a:rPr>
              <a:t> </a:t>
            </a:r>
            <a:r>
              <a:rPr lang="en-US" sz="1100" dirty="0" err="1" smtClean="0">
                <a:effectLst/>
              </a:rPr>
              <a:t>jasa</a:t>
            </a:r>
            <a:r>
              <a:rPr lang="en-US" sz="1100" dirty="0" smtClean="0">
                <a:effectLst/>
              </a:rPr>
              <a:t> </a:t>
            </a:r>
            <a:r>
              <a:rPr lang="en-US" sz="1100" dirty="0" err="1" smtClean="0">
                <a:effectLst/>
              </a:rPr>
              <a:t>sambungan</a:t>
            </a:r>
            <a:r>
              <a:rPr lang="en-US" sz="1100" dirty="0" smtClean="0">
                <a:effectLst/>
              </a:rPr>
              <a:t> internet </a:t>
            </a:r>
            <a:r>
              <a:rPr lang="en-US" sz="1100" dirty="0" err="1" smtClean="0">
                <a:effectLst/>
              </a:rPr>
              <a:t>atau</a:t>
            </a:r>
            <a:r>
              <a:rPr lang="en-US" sz="1100" dirty="0" smtClean="0">
                <a:effectLst/>
              </a:rPr>
              <a:t> </a:t>
            </a:r>
            <a:r>
              <a:rPr lang="en-US" sz="1100" dirty="0" err="1" smtClean="0">
                <a:effectLst/>
              </a:rPr>
              <a:t>biasa</a:t>
            </a:r>
            <a:r>
              <a:rPr lang="en-US" sz="1100" dirty="0" smtClean="0">
                <a:effectLst/>
              </a:rPr>
              <a:t> </a:t>
            </a:r>
            <a:r>
              <a:rPr lang="en-US" sz="1100" dirty="0" err="1" smtClean="0">
                <a:effectLst/>
              </a:rPr>
              <a:t>kita</a:t>
            </a:r>
            <a:r>
              <a:rPr lang="en-US" sz="1100" dirty="0" smtClean="0">
                <a:effectLst/>
              </a:rPr>
              <a:t> </a:t>
            </a:r>
            <a:r>
              <a:rPr lang="en-US" sz="1100" dirty="0" err="1" smtClean="0">
                <a:effectLst/>
              </a:rPr>
              <a:t>sebut</a:t>
            </a:r>
            <a:r>
              <a:rPr lang="en-US" sz="1100" dirty="0" smtClean="0">
                <a:effectLst/>
              </a:rPr>
              <a:t> </a:t>
            </a:r>
            <a:r>
              <a:rPr lang="en-US" sz="1100" dirty="0" err="1" smtClean="0">
                <a:effectLst/>
              </a:rPr>
              <a:t>dengan</a:t>
            </a:r>
            <a:r>
              <a:rPr lang="en-US" sz="1100" dirty="0" smtClean="0">
                <a:effectLst/>
              </a:rPr>
              <a:t> ISP,</a:t>
            </a:r>
            <a:endParaRPr lang="en-US" dirty="0" smtClean="0">
              <a:effectLst/>
            </a:endParaRPr>
          </a:p>
          <a:p>
            <a:r>
              <a:rPr lang="en-US" dirty="0" smtClean="0">
                <a:effectLst/>
              </a:rPr>
              <a:t/>
            </a:r>
            <a:br>
              <a:rPr lang="en-US" dirty="0" smtClean="0">
                <a:effectLst/>
              </a:rPr>
            </a:br>
            <a:endParaRPr lang="en-US" dirty="0" smtClean="0">
              <a:effectLst/>
            </a:endParaRPr>
          </a:p>
          <a:p>
            <a:r>
              <a:rPr lang="en-US" sz="1100" dirty="0" smtClean="0">
                <a:effectLst/>
              </a:rPr>
              <a:t>ONT </a:t>
            </a:r>
            <a:r>
              <a:rPr lang="en-US" sz="1100" dirty="0" err="1" smtClean="0">
                <a:effectLst/>
              </a:rPr>
              <a:t>ini</a:t>
            </a:r>
            <a:r>
              <a:rPr lang="en-US" sz="1100" dirty="0" smtClean="0">
                <a:effectLst/>
              </a:rPr>
              <a:t> </a:t>
            </a:r>
            <a:r>
              <a:rPr lang="en-US" sz="1100" dirty="0" err="1" smtClean="0">
                <a:effectLst/>
              </a:rPr>
              <a:t>bisa</a:t>
            </a:r>
            <a:r>
              <a:rPr lang="en-US" sz="1100" dirty="0" smtClean="0">
                <a:effectLst/>
              </a:rPr>
              <a:t> </a:t>
            </a:r>
            <a:r>
              <a:rPr lang="en-US" sz="1100" dirty="0" err="1" smtClean="0">
                <a:effectLst/>
              </a:rPr>
              <a:t>kita</a:t>
            </a:r>
            <a:r>
              <a:rPr lang="en-US" sz="1100" dirty="0" smtClean="0">
                <a:effectLst/>
              </a:rPr>
              <a:t> </a:t>
            </a:r>
            <a:r>
              <a:rPr lang="en-US" sz="1100" dirty="0" err="1" smtClean="0">
                <a:effectLst/>
              </a:rPr>
              <a:t>samakan</a:t>
            </a:r>
            <a:r>
              <a:rPr lang="en-US" sz="1100" dirty="0" smtClean="0">
                <a:effectLst/>
              </a:rPr>
              <a:t> </a:t>
            </a:r>
            <a:r>
              <a:rPr lang="en-US" sz="1100" dirty="0" err="1" smtClean="0">
                <a:effectLst/>
              </a:rPr>
              <a:t>dengan</a:t>
            </a:r>
            <a:r>
              <a:rPr lang="en-US" sz="1100" dirty="0" smtClean="0">
                <a:effectLst/>
              </a:rPr>
              <a:t> modem yang </a:t>
            </a:r>
            <a:r>
              <a:rPr lang="en-US" sz="1100" dirty="0" err="1" smtClean="0">
                <a:effectLst/>
              </a:rPr>
              <a:t>biasa</a:t>
            </a:r>
            <a:r>
              <a:rPr lang="en-US" sz="1100" dirty="0" smtClean="0">
                <a:effectLst/>
              </a:rPr>
              <a:t> </a:t>
            </a:r>
            <a:r>
              <a:rPr lang="en-US" sz="1100" dirty="0" err="1" smtClean="0">
                <a:effectLst/>
              </a:rPr>
              <a:t>kita</a:t>
            </a:r>
            <a:r>
              <a:rPr lang="en-US" sz="1100" dirty="0" smtClean="0">
                <a:effectLst/>
              </a:rPr>
              <a:t> </a:t>
            </a:r>
            <a:r>
              <a:rPr lang="en-US" sz="1100" dirty="0" err="1" smtClean="0">
                <a:effectLst/>
              </a:rPr>
              <a:t>pakai</a:t>
            </a:r>
            <a:r>
              <a:rPr lang="en-US" sz="1100" dirty="0" smtClean="0">
                <a:effectLst/>
              </a:rPr>
              <a:t> </a:t>
            </a:r>
            <a:r>
              <a:rPr lang="en-US" sz="1100" dirty="0" err="1" smtClean="0">
                <a:effectLst/>
              </a:rPr>
              <a:t>untuk</a:t>
            </a:r>
            <a:r>
              <a:rPr lang="en-US" sz="1100" dirty="0" smtClean="0">
                <a:effectLst/>
              </a:rPr>
              <a:t> </a:t>
            </a:r>
            <a:r>
              <a:rPr lang="en-US" sz="1100" dirty="0" err="1" smtClean="0">
                <a:effectLst/>
              </a:rPr>
              <a:t>mengakses</a:t>
            </a:r>
            <a:r>
              <a:rPr lang="en-US" sz="1100" dirty="0" smtClean="0">
                <a:effectLst/>
              </a:rPr>
              <a:t> internet di </a:t>
            </a:r>
            <a:r>
              <a:rPr lang="en-US" sz="1100" dirty="0" err="1" smtClean="0">
                <a:effectLst/>
              </a:rPr>
              <a:t>rumah</a:t>
            </a:r>
            <a:r>
              <a:rPr lang="en-US" sz="1100" dirty="0" smtClean="0">
                <a:effectLst/>
              </a:rPr>
              <a:t>. </a:t>
            </a:r>
            <a:r>
              <a:rPr lang="en-US" sz="1100" dirty="0" err="1" smtClean="0">
                <a:effectLst/>
              </a:rPr>
              <a:t>Namun</a:t>
            </a:r>
            <a:r>
              <a:rPr lang="en-US" sz="1100" dirty="0" smtClean="0">
                <a:effectLst/>
              </a:rPr>
              <a:t> yang </a:t>
            </a:r>
            <a:r>
              <a:rPr lang="en-US" sz="1100" dirty="0" err="1" smtClean="0">
                <a:effectLst/>
              </a:rPr>
              <a:t>membedakan</a:t>
            </a:r>
            <a:r>
              <a:rPr lang="en-US" sz="1100" dirty="0" smtClean="0">
                <a:effectLst/>
              </a:rPr>
              <a:t> </a:t>
            </a:r>
            <a:r>
              <a:rPr lang="en-US" sz="1100" dirty="0" err="1" smtClean="0">
                <a:effectLst/>
              </a:rPr>
              <a:t>adalah</a:t>
            </a:r>
            <a:r>
              <a:rPr lang="en-US" sz="1100" dirty="0" smtClean="0">
                <a:effectLst/>
              </a:rPr>
              <a:t> </a:t>
            </a:r>
            <a:r>
              <a:rPr lang="en-US" sz="1100" dirty="0" err="1" smtClean="0">
                <a:effectLst/>
              </a:rPr>
              <a:t>teknologi</a:t>
            </a:r>
            <a:r>
              <a:rPr lang="en-US" sz="1100" dirty="0" smtClean="0">
                <a:effectLst/>
              </a:rPr>
              <a:t> </a:t>
            </a:r>
            <a:r>
              <a:rPr lang="en-US" sz="1100" dirty="0" err="1" smtClean="0">
                <a:effectLst/>
              </a:rPr>
              <a:t>dari</a:t>
            </a:r>
            <a:r>
              <a:rPr lang="en-US" sz="1100" dirty="0" smtClean="0">
                <a:effectLst/>
              </a:rPr>
              <a:t> </a:t>
            </a:r>
            <a:r>
              <a:rPr lang="en-US" sz="1100" dirty="0" err="1" smtClean="0">
                <a:effectLst/>
              </a:rPr>
              <a:t>kedua</a:t>
            </a:r>
            <a:r>
              <a:rPr lang="en-US" sz="1100" dirty="0" smtClean="0">
                <a:effectLst/>
              </a:rPr>
              <a:t> </a:t>
            </a:r>
            <a:r>
              <a:rPr lang="en-US" sz="1100" dirty="0" err="1" smtClean="0">
                <a:effectLst/>
              </a:rPr>
              <a:t>perangkat</a:t>
            </a:r>
            <a:r>
              <a:rPr lang="en-US" sz="1100" dirty="0" smtClean="0">
                <a:effectLst/>
              </a:rPr>
              <a:t> </a:t>
            </a:r>
            <a:r>
              <a:rPr lang="en-US" sz="1100" dirty="0" err="1" smtClean="0">
                <a:effectLst/>
              </a:rPr>
              <a:t>ini</a:t>
            </a:r>
            <a:r>
              <a:rPr lang="en-US" sz="1100" dirty="0" smtClean="0">
                <a:effectLst/>
              </a:rPr>
              <a:t>. </a:t>
            </a:r>
            <a:r>
              <a:rPr lang="en-US" sz="1100" dirty="0" err="1" smtClean="0">
                <a:effectLst/>
              </a:rPr>
              <a:t>Untuk</a:t>
            </a:r>
            <a:r>
              <a:rPr lang="en-US" sz="1100" dirty="0" smtClean="0">
                <a:effectLst/>
              </a:rPr>
              <a:t> modem yang </a:t>
            </a:r>
            <a:r>
              <a:rPr lang="en-US" sz="1100" dirty="0" err="1" smtClean="0">
                <a:effectLst/>
              </a:rPr>
              <a:t>biasa</a:t>
            </a:r>
            <a:r>
              <a:rPr lang="en-US" sz="1100" dirty="0" smtClean="0">
                <a:effectLst/>
              </a:rPr>
              <a:t> </a:t>
            </a:r>
            <a:r>
              <a:rPr lang="en-US" sz="1100" dirty="0" err="1" smtClean="0">
                <a:effectLst/>
              </a:rPr>
              <a:t>kita</a:t>
            </a:r>
            <a:r>
              <a:rPr lang="en-US" sz="1100" dirty="0" smtClean="0">
                <a:effectLst/>
              </a:rPr>
              <a:t> </a:t>
            </a:r>
            <a:r>
              <a:rPr lang="en-US" sz="1100" dirty="0" err="1" smtClean="0">
                <a:effectLst/>
              </a:rPr>
              <a:t>temui</a:t>
            </a:r>
            <a:r>
              <a:rPr lang="en-US" sz="1100" dirty="0" smtClean="0">
                <a:effectLst/>
              </a:rPr>
              <a:t> </a:t>
            </a:r>
            <a:r>
              <a:rPr lang="en-US" sz="1100" dirty="0" err="1" smtClean="0">
                <a:effectLst/>
              </a:rPr>
              <a:t>menggunakan</a:t>
            </a:r>
            <a:r>
              <a:rPr lang="en-US" sz="1100" dirty="0" smtClean="0">
                <a:effectLst/>
              </a:rPr>
              <a:t> </a:t>
            </a:r>
            <a:r>
              <a:rPr lang="en-US" sz="1100" dirty="0" err="1" smtClean="0">
                <a:effectLst/>
              </a:rPr>
              <a:t>teknologi</a:t>
            </a:r>
            <a:r>
              <a:rPr lang="en-US" sz="1100" dirty="0" smtClean="0">
                <a:effectLst/>
              </a:rPr>
              <a:t> ADSL (Asymmetric Digital Subscriber Line) </a:t>
            </a:r>
            <a:r>
              <a:rPr lang="en-US" sz="1100" dirty="0" err="1" smtClean="0">
                <a:effectLst/>
              </a:rPr>
              <a:t>dengan</a:t>
            </a:r>
            <a:r>
              <a:rPr lang="en-US" sz="1100" dirty="0" smtClean="0">
                <a:effectLst/>
              </a:rPr>
              <a:t> </a:t>
            </a:r>
            <a:r>
              <a:rPr lang="en-US" sz="1100" dirty="0" err="1" smtClean="0">
                <a:effectLst/>
              </a:rPr>
              <a:t>menggunakan</a:t>
            </a:r>
            <a:r>
              <a:rPr lang="en-US" sz="1100" dirty="0" smtClean="0">
                <a:effectLst/>
              </a:rPr>
              <a:t> </a:t>
            </a:r>
            <a:r>
              <a:rPr lang="en-US" sz="1100" dirty="0" err="1" smtClean="0">
                <a:effectLst/>
              </a:rPr>
              <a:t>kabel</a:t>
            </a:r>
            <a:r>
              <a:rPr lang="en-US" sz="1100" dirty="0" smtClean="0">
                <a:effectLst/>
              </a:rPr>
              <a:t> </a:t>
            </a:r>
            <a:r>
              <a:rPr lang="en-US" sz="1100" dirty="0" err="1" smtClean="0">
                <a:effectLst/>
              </a:rPr>
              <a:t>tembaga</a:t>
            </a:r>
            <a:r>
              <a:rPr lang="en-US" sz="1100" dirty="0" smtClean="0">
                <a:effectLst/>
              </a:rPr>
              <a:t>. </a:t>
            </a:r>
            <a:r>
              <a:rPr lang="en-US" sz="1100" dirty="0" err="1" smtClean="0">
                <a:effectLst/>
              </a:rPr>
              <a:t>Sedangkan</a:t>
            </a:r>
            <a:r>
              <a:rPr lang="en-US" sz="1100" dirty="0" smtClean="0">
                <a:effectLst/>
              </a:rPr>
              <a:t> ONT </a:t>
            </a:r>
            <a:r>
              <a:rPr lang="en-US" sz="1100" dirty="0" err="1" smtClean="0">
                <a:effectLst/>
              </a:rPr>
              <a:t>sudah</a:t>
            </a:r>
            <a:r>
              <a:rPr lang="en-US" sz="1100" dirty="0" smtClean="0">
                <a:effectLst/>
              </a:rPr>
              <a:t> </a:t>
            </a:r>
            <a:r>
              <a:rPr lang="en-US" sz="1100" dirty="0" err="1" smtClean="0">
                <a:effectLst/>
              </a:rPr>
              <a:t>menggunakan</a:t>
            </a:r>
            <a:r>
              <a:rPr lang="en-US" sz="1100" dirty="0" smtClean="0">
                <a:effectLst/>
              </a:rPr>
              <a:t> </a:t>
            </a:r>
            <a:r>
              <a:rPr lang="en-US" sz="1100" dirty="0" err="1" smtClean="0">
                <a:effectLst/>
              </a:rPr>
              <a:t>teknologi</a:t>
            </a:r>
            <a:r>
              <a:rPr lang="en-US" sz="1100" dirty="0" smtClean="0">
                <a:effectLst/>
              </a:rPr>
              <a:t> GPON (Gigabit Passive Optical Networks) </a:t>
            </a:r>
            <a:r>
              <a:rPr lang="en-US" sz="1100" dirty="0" err="1" smtClean="0">
                <a:effectLst/>
              </a:rPr>
              <a:t>dan</a:t>
            </a:r>
            <a:r>
              <a:rPr lang="en-US" sz="1100" dirty="0" smtClean="0">
                <a:effectLst/>
              </a:rPr>
              <a:t> </a:t>
            </a:r>
            <a:r>
              <a:rPr lang="en-US" sz="1100" dirty="0" err="1" smtClean="0">
                <a:effectLst/>
              </a:rPr>
              <a:t>dihubungkan</a:t>
            </a:r>
            <a:r>
              <a:rPr lang="en-US" sz="1100" dirty="0" smtClean="0">
                <a:effectLst/>
              </a:rPr>
              <a:t> </a:t>
            </a:r>
            <a:r>
              <a:rPr lang="en-US" sz="1100" dirty="0" err="1" smtClean="0">
                <a:effectLst/>
              </a:rPr>
              <a:t>melalui</a:t>
            </a:r>
            <a:r>
              <a:rPr lang="en-US" sz="1100" dirty="0" smtClean="0">
                <a:effectLst/>
              </a:rPr>
              <a:t> </a:t>
            </a:r>
            <a:r>
              <a:rPr lang="en-US" sz="1100" dirty="0" err="1" smtClean="0">
                <a:effectLst/>
              </a:rPr>
              <a:t>jaringan</a:t>
            </a:r>
            <a:r>
              <a:rPr lang="en-US" sz="1100" dirty="0" smtClean="0">
                <a:effectLst/>
              </a:rPr>
              <a:t> </a:t>
            </a:r>
            <a:r>
              <a:rPr lang="en-US" sz="1100" dirty="0" err="1" smtClean="0">
                <a:effectLst/>
              </a:rPr>
              <a:t>distribusi</a:t>
            </a:r>
            <a:r>
              <a:rPr lang="en-US" sz="1100" dirty="0" smtClean="0">
                <a:effectLst/>
              </a:rPr>
              <a:t> </a:t>
            </a:r>
            <a:r>
              <a:rPr lang="en-US" sz="1100" dirty="0" err="1" smtClean="0">
                <a:effectLst/>
              </a:rPr>
              <a:t>kabel</a:t>
            </a:r>
            <a:r>
              <a:rPr lang="en-US" sz="1100" dirty="0" smtClean="0">
                <a:effectLst/>
              </a:rPr>
              <a:t> </a:t>
            </a:r>
            <a:r>
              <a:rPr lang="en-US" sz="1100" dirty="0" err="1" smtClean="0">
                <a:effectLst/>
              </a:rPr>
              <a:t>serat</a:t>
            </a:r>
            <a:r>
              <a:rPr lang="en-US" sz="1100" dirty="0" smtClean="0">
                <a:effectLst/>
              </a:rPr>
              <a:t> </a:t>
            </a:r>
            <a:r>
              <a:rPr lang="en-US" sz="1100" dirty="0" err="1" smtClean="0">
                <a:effectLst/>
              </a:rPr>
              <a:t>optik</a:t>
            </a:r>
            <a:r>
              <a:rPr lang="en-US" sz="1100" dirty="0" smtClean="0">
                <a:effectLst/>
              </a:rPr>
              <a:t>.</a:t>
            </a:r>
            <a:endParaRPr lang="en-US" dirty="0" smtClean="0">
              <a:effectLst/>
            </a:endParaRPr>
          </a:p>
          <a:p>
            <a:r>
              <a:rPr lang="en-US" dirty="0" smtClean="0">
                <a:effectLst/>
              </a:rPr>
              <a:t/>
            </a:r>
            <a:br>
              <a:rPr lang="en-US" dirty="0" smtClean="0">
                <a:effectLst/>
              </a:rPr>
            </a:br>
            <a:endParaRPr lang="en-US" dirty="0" smtClean="0">
              <a:effectLst/>
            </a:endParaRPr>
          </a:p>
          <a:p>
            <a:r>
              <a:rPr lang="en-US" sz="1100" dirty="0" err="1" smtClean="0">
                <a:effectLst/>
              </a:rPr>
              <a:t>Fungsi</a:t>
            </a:r>
            <a:r>
              <a:rPr lang="en-US" sz="1100" dirty="0" smtClean="0">
                <a:effectLst/>
              </a:rPr>
              <a:t> ONT :</a:t>
            </a:r>
            <a:endParaRPr lang="en-US" dirty="0" smtClean="0">
              <a:effectLst/>
            </a:endParaRPr>
          </a:p>
          <a:p>
            <a:r>
              <a:rPr lang="en-US" sz="1100" dirty="0" smtClean="0">
                <a:effectLst/>
              </a:rPr>
              <a:t>a. </a:t>
            </a:r>
            <a:r>
              <a:rPr lang="en-US" sz="1100" dirty="0" err="1" smtClean="0">
                <a:effectLst/>
              </a:rPr>
              <a:t>Melakukan</a:t>
            </a:r>
            <a:r>
              <a:rPr lang="en-US" sz="1100" dirty="0" smtClean="0">
                <a:effectLst/>
              </a:rPr>
              <a:t> </a:t>
            </a:r>
            <a:r>
              <a:rPr lang="en-US" sz="1100" dirty="0" err="1" smtClean="0">
                <a:effectLst/>
              </a:rPr>
              <a:t>konversi</a:t>
            </a:r>
            <a:r>
              <a:rPr lang="en-US" sz="1100" dirty="0" smtClean="0">
                <a:effectLst/>
              </a:rPr>
              <a:t> </a:t>
            </a:r>
            <a:r>
              <a:rPr lang="en-US" sz="1100" dirty="0" err="1" smtClean="0">
                <a:effectLst/>
              </a:rPr>
              <a:t>layanan</a:t>
            </a:r>
            <a:r>
              <a:rPr lang="en-US" sz="1100" dirty="0" smtClean="0">
                <a:effectLst/>
              </a:rPr>
              <a:t> </a:t>
            </a:r>
            <a:r>
              <a:rPr lang="en-US" sz="1100" dirty="0" err="1" smtClean="0">
                <a:effectLst/>
              </a:rPr>
              <a:t>dalam</a:t>
            </a:r>
            <a:r>
              <a:rPr lang="en-US" sz="1100" dirty="0" smtClean="0">
                <a:effectLst/>
              </a:rPr>
              <a:t> </a:t>
            </a:r>
            <a:r>
              <a:rPr lang="en-US" sz="1100" dirty="0" err="1" smtClean="0">
                <a:effectLst/>
              </a:rPr>
              <a:t>sinyal</a:t>
            </a:r>
            <a:r>
              <a:rPr lang="en-US" sz="1100" dirty="0" smtClean="0">
                <a:effectLst/>
              </a:rPr>
              <a:t> </a:t>
            </a:r>
            <a:r>
              <a:rPr lang="en-US" sz="1100" dirty="0" err="1" smtClean="0">
                <a:effectLst/>
              </a:rPr>
              <a:t>optik</a:t>
            </a:r>
            <a:r>
              <a:rPr lang="en-US" sz="1100" dirty="0" smtClean="0">
                <a:effectLst/>
              </a:rPr>
              <a:t> </a:t>
            </a:r>
            <a:r>
              <a:rPr lang="en-US" sz="1100" dirty="0" err="1" smtClean="0">
                <a:effectLst/>
              </a:rPr>
              <a:t>menjadi</a:t>
            </a:r>
            <a:endParaRPr lang="en-US" dirty="0" smtClean="0">
              <a:effectLst/>
            </a:endParaRPr>
          </a:p>
          <a:p>
            <a:r>
              <a:rPr lang="en-US" sz="1100" dirty="0" smtClean="0">
                <a:effectLst/>
              </a:rPr>
              <a:t>    </a:t>
            </a:r>
            <a:r>
              <a:rPr lang="en-US" sz="1100" dirty="0" err="1" smtClean="0">
                <a:effectLst/>
              </a:rPr>
              <a:t>sinyal</a:t>
            </a:r>
            <a:r>
              <a:rPr lang="en-US" sz="1100" dirty="0" smtClean="0">
                <a:effectLst/>
              </a:rPr>
              <a:t> </a:t>
            </a:r>
            <a:r>
              <a:rPr lang="en-US" sz="1100" dirty="0" err="1" smtClean="0">
                <a:effectLst/>
              </a:rPr>
              <a:t>elektrik</a:t>
            </a:r>
            <a:endParaRPr lang="en-US" dirty="0" smtClean="0">
              <a:effectLst/>
            </a:endParaRPr>
          </a:p>
          <a:p>
            <a:r>
              <a:rPr lang="en-US" sz="1100" dirty="0" smtClean="0">
                <a:effectLst/>
              </a:rPr>
              <a:t>b. </a:t>
            </a:r>
            <a:r>
              <a:rPr lang="en-US" sz="1100" dirty="0" err="1" smtClean="0">
                <a:effectLst/>
              </a:rPr>
              <a:t>Sebagai</a:t>
            </a:r>
            <a:r>
              <a:rPr lang="en-US" sz="1100" dirty="0" smtClean="0">
                <a:effectLst/>
              </a:rPr>
              <a:t> </a:t>
            </a:r>
            <a:r>
              <a:rPr lang="en-US" sz="1100" dirty="0" err="1" smtClean="0">
                <a:effectLst/>
              </a:rPr>
              <a:t>alat</a:t>
            </a:r>
            <a:r>
              <a:rPr lang="en-US" sz="1100" dirty="0" smtClean="0">
                <a:effectLst/>
              </a:rPr>
              <a:t> </a:t>
            </a:r>
            <a:r>
              <a:rPr lang="en-US" sz="1100" dirty="0" err="1" smtClean="0">
                <a:effectLst/>
              </a:rPr>
              <a:t>demultiplexer</a:t>
            </a:r>
            <a:r>
              <a:rPr lang="en-US" sz="1100" dirty="0" smtClean="0">
                <a:effectLst/>
              </a:rPr>
              <a:t> </a:t>
            </a:r>
            <a:r>
              <a:rPr lang="en-US" sz="1100" dirty="0" err="1" smtClean="0">
                <a:effectLst/>
              </a:rPr>
              <a:t>layanan</a:t>
            </a:r>
            <a:r>
              <a:rPr lang="en-US" sz="1100" dirty="0" smtClean="0">
                <a:effectLst/>
              </a:rPr>
              <a:t> </a:t>
            </a:r>
            <a:r>
              <a:rPr lang="en-US" sz="1100" dirty="0" err="1" smtClean="0">
                <a:effectLst/>
              </a:rPr>
              <a:t>Demultiplexer</a:t>
            </a:r>
            <a:r>
              <a:rPr lang="en-US" sz="1100" dirty="0" smtClean="0">
                <a:effectLst/>
              </a:rPr>
              <a:t> </a:t>
            </a:r>
            <a:r>
              <a:rPr lang="en-US" sz="1100" dirty="0" err="1" smtClean="0">
                <a:effectLst/>
              </a:rPr>
              <a:t>atau</a:t>
            </a:r>
            <a:r>
              <a:rPr lang="en-US" sz="1100" dirty="0" smtClean="0">
                <a:effectLst/>
              </a:rPr>
              <a:t> </a:t>
            </a:r>
            <a:r>
              <a:rPr lang="en-US" sz="1100" dirty="0" err="1" smtClean="0">
                <a:effectLst/>
              </a:rPr>
              <a:t>sering</a:t>
            </a:r>
            <a:r>
              <a:rPr lang="en-US" sz="1100" dirty="0" smtClean="0">
                <a:effectLst/>
              </a:rPr>
              <a:t> </a:t>
            </a:r>
            <a:r>
              <a:rPr lang="en-US" sz="1100" dirty="0" err="1" smtClean="0">
                <a:effectLst/>
              </a:rPr>
              <a:t>disingkat</a:t>
            </a:r>
            <a:r>
              <a:rPr lang="en-US" sz="1100" dirty="0" smtClean="0">
                <a:effectLst/>
              </a:rPr>
              <a:t> </a:t>
            </a:r>
            <a:r>
              <a:rPr lang="en-US" sz="1100" dirty="0" err="1" smtClean="0">
                <a:effectLst/>
              </a:rPr>
              <a:t>demux</a:t>
            </a:r>
            <a:r>
              <a:rPr lang="en-US" sz="1100" dirty="0" smtClean="0">
                <a:effectLst/>
              </a:rPr>
              <a:t> </a:t>
            </a:r>
            <a:r>
              <a:rPr lang="en-US" sz="1100" dirty="0" err="1" smtClean="0">
                <a:effectLst/>
              </a:rPr>
              <a:t>adalah</a:t>
            </a:r>
            <a:r>
              <a:rPr lang="en-US" sz="1100" dirty="0" smtClean="0">
                <a:effectLst/>
              </a:rPr>
              <a:t> </a:t>
            </a:r>
            <a:r>
              <a:rPr lang="en-US" sz="1100" dirty="0" err="1" smtClean="0">
                <a:effectLst/>
              </a:rPr>
              <a:t>rangkaian</a:t>
            </a:r>
            <a:r>
              <a:rPr lang="en-US" sz="1100" dirty="0" smtClean="0">
                <a:effectLst/>
              </a:rPr>
              <a:t> </a:t>
            </a:r>
            <a:r>
              <a:rPr lang="en-US" sz="1100" dirty="0" err="1" smtClean="0">
                <a:effectLst/>
              </a:rPr>
              <a:t>rangkain</a:t>
            </a:r>
            <a:r>
              <a:rPr lang="en-US" sz="1100" dirty="0" smtClean="0">
                <a:effectLst/>
              </a:rPr>
              <a:t> yang </a:t>
            </a:r>
            <a:r>
              <a:rPr lang="en-US" sz="1100" dirty="0" err="1" smtClean="0">
                <a:effectLst/>
              </a:rPr>
              <a:t>digunakan</a:t>
            </a:r>
            <a:r>
              <a:rPr lang="en-US" sz="1100" dirty="0" smtClean="0">
                <a:effectLst/>
              </a:rPr>
              <a:t> </a:t>
            </a:r>
            <a:r>
              <a:rPr lang="en-US" sz="1100" dirty="0" err="1" smtClean="0">
                <a:effectLst/>
              </a:rPr>
              <a:t>untuk</a:t>
            </a:r>
            <a:r>
              <a:rPr lang="en-US" sz="1100" dirty="0" smtClean="0">
                <a:effectLst/>
              </a:rPr>
              <a:t> </a:t>
            </a:r>
            <a:r>
              <a:rPr lang="en-US" sz="1100" dirty="0" err="1" smtClean="0">
                <a:effectLst/>
              </a:rPr>
              <a:t>memperbanyak</a:t>
            </a:r>
            <a:r>
              <a:rPr lang="en-US" sz="1100" dirty="0" smtClean="0">
                <a:effectLst/>
              </a:rPr>
              <a:t> </a:t>
            </a:r>
            <a:r>
              <a:rPr lang="en-US" sz="1100" dirty="0" err="1" smtClean="0">
                <a:effectLst/>
              </a:rPr>
              <a:t>jumlah</a:t>
            </a:r>
            <a:r>
              <a:rPr lang="en-US" sz="1100" dirty="0" smtClean="0">
                <a:effectLst/>
              </a:rPr>
              <a:t> output/</a:t>
            </a:r>
            <a:r>
              <a:rPr lang="en-US" sz="1100" dirty="0" err="1" smtClean="0">
                <a:effectLst/>
              </a:rPr>
              <a:t>keluaran</a:t>
            </a:r>
            <a:r>
              <a:rPr lang="en-US" sz="1100" dirty="0" smtClean="0">
                <a:effectLst/>
              </a:rPr>
              <a:t>. </a:t>
            </a:r>
            <a:r>
              <a:rPr lang="en-US" sz="1100" dirty="0" err="1" smtClean="0">
                <a:effectLst/>
              </a:rPr>
              <a:t>pada</a:t>
            </a:r>
            <a:r>
              <a:rPr lang="en-US" sz="1100" dirty="0" smtClean="0">
                <a:effectLst/>
              </a:rPr>
              <a:t> </a:t>
            </a:r>
            <a:r>
              <a:rPr lang="en-US" sz="1100" dirty="0" err="1" smtClean="0">
                <a:effectLst/>
              </a:rPr>
              <a:t>rangkaian</a:t>
            </a:r>
            <a:r>
              <a:rPr lang="en-US" sz="1100" dirty="0" smtClean="0">
                <a:effectLst/>
              </a:rPr>
              <a:t> </a:t>
            </a:r>
            <a:r>
              <a:rPr lang="en-US" sz="1100" dirty="0" err="1" smtClean="0">
                <a:effectLst/>
              </a:rPr>
              <a:t>demultiplexer</a:t>
            </a:r>
            <a:r>
              <a:rPr lang="en-US" sz="1100" dirty="0" smtClean="0">
                <a:effectLst/>
              </a:rPr>
              <a:t> input yang </a:t>
            </a:r>
            <a:r>
              <a:rPr lang="en-US" sz="1100" dirty="0" err="1" smtClean="0">
                <a:effectLst/>
              </a:rPr>
              <a:t>masuk</a:t>
            </a:r>
            <a:r>
              <a:rPr lang="en-US" sz="1100" dirty="0" smtClean="0">
                <a:effectLst/>
              </a:rPr>
              <a:t> </a:t>
            </a:r>
            <a:r>
              <a:rPr lang="en-US" sz="1100" dirty="0" err="1" smtClean="0">
                <a:effectLst/>
              </a:rPr>
              <a:t>diperbanya</a:t>
            </a:r>
            <a:r>
              <a:rPr lang="en-US" sz="1100" dirty="0" smtClean="0">
                <a:effectLst/>
              </a:rPr>
              <a:t> output </a:t>
            </a:r>
            <a:r>
              <a:rPr lang="en-US" sz="1100" dirty="0" err="1" smtClean="0">
                <a:effectLst/>
              </a:rPr>
              <a:t>nya</a:t>
            </a:r>
            <a:r>
              <a:rPr lang="en-US" sz="1100" dirty="0" smtClean="0">
                <a:effectLst/>
              </a:rPr>
              <a:t> </a:t>
            </a:r>
            <a:r>
              <a:rPr lang="en-US" sz="1100" dirty="0" err="1" smtClean="0">
                <a:effectLst/>
              </a:rPr>
              <a:t>menjadi</a:t>
            </a:r>
            <a:r>
              <a:rPr lang="en-US" sz="1100" dirty="0" smtClean="0">
                <a:effectLst/>
              </a:rPr>
              <a:t> </a:t>
            </a:r>
            <a:r>
              <a:rPr lang="en-US" sz="1100" dirty="0" err="1" smtClean="0">
                <a:effectLst/>
              </a:rPr>
              <a:t>beberapa</a:t>
            </a:r>
            <a:r>
              <a:rPr lang="en-US" sz="1100" dirty="0" smtClean="0">
                <a:effectLst/>
              </a:rPr>
              <a:t> output.</a:t>
            </a:r>
            <a:endParaRPr lang="en-US" dirty="0" smtClean="0">
              <a:effectLst/>
            </a:endParaRPr>
          </a:p>
          <a:p>
            <a:r>
              <a:rPr lang="en-US" sz="1100" dirty="0" smtClean="0">
                <a:effectLst/>
              </a:rPr>
              <a:t>c. </a:t>
            </a:r>
            <a:r>
              <a:rPr lang="en-US" sz="1100" dirty="0" err="1" smtClean="0">
                <a:effectLst/>
              </a:rPr>
              <a:t>Mengeluarkan</a:t>
            </a:r>
            <a:r>
              <a:rPr lang="en-US" sz="1100" dirty="0" smtClean="0">
                <a:effectLst/>
              </a:rPr>
              <a:t> output </a:t>
            </a:r>
            <a:r>
              <a:rPr lang="en-US" sz="1100" dirty="0" err="1" smtClean="0">
                <a:effectLst/>
              </a:rPr>
              <a:t>layanan</a:t>
            </a:r>
            <a:r>
              <a:rPr lang="en-US" sz="1100" dirty="0" smtClean="0">
                <a:effectLst/>
              </a:rPr>
              <a:t> </a:t>
            </a:r>
            <a:r>
              <a:rPr lang="en-US" sz="1100" dirty="0" err="1" smtClean="0">
                <a:effectLst/>
              </a:rPr>
              <a:t>berupa</a:t>
            </a:r>
            <a:r>
              <a:rPr lang="en-US" sz="1100" dirty="0" smtClean="0">
                <a:effectLst/>
              </a:rPr>
              <a:t> Voice, Video/ IP TV</a:t>
            </a:r>
            <a:endParaRPr lang="en-US" dirty="0" smtClean="0">
              <a:effectLst/>
            </a:endParaRPr>
          </a:p>
          <a:p>
            <a:r>
              <a:rPr lang="en-US" sz="1100" dirty="0" smtClean="0">
                <a:effectLst/>
              </a:rPr>
              <a:t>    </a:t>
            </a:r>
            <a:r>
              <a:rPr lang="en-US" sz="1100" dirty="0" err="1" smtClean="0">
                <a:effectLst/>
              </a:rPr>
              <a:t>dan</a:t>
            </a:r>
            <a:r>
              <a:rPr lang="en-US" sz="1100" dirty="0" smtClean="0">
                <a:effectLst/>
              </a:rPr>
              <a:t> Data Internet</a:t>
            </a:r>
            <a:endParaRPr lang="en-US" dirty="0" smtClean="0">
              <a:effectLst/>
            </a:endParaRPr>
          </a:p>
          <a:p>
            <a:pPr marL="139700" indent="0">
              <a:buNone/>
            </a:pPr>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pPr marL="139700" indent="0">
              <a:buNone/>
            </a:pPr>
            <a:r>
              <a:rPr lang="en-US" dirty="0" err="1" smtClean="0"/>
              <a:t>Lampu</a:t>
            </a:r>
            <a:r>
              <a:rPr lang="en-US" baseline="0" dirty="0" smtClean="0"/>
              <a:t> indicator ONT</a:t>
            </a:r>
          </a:p>
          <a:p>
            <a:pPr marL="457200" indent="-317500"/>
            <a:r>
              <a:rPr lang="en-US" dirty="0" smtClean="0"/>
              <a:t>The Power indicator on the front panel is off after the power button is pressed.</a:t>
            </a:r>
          </a:p>
          <a:p>
            <a:pPr marL="914400" lvl="1" indent="-317500"/>
            <a:r>
              <a:rPr lang="en-US" dirty="0" smtClean="0"/>
              <a:t>The power adapter is not correctly connected to the device. Be sure to use the power adapter supplied with the device.</a:t>
            </a:r>
          </a:p>
          <a:p>
            <a:r>
              <a:rPr lang="en-US" dirty="0" smtClean="0"/>
              <a:t>The LOS indicator is flashing red or solid red after the device is powered on. </a:t>
            </a:r>
          </a:p>
          <a:p>
            <a:pPr lvl="1"/>
            <a:r>
              <a:rPr lang="en-US" dirty="0" smtClean="0"/>
              <a:t>The optical fiber is not correctly connected to the ONT PON interface. </a:t>
            </a:r>
          </a:p>
          <a:p>
            <a:pPr lvl="1"/>
            <a:r>
              <a:rPr lang="en-US" dirty="0" smtClean="0"/>
              <a:t>� The optical fiber is broken or damaged.</a:t>
            </a:r>
          </a:p>
          <a:p>
            <a:pPr lvl="1"/>
            <a:r>
              <a:rPr lang="en-US" dirty="0" smtClean="0"/>
              <a:t>� If the indicator is solid red or keeps flashing, please contact the service provider for maintenance. </a:t>
            </a:r>
          </a:p>
          <a:p>
            <a:endParaRPr lang="en-US" dirty="0" smtClean="0"/>
          </a:p>
          <a:p>
            <a:endParaRPr lang="en-US" dirty="0" smtClean="0"/>
          </a:p>
          <a:p>
            <a:r>
              <a:rPr lang="en-US" dirty="0" smtClean="0"/>
              <a:t>The PON indicator on the front panel is off or flashing green after the device is powered on. � </a:t>
            </a:r>
          </a:p>
          <a:p>
            <a:pPr lvl="1"/>
            <a:r>
              <a:rPr lang="en-US" dirty="0" smtClean="0"/>
              <a:t>The GPON link is not established. </a:t>
            </a:r>
          </a:p>
          <a:p>
            <a:pPr lvl="1"/>
            <a:r>
              <a:rPr lang="en-US" dirty="0" smtClean="0"/>
              <a:t>� The ONT is not registered. </a:t>
            </a:r>
          </a:p>
          <a:p>
            <a:pPr lvl="1"/>
            <a:r>
              <a:rPr lang="en-US" dirty="0" smtClean="0"/>
              <a:t>� Please contact the service provider for help. </a:t>
            </a:r>
          </a:p>
          <a:p>
            <a:endParaRPr lang="en-US" dirty="0" smtClean="0"/>
          </a:p>
          <a:p>
            <a:r>
              <a:rPr lang="en-US" dirty="0" smtClean="0"/>
              <a:t>The green LAN indicator on the front panel is off after the device is powered on. </a:t>
            </a:r>
          </a:p>
          <a:p>
            <a:pPr lvl="1"/>
            <a:r>
              <a:rPr lang="en-US" dirty="0" smtClean="0"/>
              <a:t>� The corresponding LAN link is not established. </a:t>
            </a:r>
          </a:p>
          <a:p>
            <a:pPr lvl="1"/>
            <a:r>
              <a:rPr lang="en-US" dirty="0" smtClean="0"/>
              <a:t>� The Ethernet cable is not correctly connected to the LAN interface.</a:t>
            </a:r>
          </a:p>
          <a:p>
            <a:pPr lvl="1"/>
            <a:r>
              <a:rPr lang="en-US" dirty="0" smtClean="0"/>
              <a:t> � The network device connected to the LAN interface is not powered on. The Phone indicator on the front panel is off after the device is powered on. The telephone function is abnormal. Please contact the service provider for help. </a:t>
            </a:r>
            <a:endParaRPr lang="en-US" dirty="0"/>
          </a:p>
        </p:txBody>
      </p:sp>
    </p:spTree>
    <p:extLst>
      <p:ext uri="{BB962C8B-B14F-4D97-AF65-F5344CB8AC3E}">
        <p14:creationId xmlns:p14="http://schemas.microsoft.com/office/powerpoint/2010/main" val="33851516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370091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dirty="0" smtClean="0">
                <a:effectLst/>
              </a:rPr>
              <a:t>ONT </a:t>
            </a:r>
            <a:r>
              <a:rPr lang="en-US" sz="1100" dirty="0" err="1" smtClean="0">
                <a:effectLst/>
              </a:rPr>
              <a:t>adalah</a:t>
            </a:r>
            <a:r>
              <a:rPr lang="en-US" sz="1100" dirty="0" smtClean="0">
                <a:effectLst/>
              </a:rPr>
              <a:t> </a:t>
            </a:r>
            <a:r>
              <a:rPr lang="en-US" sz="1100" dirty="0" err="1" smtClean="0">
                <a:effectLst/>
              </a:rPr>
              <a:t>perangkat</a:t>
            </a:r>
            <a:r>
              <a:rPr lang="en-US" sz="1100" dirty="0" smtClean="0">
                <a:effectLst/>
              </a:rPr>
              <a:t> yang </a:t>
            </a:r>
            <a:r>
              <a:rPr lang="en-US" sz="1100" dirty="0" err="1" smtClean="0">
                <a:effectLst/>
              </a:rPr>
              <a:t>berada</a:t>
            </a:r>
            <a:r>
              <a:rPr lang="en-US" sz="1100" dirty="0" smtClean="0">
                <a:effectLst/>
              </a:rPr>
              <a:t> di </a:t>
            </a:r>
            <a:r>
              <a:rPr lang="en-US" sz="1100" dirty="0" err="1" smtClean="0">
                <a:effectLst/>
              </a:rPr>
              <a:t>rumah</a:t>
            </a:r>
            <a:r>
              <a:rPr lang="en-US" sz="1100" dirty="0" smtClean="0">
                <a:effectLst/>
              </a:rPr>
              <a:t> </a:t>
            </a:r>
            <a:r>
              <a:rPr lang="en-US" sz="1100" dirty="0" err="1" smtClean="0">
                <a:effectLst/>
              </a:rPr>
              <a:t>pelanggan</a:t>
            </a:r>
            <a:r>
              <a:rPr lang="en-US" sz="1100" dirty="0" smtClean="0">
                <a:effectLst/>
              </a:rPr>
              <a:t> </a:t>
            </a:r>
            <a:r>
              <a:rPr lang="en-US" sz="1100" dirty="0" err="1" smtClean="0">
                <a:effectLst/>
              </a:rPr>
              <a:t>sebagai</a:t>
            </a:r>
            <a:r>
              <a:rPr lang="en-US" sz="1100" dirty="0" smtClean="0">
                <a:effectLst/>
              </a:rPr>
              <a:t> interface </a:t>
            </a:r>
            <a:r>
              <a:rPr lang="en-US" sz="1100" dirty="0" err="1" smtClean="0">
                <a:effectLst/>
              </a:rPr>
              <a:t>atau</a:t>
            </a:r>
            <a:r>
              <a:rPr lang="en-US" sz="1100" dirty="0" smtClean="0">
                <a:effectLst/>
              </a:rPr>
              <a:t> </a:t>
            </a:r>
            <a:r>
              <a:rPr lang="en-US" sz="1100" dirty="0" err="1" smtClean="0">
                <a:effectLst/>
              </a:rPr>
              <a:t>titik</a:t>
            </a:r>
            <a:r>
              <a:rPr lang="en-US" sz="1100" dirty="0" smtClean="0">
                <a:effectLst/>
              </a:rPr>
              <a:t> </a:t>
            </a:r>
            <a:r>
              <a:rPr lang="en-US" sz="1100" dirty="0" err="1" smtClean="0">
                <a:effectLst/>
              </a:rPr>
              <a:t>penghubung</a:t>
            </a:r>
            <a:r>
              <a:rPr lang="en-US" sz="1100" dirty="0" smtClean="0">
                <a:effectLst/>
              </a:rPr>
              <a:t> </a:t>
            </a:r>
            <a:r>
              <a:rPr lang="en-US" sz="1100" dirty="0" err="1" smtClean="0">
                <a:effectLst/>
              </a:rPr>
              <a:t>ke</a:t>
            </a:r>
            <a:r>
              <a:rPr lang="en-US" sz="1100" dirty="0" smtClean="0">
                <a:effectLst/>
              </a:rPr>
              <a:t> CPE (Customer Premises Equipment). ONT </a:t>
            </a:r>
            <a:r>
              <a:rPr lang="en-US" sz="1100" dirty="0" err="1" smtClean="0">
                <a:effectLst/>
              </a:rPr>
              <a:t>ini</a:t>
            </a:r>
            <a:r>
              <a:rPr lang="en-US" sz="1100" dirty="0" smtClean="0">
                <a:effectLst/>
              </a:rPr>
              <a:t> </a:t>
            </a:r>
            <a:r>
              <a:rPr lang="en-US" sz="1100" dirty="0" err="1" smtClean="0">
                <a:effectLst/>
              </a:rPr>
              <a:t>disediakan</a:t>
            </a:r>
            <a:r>
              <a:rPr lang="en-US" sz="1100" dirty="0" smtClean="0">
                <a:effectLst/>
              </a:rPr>
              <a:t> </a:t>
            </a:r>
            <a:r>
              <a:rPr lang="en-US" sz="1100" dirty="0" err="1" smtClean="0">
                <a:effectLst/>
              </a:rPr>
              <a:t>oleh</a:t>
            </a:r>
            <a:r>
              <a:rPr lang="en-US" sz="1100" dirty="0" smtClean="0">
                <a:effectLst/>
              </a:rPr>
              <a:t> </a:t>
            </a:r>
            <a:r>
              <a:rPr lang="en-US" sz="1100" dirty="0" err="1" smtClean="0">
                <a:effectLst/>
              </a:rPr>
              <a:t>perusahaan</a:t>
            </a:r>
            <a:r>
              <a:rPr lang="en-US" sz="1100" dirty="0" smtClean="0">
                <a:effectLst/>
              </a:rPr>
              <a:t> </a:t>
            </a:r>
            <a:r>
              <a:rPr lang="en-US" sz="1100" dirty="0" err="1" smtClean="0">
                <a:effectLst/>
              </a:rPr>
              <a:t>atau</a:t>
            </a:r>
            <a:r>
              <a:rPr lang="en-US" sz="1100" dirty="0" smtClean="0">
                <a:effectLst/>
              </a:rPr>
              <a:t> </a:t>
            </a:r>
            <a:r>
              <a:rPr lang="en-US" sz="1100" dirty="0" err="1" smtClean="0">
                <a:effectLst/>
              </a:rPr>
              <a:t>badan</a:t>
            </a:r>
            <a:r>
              <a:rPr lang="en-US" sz="1100" dirty="0" smtClean="0">
                <a:effectLst/>
              </a:rPr>
              <a:t> yang </a:t>
            </a:r>
            <a:r>
              <a:rPr lang="en-US" sz="1100" dirty="0" err="1" smtClean="0">
                <a:effectLst/>
              </a:rPr>
              <a:t>menyediakan</a:t>
            </a:r>
            <a:r>
              <a:rPr lang="en-US" sz="1100" dirty="0" smtClean="0">
                <a:effectLst/>
              </a:rPr>
              <a:t> </a:t>
            </a:r>
            <a:r>
              <a:rPr lang="en-US" sz="1100" dirty="0" err="1" smtClean="0">
                <a:effectLst/>
              </a:rPr>
              <a:t>jasa</a:t>
            </a:r>
            <a:r>
              <a:rPr lang="en-US" sz="1100" dirty="0" smtClean="0">
                <a:effectLst/>
              </a:rPr>
              <a:t> </a:t>
            </a:r>
            <a:r>
              <a:rPr lang="en-US" sz="1100" dirty="0" err="1" smtClean="0">
                <a:effectLst/>
              </a:rPr>
              <a:t>sambungan</a:t>
            </a:r>
            <a:r>
              <a:rPr lang="en-US" sz="1100" dirty="0" smtClean="0">
                <a:effectLst/>
              </a:rPr>
              <a:t> internet </a:t>
            </a:r>
            <a:r>
              <a:rPr lang="en-US" sz="1100" dirty="0" err="1" smtClean="0">
                <a:effectLst/>
              </a:rPr>
              <a:t>atau</a:t>
            </a:r>
            <a:r>
              <a:rPr lang="en-US" sz="1100" dirty="0" smtClean="0">
                <a:effectLst/>
              </a:rPr>
              <a:t> </a:t>
            </a:r>
            <a:r>
              <a:rPr lang="en-US" sz="1100" dirty="0" err="1" smtClean="0">
                <a:effectLst/>
              </a:rPr>
              <a:t>biasa</a:t>
            </a:r>
            <a:r>
              <a:rPr lang="en-US" sz="1100" dirty="0" smtClean="0">
                <a:effectLst/>
              </a:rPr>
              <a:t> </a:t>
            </a:r>
            <a:r>
              <a:rPr lang="en-US" sz="1100" dirty="0" err="1" smtClean="0">
                <a:effectLst/>
              </a:rPr>
              <a:t>kita</a:t>
            </a:r>
            <a:r>
              <a:rPr lang="en-US" sz="1100" dirty="0" smtClean="0">
                <a:effectLst/>
              </a:rPr>
              <a:t> </a:t>
            </a:r>
            <a:r>
              <a:rPr lang="en-US" sz="1100" dirty="0" err="1" smtClean="0">
                <a:effectLst/>
              </a:rPr>
              <a:t>sebut</a:t>
            </a:r>
            <a:r>
              <a:rPr lang="en-US" sz="1100" dirty="0" smtClean="0">
                <a:effectLst/>
              </a:rPr>
              <a:t> </a:t>
            </a:r>
            <a:r>
              <a:rPr lang="en-US" sz="1100" dirty="0" err="1" smtClean="0">
                <a:effectLst/>
              </a:rPr>
              <a:t>dengan</a:t>
            </a:r>
            <a:r>
              <a:rPr lang="en-US" sz="1100" dirty="0" smtClean="0">
                <a:effectLst/>
              </a:rPr>
              <a:t> ISP,</a:t>
            </a:r>
            <a:endParaRPr lang="en-US" dirty="0" smtClean="0">
              <a:effectLst/>
            </a:endParaRPr>
          </a:p>
          <a:p>
            <a:r>
              <a:rPr lang="en-US" dirty="0" smtClean="0">
                <a:effectLst/>
              </a:rPr>
              <a:t/>
            </a:r>
            <a:br>
              <a:rPr lang="en-US" dirty="0" smtClean="0">
                <a:effectLst/>
              </a:rPr>
            </a:br>
            <a:endParaRPr lang="en-US" dirty="0" smtClean="0">
              <a:effectLst/>
            </a:endParaRPr>
          </a:p>
          <a:p>
            <a:r>
              <a:rPr lang="en-US" sz="1100" dirty="0" smtClean="0">
                <a:effectLst/>
              </a:rPr>
              <a:t>ONT </a:t>
            </a:r>
            <a:r>
              <a:rPr lang="en-US" sz="1100" dirty="0" err="1" smtClean="0">
                <a:effectLst/>
              </a:rPr>
              <a:t>ini</a:t>
            </a:r>
            <a:r>
              <a:rPr lang="en-US" sz="1100" dirty="0" smtClean="0">
                <a:effectLst/>
              </a:rPr>
              <a:t> </a:t>
            </a:r>
            <a:r>
              <a:rPr lang="en-US" sz="1100" dirty="0" err="1" smtClean="0">
                <a:effectLst/>
              </a:rPr>
              <a:t>bisa</a:t>
            </a:r>
            <a:r>
              <a:rPr lang="en-US" sz="1100" dirty="0" smtClean="0">
                <a:effectLst/>
              </a:rPr>
              <a:t> </a:t>
            </a:r>
            <a:r>
              <a:rPr lang="en-US" sz="1100" dirty="0" err="1" smtClean="0">
                <a:effectLst/>
              </a:rPr>
              <a:t>kita</a:t>
            </a:r>
            <a:r>
              <a:rPr lang="en-US" sz="1100" dirty="0" smtClean="0">
                <a:effectLst/>
              </a:rPr>
              <a:t> </a:t>
            </a:r>
            <a:r>
              <a:rPr lang="en-US" sz="1100" dirty="0" err="1" smtClean="0">
                <a:effectLst/>
              </a:rPr>
              <a:t>samakan</a:t>
            </a:r>
            <a:r>
              <a:rPr lang="en-US" sz="1100" dirty="0" smtClean="0">
                <a:effectLst/>
              </a:rPr>
              <a:t> </a:t>
            </a:r>
            <a:r>
              <a:rPr lang="en-US" sz="1100" dirty="0" err="1" smtClean="0">
                <a:effectLst/>
              </a:rPr>
              <a:t>dengan</a:t>
            </a:r>
            <a:r>
              <a:rPr lang="en-US" sz="1100" dirty="0" smtClean="0">
                <a:effectLst/>
              </a:rPr>
              <a:t> modem yang </a:t>
            </a:r>
            <a:r>
              <a:rPr lang="en-US" sz="1100" dirty="0" err="1" smtClean="0">
                <a:effectLst/>
              </a:rPr>
              <a:t>biasa</a:t>
            </a:r>
            <a:r>
              <a:rPr lang="en-US" sz="1100" dirty="0" smtClean="0">
                <a:effectLst/>
              </a:rPr>
              <a:t> </a:t>
            </a:r>
            <a:r>
              <a:rPr lang="en-US" sz="1100" dirty="0" err="1" smtClean="0">
                <a:effectLst/>
              </a:rPr>
              <a:t>kita</a:t>
            </a:r>
            <a:r>
              <a:rPr lang="en-US" sz="1100" dirty="0" smtClean="0">
                <a:effectLst/>
              </a:rPr>
              <a:t> </a:t>
            </a:r>
            <a:r>
              <a:rPr lang="en-US" sz="1100" dirty="0" err="1" smtClean="0">
                <a:effectLst/>
              </a:rPr>
              <a:t>pakai</a:t>
            </a:r>
            <a:r>
              <a:rPr lang="en-US" sz="1100" dirty="0" smtClean="0">
                <a:effectLst/>
              </a:rPr>
              <a:t> </a:t>
            </a:r>
            <a:r>
              <a:rPr lang="en-US" sz="1100" dirty="0" err="1" smtClean="0">
                <a:effectLst/>
              </a:rPr>
              <a:t>untuk</a:t>
            </a:r>
            <a:r>
              <a:rPr lang="en-US" sz="1100" dirty="0" smtClean="0">
                <a:effectLst/>
              </a:rPr>
              <a:t> </a:t>
            </a:r>
            <a:r>
              <a:rPr lang="en-US" sz="1100" dirty="0" err="1" smtClean="0">
                <a:effectLst/>
              </a:rPr>
              <a:t>mengakses</a:t>
            </a:r>
            <a:r>
              <a:rPr lang="en-US" sz="1100" dirty="0" smtClean="0">
                <a:effectLst/>
              </a:rPr>
              <a:t> internet di </a:t>
            </a:r>
            <a:r>
              <a:rPr lang="en-US" sz="1100" dirty="0" err="1" smtClean="0">
                <a:effectLst/>
              </a:rPr>
              <a:t>rumah</a:t>
            </a:r>
            <a:r>
              <a:rPr lang="en-US" sz="1100" dirty="0" smtClean="0">
                <a:effectLst/>
              </a:rPr>
              <a:t>. </a:t>
            </a:r>
            <a:r>
              <a:rPr lang="en-US" sz="1100" dirty="0" err="1" smtClean="0">
                <a:effectLst/>
              </a:rPr>
              <a:t>Namun</a:t>
            </a:r>
            <a:r>
              <a:rPr lang="en-US" sz="1100" dirty="0" smtClean="0">
                <a:effectLst/>
              </a:rPr>
              <a:t> yang </a:t>
            </a:r>
            <a:r>
              <a:rPr lang="en-US" sz="1100" dirty="0" err="1" smtClean="0">
                <a:effectLst/>
              </a:rPr>
              <a:t>membedakan</a:t>
            </a:r>
            <a:r>
              <a:rPr lang="en-US" sz="1100" dirty="0" smtClean="0">
                <a:effectLst/>
              </a:rPr>
              <a:t> </a:t>
            </a:r>
            <a:r>
              <a:rPr lang="en-US" sz="1100" dirty="0" err="1" smtClean="0">
                <a:effectLst/>
              </a:rPr>
              <a:t>adalah</a:t>
            </a:r>
            <a:r>
              <a:rPr lang="en-US" sz="1100" dirty="0" smtClean="0">
                <a:effectLst/>
              </a:rPr>
              <a:t> </a:t>
            </a:r>
            <a:r>
              <a:rPr lang="en-US" sz="1100" dirty="0" err="1" smtClean="0">
                <a:effectLst/>
              </a:rPr>
              <a:t>teknologi</a:t>
            </a:r>
            <a:r>
              <a:rPr lang="en-US" sz="1100" dirty="0" smtClean="0">
                <a:effectLst/>
              </a:rPr>
              <a:t> </a:t>
            </a:r>
            <a:r>
              <a:rPr lang="en-US" sz="1100" dirty="0" err="1" smtClean="0">
                <a:effectLst/>
              </a:rPr>
              <a:t>dari</a:t>
            </a:r>
            <a:r>
              <a:rPr lang="en-US" sz="1100" dirty="0" smtClean="0">
                <a:effectLst/>
              </a:rPr>
              <a:t> </a:t>
            </a:r>
            <a:r>
              <a:rPr lang="en-US" sz="1100" dirty="0" err="1" smtClean="0">
                <a:effectLst/>
              </a:rPr>
              <a:t>kedua</a:t>
            </a:r>
            <a:r>
              <a:rPr lang="en-US" sz="1100" dirty="0" smtClean="0">
                <a:effectLst/>
              </a:rPr>
              <a:t> </a:t>
            </a:r>
            <a:r>
              <a:rPr lang="en-US" sz="1100" dirty="0" err="1" smtClean="0">
                <a:effectLst/>
              </a:rPr>
              <a:t>perangkat</a:t>
            </a:r>
            <a:r>
              <a:rPr lang="en-US" sz="1100" dirty="0" smtClean="0">
                <a:effectLst/>
              </a:rPr>
              <a:t> </a:t>
            </a:r>
            <a:r>
              <a:rPr lang="en-US" sz="1100" dirty="0" err="1" smtClean="0">
                <a:effectLst/>
              </a:rPr>
              <a:t>ini</a:t>
            </a:r>
            <a:r>
              <a:rPr lang="en-US" sz="1100" dirty="0" smtClean="0">
                <a:effectLst/>
              </a:rPr>
              <a:t>. </a:t>
            </a:r>
            <a:r>
              <a:rPr lang="en-US" sz="1100" dirty="0" err="1" smtClean="0">
                <a:effectLst/>
              </a:rPr>
              <a:t>Untuk</a:t>
            </a:r>
            <a:r>
              <a:rPr lang="en-US" sz="1100" dirty="0" smtClean="0">
                <a:effectLst/>
              </a:rPr>
              <a:t> modem yang </a:t>
            </a:r>
            <a:r>
              <a:rPr lang="en-US" sz="1100" dirty="0" err="1" smtClean="0">
                <a:effectLst/>
              </a:rPr>
              <a:t>biasa</a:t>
            </a:r>
            <a:r>
              <a:rPr lang="en-US" sz="1100" dirty="0" smtClean="0">
                <a:effectLst/>
              </a:rPr>
              <a:t> </a:t>
            </a:r>
            <a:r>
              <a:rPr lang="en-US" sz="1100" dirty="0" err="1" smtClean="0">
                <a:effectLst/>
              </a:rPr>
              <a:t>kita</a:t>
            </a:r>
            <a:r>
              <a:rPr lang="en-US" sz="1100" dirty="0" smtClean="0">
                <a:effectLst/>
              </a:rPr>
              <a:t> </a:t>
            </a:r>
            <a:r>
              <a:rPr lang="en-US" sz="1100" dirty="0" err="1" smtClean="0">
                <a:effectLst/>
              </a:rPr>
              <a:t>temui</a:t>
            </a:r>
            <a:r>
              <a:rPr lang="en-US" sz="1100" dirty="0" smtClean="0">
                <a:effectLst/>
              </a:rPr>
              <a:t> </a:t>
            </a:r>
            <a:r>
              <a:rPr lang="en-US" sz="1100" dirty="0" err="1" smtClean="0">
                <a:effectLst/>
              </a:rPr>
              <a:t>menggunakan</a:t>
            </a:r>
            <a:r>
              <a:rPr lang="en-US" sz="1100" dirty="0" smtClean="0">
                <a:effectLst/>
              </a:rPr>
              <a:t> </a:t>
            </a:r>
            <a:r>
              <a:rPr lang="en-US" sz="1100" dirty="0" err="1" smtClean="0">
                <a:effectLst/>
              </a:rPr>
              <a:t>teknologi</a:t>
            </a:r>
            <a:r>
              <a:rPr lang="en-US" sz="1100" dirty="0" smtClean="0">
                <a:effectLst/>
              </a:rPr>
              <a:t> ADSL (Asymmetric Digital Subscriber Line) </a:t>
            </a:r>
            <a:r>
              <a:rPr lang="en-US" sz="1100" dirty="0" err="1" smtClean="0">
                <a:effectLst/>
              </a:rPr>
              <a:t>dengan</a:t>
            </a:r>
            <a:r>
              <a:rPr lang="en-US" sz="1100" dirty="0" smtClean="0">
                <a:effectLst/>
              </a:rPr>
              <a:t> </a:t>
            </a:r>
            <a:r>
              <a:rPr lang="en-US" sz="1100" dirty="0" err="1" smtClean="0">
                <a:effectLst/>
              </a:rPr>
              <a:t>menggunakan</a:t>
            </a:r>
            <a:r>
              <a:rPr lang="en-US" sz="1100" dirty="0" smtClean="0">
                <a:effectLst/>
              </a:rPr>
              <a:t> </a:t>
            </a:r>
            <a:r>
              <a:rPr lang="en-US" sz="1100" dirty="0" err="1" smtClean="0">
                <a:effectLst/>
              </a:rPr>
              <a:t>kabel</a:t>
            </a:r>
            <a:r>
              <a:rPr lang="en-US" sz="1100" dirty="0" smtClean="0">
                <a:effectLst/>
              </a:rPr>
              <a:t> </a:t>
            </a:r>
            <a:r>
              <a:rPr lang="en-US" sz="1100" dirty="0" err="1" smtClean="0">
                <a:effectLst/>
              </a:rPr>
              <a:t>tembaga</a:t>
            </a:r>
            <a:r>
              <a:rPr lang="en-US" sz="1100" dirty="0" smtClean="0">
                <a:effectLst/>
              </a:rPr>
              <a:t>. </a:t>
            </a:r>
            <a:r>
              <a:rPr lang="en-US" sz="1100" dirty="0" err="1" smtClean="0">
                <a:effectLst/>
              </a:rPr>
              <a:t>Sedangkan</a:t>
            </a:r>
            <a:r>
              <a:rPr lang="en-US" sz="1100" dirty="0" smtClean="0">
                <a:effectLst/>
              </a:rPr>
              <a:t> ONT </a:t>
            </a:r>
            <a:r>
              <a:rPr lang="en-US" sz="1100" dirty="0" err="1" smtClean="0">
                <a:effectLst/>
              </a:rPr>
              <a:t>sudah</a:t>
            </a:r>
            <a:r>
              <a:rPr lang="en-US" sz="1100" dirty="0" smtClean="0">
                <a:effectLst/>
              </a:rPr>
              <a:t> </a:t>
            </a:r>
            <a:r>
              <a:rPr lang="en-US" sz="1100" dirty="0" err="1" smtClean="0">
                <a:effectLst/>
              </a:rPr>
              <a:t>menggunakan</a:t>
            </a:r>
            <a:r>
              <a:rPr lang="en-US" sz="1100" dirty="0" smtClean="0">
                <a:effectLst/>
              </a:rPr>
              <a:t> </a:t>
            </a:r>
            <a:r>
              <a:rPr lang="en-US" sz="1100" dirty="0" err="1" smtClean="0">
                <a:effectLst/>
              </a:rPr>
              <a:t>teknologi</a:t>
            </a:r>
            <a:r>
              <a:rPr lang="en-US" sz="1100" dirty="0" smtClean="0">
                <a:effectLst/>
              </a:rPr>
              <a:t> GPON (Gigabit Passive Optical Networks) </a:t>
            </a:r>
            <a:r>
              <a:rPr lang="en-US" sz="1100" dirty="0" err="1" smtClean="0">
                <a:effectLst/>
              </a:rPr>
              <a:t>dan</a:t>
            </a:r>
            <a:r>
              <a:rPr lang="en-US" sz="1100" dirty="0" smtClean="0">
                <a:effectLst/>
              </a:rPr>
              <a:t> </a:t>
            </a:r>
            <a:r>
              <a:rPr lang="en-US" sz="1100" dirty="0" err="1" smtClean="0">
                <a:effectLst/>
              </a:rPr>
              <a:t>dihubungkan</a:t>
            </a:r>
            <a:r>
              <a:rPr lang="en-US" sz="1100" dirty="0" smtClean="0">
                <a:effectLst/>
              </a:rPr>
              <a:t> </a:t>
            </a:r>
            <a:r>
              <a:rPr lang="en-US" sz="1100" dirty="0" err="1" smtClean="0">
                <a:effectLst/>
              </a:rPr>
              <a:t>melalui</a:t>
            </a:r>
            <a:r>
              <a:rPr lang="en-US" sz="1100" dirty="0" smtClean="0">
                <a:effectLst/>
              </a:rPr>
              <a:t> </a:t>
            </a:r>
            <a:r>
              <a:rPr lang="en-US" sz="1100" dirty="0" err="1" smtClean="0">
                <a:effectLst/>
              </a:rPr>
              <a:t>jaringan</a:t>
            </a:r>
            <a:r>
              <a:rPr lang="en-US" sz="1100" dirty="0" smtClean="0">
                <a:effectLst/>
              </a:rPr>
              <a:t> </a:t>
            </a:r>
            <a:r>
              <a:rPr lang="en-US" sz="1100" dirty="0" err="1" smtClean="0">
                <a:effectLst/>
              </a:rPr>
              <a:t>distribusi</a:t>
            </a:r>
            <a:r>
              <a:rPr lang="en-US" sz="1100" dirty="0" smtClean="0">
                <a:effectLst/>
              </a:rPr>
              <a:t> </a:t>
            </a:r>
            <a:r>
              <a:rPr lang="en-US" sz="1100" dirty="0" err="1" smtClean="0">
                <a:effectLst/>
              </a:rPr>
              <a:t>kabel</a:t>
            </a:r>
            <a:r>
              <a:rPr lang="en-US" sz="1100" dirty="0" smtClean="0">
                <a:effectLst/>
              </a:rPr>
              <a:t> </a:t>
            </a:r>
            <a:r>
              <a:rPr lang="en-US" sz="1100" dirty="0" err="1" smtClean="0">
                <a:effectLst/>
              </a:rPr>
              <a:t>serat</a:t>
            </a:r>
            <a:r>
              <a:rPr lang="en-US" sz="1100" dirty="0" smtClean="0">
                <a:effectLst/>
              </a:rPr>
              <a:t> </a:t>
            </a:r>
            <a:r>
              <a:rPr lang="en-US" sz="1100" dirty="0" err="1" smtClean="0">
                <a:effectLst/>
              </a:rPr>
              <a:t>optik</a:t>
            </a:r>
            <a:r>
              <a:rPr lang="en-US" sz="1100" dirty="0" smtClean="0">
                <a:effectLst/>
              </a:rPr>
              <a:t>.</a:t>
            </a:r>
            <a:endParaRPr lang="en-US" dirty="0" smtClean="0">
              <a:effectLst/>
            </a:endParaRPr>
          </a:p>
          <a:p>
            <a:r>
              <a:rPr lang="en-US" dirty="0" smtClean="0">
                <a:effectLst/>
              </a:rPr>
              <a:t/>
            </a:r>
            <a:br>
              <a:rPr lang="en-US" dirty="0" smtClean="0">
                <a:effectLst/>
              </a:rPr>
            </a:br>
            <a:endParaRPr lang="en-US" dirty="0" smtClean="0">
              <a:effectLst/>
            </a:endParaRPr>
          </a:p>
          <a:p>
            <a:r>
              <a:rPr lang="en-US" sz="1100" dirty="0" err="1" smtClean="0">
                <a:effectLst/>
              </a:rPr>
              <a:t>Fungsi</a:t>
            </a:r>
            <a:r>
              <a:rPr lang="en-US" sz="1100" dirty="0" smtClean="0">
                <a:effectLst/>
              </a:rPr>
              <a:t> ONT :</a:t>
            </a:r>
            <a:endParaRPr lang="en-US" dirty="0" smtClean="0">
              <a:effectLst/>
            </a:endParaRPr>
          </a:p>
          <a:p>
            <a:r>
              <a:rPr lang="en-US" sz="1100" dirty="0" smtClean="0">
                <a:effectLst/>
              </a:rPr>
              <a:t>a. </a:t>
            </a:r>
            <a:r>
              <a:rPr lang="en-US" sz="1100" dirty="0" err="1" smtClean="0">
                <a:effectLst/>
              </a:rPr>
              <a:t>Melakukan</a:t>
            </a:r>
            <a:r>
              <a:rPr lang="en-US" sz="1100" dirty="0" smtClean="0">
                <a:effectLst/>
              </a:rPr>
              <a:t> </a:t>
            </a:r>
            <a:r>
              <a:rPr lang="en-US" sz="1100" dirty="0" err="1" smtClean="0">
                <a:effectLst/>
              </a:rPr>
              <a:t>konversi</a:t>
            </a:r>
            <a:r>
              <a:rPr lang="en-US" sz="1100" dirty="0" smtClean="0">
                <a:effectLst/>
              </a:rPr>
              <a:t> </a:t>
            </a:r>
            <a:r>
              <a:rPr lang="en-US" sz="1100" dirty="0" err="1" smtClean="0">
                <a:effectLst/>
              </a:rPr>
              <a:t>layanan</a:t>
            </a:r>
            <a:r>
              <a:rPr lang="en-US" sz="1100" dirty="0" smtClean="0">
                <a:effectLst/>
              </a:rPr>
              <a:t> </a:t>
            </a:r>
            <a:r>
              <a:rPr lang="en-US" sz="1100" dirty="0" err="1" smtClean="0">
                <a:effectLst/>
              </a:rPr>
              <a:t>dalam</a:t>
            </a:r>
            <a:r>
              <a:rPr lang="en-US" sz="1100" dirty="0" smtClean="0">
                <a:effectLst/>
              </a:rPr>
              <a:t> </a:t>
            </a:r>
            <a:r>
              <a:rPr lang="en-US" sz="1100" dirty="0" err="1" smtClean="0">
                <a:effectLst/>
              </a:rPr>
              <a:t>sinyal</a:t>
            </a:r>
            <a:r>
              <a:rPr lang="en-US" sz="1100" dirty="0" smtClean="0">
                <a:effectLst/>
              </a:rPr>
              <a:t> </a:t>
            </a:r>
            <a:r>
              <a:rPr lang="en-US" sz="1100" dirty="0" err="1" smtClean="0">
                <a:effectLst/>
              </a:rPr>
              <a:t>optik</a:t>
            </a:r>
            <a:r>
              <a:rPr lang="en-US" sz="1100" dirty="0" smtClean="0">
                <a:effectLst/>
              </a:rPr>
              <a:t> </a:t>
            </a:r>
            <a:r>
              <a:rPr lang="en-US" sz="1100" dirty="0" err="1" smtClean="0">
                <a:effectLst/>
              </a:rPr>
              <a:t>menjadi</a:t>
            </a:r>
            <a:endParaRPr lang="en-US" dirty="0" smtClean="0">
              <a:effectLst/>
            </a:endParaRPr>
          </a:p>
          <a:p>
            <a:r>
              <a:rPr lang="en-US" sz="1100" dirty="0" smtClean="0">
                <a:effectLst/>
              </a:rPr>
              <a:t>    </a:t>
            </a:r>
            <a:r>
              <a:rPr lang="en-US" sz="1100" dirty="0" err="1" smtClean="0">
                <a:effectLst/>
              </a:rPr>
              <a:t>sinyal</a:t>
            </a:r>
            <a:r>
              <a:rPr lang="en-US" sz="1100" dirty="0" smtClean="0">
                <a:effectLst/>
              </a:rPr>
              <a:t> </a:t>
            </a:r>
            <a:r>
              <a:rPr lang="en-US" sz="1100" dirty="0" err="1" smtClean="0">
                <a:effectLst/>
              </a:rPr>
              <a:t>elektrik</a:t>
            </a:r>
            <a:endParaRPr lang="en-US" dirty="0" smtClean="0">
              <a:effectLst/>
            </a:endParaRPr>
          </a:p>
          <a:p>
            <a:r>
              <a:rPr lang="en-US" sz="1100" dirty="0" smtClean="0">
                <a:effectLst/>
              </a:rPr>
              <a:t>b. </a:t>
            </a:r>
            <a:r>
              <a:rPr lang="en-US" sz="1100" dirty="0" err="1" smtClean="0">
                <a:effectLst/>
              </a:rPr>
              <a:t>Sebagai</a:t>
            </a:r>
            <a:r>
              <a:rPr lang="en-US" sz="1100" dirty="0" smtClean="0">
                <a:effectLst/>
              </a:rPr>
              <a:t> </a:t>
            </a:r>
            <a:r>
              <a:rPr lang="en-US" sz="1100" dirty="0" err="1" smtClean="0">
                <a:effectLst/>
              </a:rPr>
              <a:t>alat</a:t>
            </a:r>
            <a:r>
              <a:rPr lang="en-US" sz="1100" dirty="0" smtClean="0">
                <a:effectLst/>
              </a:rPr>
              <a:t> </a:t>
            </a:r>
            <a:r>
              <a:rPr lang="en-US" sz="1100" dirty="0" err="1" smtClean="0">
                <a:effectLst/>
              </a:rPr>
              <a:t>demultiplexer</a:t>
            </a:r>
            <a:r>
              <a:rPr lang="en-US" sz="1100" dirty="0" smtClean="0">
                <a:effectLst/>
              </a:rPr>
              <a:t> </a:t>
            </a:r>
            <a:r>
              <a:rPr lang="en-US" sz="1100" dirty="0" err="1" smtClean="0">
                <a:effectLst/>
              </a:rPr>
              <a:t>layanan</a:t>
            </a:r>
            <a:r>
              <a:rPr lang="en-US" sz="1100" dirty="0" smtClean="0">
                <a:effectLst/>
              </a:rPr>
              <a:t> </a:t>
            </a:r>
            <a:r>
              <a:rPr lang="en-US" sz="1100" dirty="0" err="1" smtClean="0">
                <a:effectLst/>
              </a:rPr>
              <a:t>Demultiplexer</a:t>
            </a:r>
            <a:r>
              <a:rPr lang="en-US" sz="1100" dirty="0" smtClean="0">
                <a:effectLst/>
              </a:rPr>
              <a:t> </a:t>
            </a:r>
            <a:r>
              <a:rPr lang="en-US" sz="1100" dirty="0" err="1" smtClean="0">
                <a:effectLst/>
              </a:rPr>
              <a:t>atau</a:t>
            </a:r>
            <a:r>
              <a:rPr lang="en-US" sz="1100" dirty="0" smtClean="0">
                <a:effectLst/>
              </a:rPr>
              <a:t> </a:t>
            </a:r>
            <a:r>
              <a:rPr lang="en-US" sz="1100" dirty="0" err="1" smtClean="0">
                <a:effectLst/>
              </a:rPr>
              <a:t>sering</a:t>
            </a:r>
            <a:r>
              <a:rPr lang="en-US" sz="1100" dirty="0" smtClean="0">
                <a:effectLst/>
              </a:rPr>
              <a:t> </a:t>
            </a:r>
            <a:r>
              <a:rPr lang="en-US" sz="1100" dirty="0" err="1" smtClean="0">
                <a:effectLst/>
              </a:rPr>
              <a:t>disingkat</a:t>
            </a:r>
            <a:r>
              <a:rPr lang="en-US" sz="1100" dirty="0" smtClean="0">
                <a:effectLst/>
              </a:rPr>
              <a:t> </a:t>
            </a:r>
            <a:r>
              <a:rPr lang="en-US" sz="1100" dirty="0" err="1" smtClean="0">
                <a:effectLst/>
              </a:rPr>
              <a:t>demux</a:t>
            </a:r>
            <a:r>
              <a:rPr lang="en-US" sz="1100" dirty="0" smtClean="0">
                <a:effectLst/>
              </a:rPr>
              <a:t> </a:t>
            </a:r>
            <a:r>
              <a:rPr lang="en-US" sz="1100" dirty="0" err="1" smtClean="0">
                <a:effectLst/>
              </a:rPr>
              <a:t>adalah</a:t>
            </a:r>
            <a:r>
              <a:rPr lang="en-US" sz="1100" dirty="0" smtClean="0">
                <a:effectLst/>
              </a:rPr>
              <a:t> </a:t>
            </a:r>
            <a:r>
              <a:rPr lang="en-US" sz="1100" dirty="0" err="1" smtClean="0">
                <a:effectLst/>
              </a:rPr>
              <a:t>rangkaian</a:t>
            </a:r>
            <a:r>
              <a:rPr lang="en-US" sz="1100" dirty="0" smtClean="0">
                <a:effectLst/>
              </a:rPr>
              <a:t> </a:t>
            </a:r>
            <a:r>
              <a:rPr lang="en-US" sz="1100" dirty="0" err="1" smtClean="0">
                <a:effectLst/>
              </a:rPr>
              <a:t>rangkain</a:t>
            </a:r>
            <a:r>
              <a:rPr lang="en-US" sz="1100" dirty="0" smtClean="0">
                <a:effectLst/>
              </a:rPr>
              <a:t> yang </a:t>
            </a:r>
            <a:r>
              <a:rPr lang="en-US" sz="1100" dirty="0" err="1" smtClean="0">
                <a:effectLst/>
              </a:rPr>
              <a:t>digunakan</a:t>
            </a:r>
            <a:r>
              <a:rPr lang="en-US" sz="1100" dirty="0" smtClean="0">
                <a:effectLst/>
              </a:rPr>
              <a:t> </a:t>
            </a:r>
            <a:r>
              <a:rPr lang="en-US" sz="1100" dirty="0" err="1" smtClean="0">
                <a:effectLst/>
              </a:rPr>
              <a:t>untuk</a:t>
            </a:r>
            <a:r>
              <a:rPr lang="en-US" sz="1100" dirty="0" smtClean="0">
                <a:effectLst/>
              </a:rPr>
              <a:t> </a:t>
            </a:r>
            <a:r>
              <a:rPr lang="en-US" sz="1100" dirty="0" err="1" smtClean="0">
                <a:effectLst/>
              </a:rPr>
              <a:t>memperbanyak</a:t>
            </a:r>
            <a:r>
              <a:rPr lang="en-US" sz="1100" dirty="0" smtClean="0">
                <a:effectLst/>
              </a:rPr>
              <a:t> </a:t>
            </a:r>
            <a:r>
              <a:rPr lang="en-US" sz="1100" dirty="0" err="1" smtClean="0">
                <a:effectLst/>
              </a:rPr>
              <a:t>jumlah</a:t>
            </a:r>
            <a:r>
              <a:rPr lang="en-US" sz="1100" dirty="0" smtClean="0">
                <a:effectLst/>
              </a:rPr>
              <a:t> output/</a:t>
            </a:r>
            <a:r>
              <a:rPr lang="en-US" sz="1100" dirty="0" err="1" smtClean="0">
                <a:effectLst/>
              </a:rPr>
              <a:t>keluaran</a:t>
            </a:r>
            <a:r>
              <a:rPr lang="en-US" sz="1100" dirty="0" smtClean="0">
                <a:effectLst/>
              </a:rPr>
              <a:t>. </a:t>
            </a:r>
            <a:r>
              <a:rPr lang="en-US" sz="1100" dirty="0" err="1" smtClean="0">
                <a:effectLst/>
              </a:rPr>
              <a:t>pada</a:t>
            </a:r>
            <a:r>
              <a:rPr lang="en-US" sz="1100" dirty="0" smtClean="0">
                <a:effectLst/>
              </a:rPr>
              <a:t> </a:t>
            </a:r>
            <a:r>
              <a:rPr lang="en-US" sz="1100" dirty="0" err="1" smtClean="0">
                <a:effectLst/>
              </a:rPr>
              <a:t>rangkaian</a:t>
            </a:r>
            <a:r>
              <a:rPr lang="en-US" sz="1100" dirty="0" smtClean="0">
                <a:effectLst/>
              </a:rPr>
              <a:t> </a:t>
            </a:r>
            <a:r>
              <a:rPr lang="en-US" sz="1100" dirty="0" err="1" smtClean="0">
                <a:effectLst/>
              </a:rPr>
              <a:t>demultiplexer</a:t>
            </a:r>
            <a:r>
              <a:rPr lang="en-US" sz="1100" dirty="0" smtClean="0">
                <a:effectLst/>
              </a:rPr>
              <a:t> input yang </a:t>
            </a:r>
            <a:r>
              <a:rPr lang="en-US" sz="1100" dirty="0" err="1" smtClean="0">
                <a:effectLst/>
              </a:rPr>
              <a:t>masuk</a:t>
            </a:r>
            <a:r>
              <a:rPr lang="en-US" sz="1100" dirty="0" smtClean="0">
                <a:effectLst/>
              </a:rPr>
              <a:t> </a:t>
            </a:r>
            <a:r>
              <a:rPr lang="en-US" sz="1100" dirty="0" err="1" smtClean="0">
                <a:effectLst/>
              </a:rPr>
              <a:t>diperbanya</a:t>
            </a:r>
            <a:r>
              <a:rPr lang="en-US" sz="1100" dirty="0" smtClean="0">
                <a:effectLst/>
              </a:rPr>
              <a:t> output </a:t>
            </a:r>
            <a:r>
              <a:rPr lang="en-US" sz="1100" dirty="0" err="1" smtClean="0">
                <a:effectLst/>
              </a:rPr>
              <a:t>nya</a:t>
            </a:r>
            <a:r>
              <a:rPr lang="en-US" sz="1100" dirty="0" smtClean="0">
                <a:effectLst/>
              </a:rPr>
              <a:t> </a:t>
            </a:r>
            <a:r>
              <a:rPr lang="en-US" sz="1100" dirty="0" err="1" smtClean="0">
                <a:effectLst/>
              </a:rPr>
              <a:t>menjadi</a:t>
            </a:r>
            <a:r>
              <a:rPr lang="en-US" sz="1100" dirty="0" smtClean="0">
                <a:effectLst/>
              </a:rPr>
              <a:t> </a:t>
            </a:r>
            <a:r>
              <a:rPr lang="en-US" sz="1100" dirty="0" err="1" smtClean="0">
                <a:effectLst/>
              </a:rPr>
              <a:t>beberapa</a:t>
            </a:r>
            <a:r>
              <a:rPr lang="en-US" sz="1100" dirty="0" smtClean="0">
                <a:effectLst/>
              </a:rPr>
              <a:t> output.</a:t>
            </a:r>
            <a:endParaRPr lang="en-US" dirty="0" smtClean="0">
              <a:effectLst/>
            </a:endParaRPr>
          </a:p>
          <a:p>
            <a:r>
              <a:rPr lang="en-US" sz="1100" dirty="0" smtClean="0">
                <a:effectLst/>
              </a:rPr>
              <a:t>c. </a:t>
            </a:r>
            <a:r>
              <a:rPr lang="en-US" sz="1100" dirty="0" err="1" smtClean="0">
                <a:effectLst/>
              </a:rPr>
              <a:t>Mengeluarkan</a:t>
            </a:r>
            <a:r>
              <a:rPr lang="en-US" sz="1100" dirty="0" smtClean="0">
                <a:effectLst/>
              </a:rPr>
              <a:t> output </a:t>
            </a:r>
            <a:r>
              <a:rPr lang="en-US" sz="1100" dirty="0" err="1" smtClean="0">
                <a:effectLst/>
              </a:rPr>
              <a:t>layanan</a:t>
            </a:r>
            <a:r>
              <a:rPr lang="en-US" sz="1100" dirty="0" smtClean="0">
                <a:effectLst/>
              </a:rPr>
              <a:t> </a:t>
            </a:r>
            <a:r>
              <a:rPr lang="en-US" sz="1100" dirty="0" err="1" smtClean="0">
                <a:effectLst/>
              </a:rPr>
              <a:t>berupa</a:t>
            </a:r>
            <a:r>
              <a:rPr lang="en-US" sz="1100" dirty="0" smtClean="0">
                <a:effectLst/>
              </a:rPr>
              <a:t> Voice, Video/ IP TV</a:t>
            </a:r>
            <a:endParaRPr lang="en-US" dirty="0" smtClean="0">
              <a:effectLst/>
            </a:endParaRPr>
          </a:p>
          <a:p>
            <a:r>
              <a:rPr lang="en-US" sz="1100" dirty="0" smtClean="0">
                <a:effectLst/>
              </a:rPr>
              <a:t>    </a:t>
            </a:r>
            <a:r>
              <a:rPr lang="en-US" sz="1100" dirty="0" err="1" smtClean="0">
                <a:effectLst/>
              </a:rPr>
              <a:t>dan</a:t>
            </a:r>
            <a:r>
              <a:rPr lang="en-US" sz="1100" dirty="0" smtClean="0">
                <a:effectLst/>
              </a:rPr>
              <a:t> Data Internet</a:t>
            </a:r>
            <a:endParaRPr lang="en-US" dirty="0" smtClean="0">
              <a:effectLst/>
            </a:endParaRPr>
          </a:p>
          <a:p>
            <a:pPr marL="139700" indent="0">
              <a:buNone/>
            </a:pPr>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pPr marL="139700" indent="0">
              <a:buNone/>
            </a:pPr>
            <a:r>
              <a:rPr lang="en-US" dirty="0" err="1" smtClean="0"/>
              <a:t>Lampu</a:t>
            </a:r>
            <a:r>
              <a:rPr lang="en-US" baseline="0" dirty="0" smtClean="0"/>
              <a:t> indicator ONT</a:t>
            </a:r>
          </a:p>
          <a:p>
            <a:pPr marL="457200" indent="-317500"/>
            <a:r>
              <a:rPr lang="en-US" dirty="0" smtClean="0"/>
              <a:t>The Power indicator on the front panel is off after the power button is pressed.</a:t>
            </a:r>
          </a:p>
          <a:p>
            <a:pPr marL="914400" lvl="1" indent="-317500"/>
            <a:r>
              <a:rPr lang="en-US" dirty="0" smtClean="0"/>
              <a:t>The power adapter is not correctly connected to the device. Be sure to use the power adapter supplied with the device.</a:t>
            </a:r>
          </a:p>
          <a:p>
            <a:r>
              <a:rPr lang="en-US" dirty="0" smtClean="0"/>
              <a:t>The LOS indicator is flashing red or solid red after the device is powered on. </a:t>
            </a:r>
          </a:p>
          <a:p>
            <a:pPr lvl="1"/>
            <a:r>
              <a:rPr lang="en-US" dirty="0" smtClean="0"/>
              <a:t>The optical fiber is not correctly connected to the ONT PON interface. </a:t>
            </a:r>
          </a:p>
          <a:p>
            <a:pPr lvl="1"/>
            <a:r>
              <a:rPr lang="en-US" dirty="0" smtClean="0"/>
              <a:t>� The optical fiber is broken or damaged.</a:t>
            </a:r>
          </a:p>
          <a:p>
            <a:pPr lvl="1"/>
            <a:r>
              <a:rPr lang="en-US" dirty="0" smtClean="0"/>
              <a:t>� If the indicator is solid red or keeps flashing, please contact the service provider for maintenance. </a:t>
            </a:r>
          </a:p>
          <a:p>
            <a:endParaRPr lang="en-US" dirty="0" smtClean="0"/>
          </a:p>
          <a:p>
            <a:endParaRPr lang="en-US" dirty="0" smtClean="0"/>
          </a:p>
          <a:p>
            <a:r>
              <a:rPr lang="en-US" dirty="0" smtClean="0"/>
              <a:t>The PON indicator on the front panel is off or flashing green after the device is powered on. � </a:t>
            </a:r>
          </a:p>
          <a:p>
            <a:pPr lvl="1"/>
            <a:r>
              <a:rPr lang="en-US" dirty="0" smtClean="0"/>
              <a:t>The GPON link is not established. </a:t>
            </a:r>
          </a:p>
          <a:p>
            <a:pPr lvl="1"/>
            <a:r>
              <a:rPr lang="en-US" dirty="0" smtClean="0"/>
              <a:t>� The ONT is not registered. </a:t>
            </a:r>
          </a:p>
          <a:p>
            <a:pPr lvl="1"/>
            <a:r>
              <a:rPr lang="en-US" dirty="0" smtClean="0"/>
              <a:t>� Please contact the service provider for help. </a:t>
            </a:r>
          </a:p>
          <a:p>
            <a:endParaRPr lang="en-US" dirty="0" smtClean="0"/>
          </a:p>
          <a:p>
            <a:r>
              <a:rPr lang="en-US" dirty="0" smtClean="0"/>
              <a:t>The green LAN indicator on the front panel is off after the device is powered on. </a:t>
            </a:r>
          </a:p>
          <a:p>
            <a:pPr lvl="1"/>
            <a:r>
              <a:rPr lang="en-US" dirty="0" smtClean="0"/>
              <a:t>� The corresponding LAN link is not established. </a:t>
            </a:r>
          </a:p>
          <a:p>
            <a:pPr lvl="1"/>
            <a:r>
              <a:rPr lang="en-US" dirty="0" smtClean="0"/>
              <a:t>� The Ethernet cable is not correctly connected to the LAN interface.</a:t>
            </a:r>
          </a:p>
          <a:p>
            <a:pPr lvl="1"/>
            <a:r>
              <a:rPr lang="en-US" dirty="0" smtClean="0"/>
              <a:t> � The network device connected to the LAN interface is not powered on. The Phone indicator on the front panel is off after the device is powered on. The telephone function is abnormal. Please contact the service provider for help. </a:t>
            </a:r>
            <a:endParaRPr lang="en-US" dirty="0"/>
          </a:p>
        </p:txBody>
      </p:sp>
    </p:spTree>
    <p:extLst>
      <p:ext uri="{BB962C8B-B14F-4D97-AF65-F5344CB8AC3E}">
        <p14:creationId xmlns:p14="http://schemas.microsoft.com/office/powerpoint/2010/main" val="1046849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sz="1100" dirty="0" smtClean="0">
                <a:effectLst/>
              </a:rPr>
              <a:t>ONT </a:t>
            </a:r>
            <a:r>
              <a:rPr lang="en-US" sz="1100" dirty="0" err="1" smtClean="0">
                <a:effectLst/>
              </a:rPr>
              <a:t>adalah</a:t>
            </a:r>
            <a:r>
              <a:rPr lang="en-US" sz="1100" dirty="0" smtClean="0">
                <a:effectLst/>
              </a:rPr>
              <a:t> </a:t>
            </a:r>
            <a:r>
              <a:rPr lang="en-US" sz="1100" dirty="0" err="1" smtClean="0">
                <a:effectLst/>
              </a:rPr>
              <a:t>perangkat</a:t>
            </a:r>
            <a:r>
              <a:rPr lang="en-US" sz="1100" dirty="0" smtClean="0">
                <a:effectLst/>
              </a:rPr>
              <a:t> yang </a:t>
            </a:r>
            <a:r>
              <a:rPr lang="en-US" sz="1100" dirty="0" err="1" smtClean="0">
                <a:effectLst/>
              </a:rPr>
              <a:t>berada</a:t>
            </a:r>
            <a:r>
              <a:rPr lang="en-US" sz="1100" dirty="0" smtClean="0">
                <a:effectLst/>
              </a:rPr>
              <a:t> di </a:t>
            </a:r>
            <a:r>
              <a:rPr lang="en-US" sz="1100" dirty="0" err="1" smtClean="0">
                <a:effectLst/>
              </a:rPr>
              <a:t>rumah</a:t>
            </a:r>
            <a:r>
              <a:rPr lang="en-US" sz="1100" dirty="0" smtClean="0">
                <a:effectLst/>
              </a:rPr>
              <a:t> </a:t>
            </a:r>
            <a:r>
              <a:rPr lang="en-US" sz="1100" dirty="0" err="1" smtClean="0">
                <a:effectLst/>
              </a:rPr>
              <a:t>pelanggan</a:t>
            </a:r>
            <a:r>
              <a:rPr lang="en-US" sz="1100" dirty="0" smtClean="0">
                <a:effectLst/>
              </a:rPr>
              <a:t> </a:t>
            </a:r>
            <a:r>
              <a:rPr lang="en-US" sz="1100" dirty="0" err="1" smtClean="0">
                <a:effectLst/>
              </a:rPr>
              <a:t>sebagai</a:t>
            </a:r>
            <a:r>
              <a:rPr lang="en-US" sz="1100" dirty="0" smtClean="0">
                <a:effectLst/>
              </a:rPr>
              <a:t> interface </a:t>
            </a:r>
            <a:r>
              <a:rPr lang="en-US" sz="1100" dirty="0" err="1" smtClean="0">
                <a:effectLst/>
              </a:rPr>
              <a:t>atau</a:t>
            </a:r>
            <a:r>
              <a:rPr lang="en-US" sz="1100" dirty="0" smtClean="0">
                <a:effectLst/>
              </a:rPr>
              <a:t> </a:t>
            </a:r>
            <a:r>
              <a:rPr lang="en-US" sz="1100" dirty="0" err="1" smtClean="0">
                <a:effectLst/>
              </a:rPr>
              <a:t>titik</a:t>
            </a:r>
            <a:r>
              <a:rPr lang="en-US" sz="1100" dirty="0" smtClean="0">
                <a:effectLst/>
              </a:rPr>
              <a:t> </a:t>
            </a:r>
            <a:r>
              <a:rPr lang="en-US" sz="1100" dirty="0" err="1" smtClean="0">
                <a:effectLst/>
              </a:rPr>
              <a:t>penghubung</a:t>
            </a:r>
            <a:r>
              <a:rPr lang="en-US" sz="1100" dirty="0" smtClean="0">
                <a:effectLst/>
              </a:rPr>
              <a:t> </a:t>
            </a:r>
            <a:r>
              <a:rPr lang="en-US" sz="1100" dirty="0" err="1" smtClean="0">
                <a:effectLst/>
              </a:rPr>
              <a:t>ke</a:t>
            </a:r>
            <a:r>
              <a:rPr lang="en-US" sz="1100" dirty="0" smtClean="0">
                <a:effectLst/>
              </a:rPr>
              <a:t> CPE (Customer Premises Equipment). ONT </a:t>
            </a:r>
            <a:r>
              <a:rPr lang="en-US" sz="1100" dirty="0" err="1" smtClean="0">
                <a:effectLst/>
              </a:rPr>
              <a:t>ini</a:t>
            </a:r>
            <a:r>
              <a:rPr lang="en-US" sz="1100" dirty="0" smtClean="0">
                <a:effectLst/>
              </a:rPr>
              <a:t> </a:t>
            </a:r>
            <a:r>
              <a:rPr lang="en-US" sz="1100" dirty="0" err="1" smtClean="0">
                <a:effectLst/>
              </a:rPr>
              <a:t>disediakan</a:t>
            </a:r>
            <a:r>
              <a:rPr lang="en-US" sz="1100" dirty="0" smtClean="0">
                <a:effectLst/>
              </a:rPr>
              <a:t> </a:t>
            </a:r>
            <a:r>
              <a:rPr lang="en-US" sz="1100" dirty="0" err="1" smtClean="0">
                <a:effectLst/>
              </a:rPr>
              <a:t>oleh</a:t>
            </a:r>
            <a:r>
              <a:rPr lang="en-US" sz="1100" dirty="0" smtClean="0">
                <a:effectLst/>
              </a:rPr>
              <a:t> </a:t>
            </a:r>
            <a:r>
              <a:rPr lang="en-US" sz="1100" dirty="0" err="1" smtClean="0">
                <a:effectLst/>
              </a:rPr>
              <a:t>perusahaan</a:t>
            </a:r>
            <a:r>
              <a:rPr lang="en-US" sz="1100" dirty="0" smtClean="0">
                <a:effectLst/>
              </a:rPr>
              <a:t> </a:t>
            </a:r>
            <a:r>
              <a:rPr lang="en-US" sz="1100" dirty="0" err="1" smtClean="0">
                <a:effectLst/>
              </a:rPr>
              <a:t>atau</a:t>
            </a:r>
            <a:r>
              <a:rPr lang="en-US" sz="1100" dirty="0" smtClean="0">
                <a:effectLst/>
              </a:rPr>
              <a:t> </a:t>
            </a:r>
            <a:r>
              <a:rPr lang="en-US" sz="1100" dirty="0" err="1" smtClean="0">
                <a:effectLst/>
              </a:rPr>
              <a:t>badan</a:t>
            </a:r>
            <a:r>
              <a:rPr lang="en-US" sz="1100" dirty="0" smtClean="0">
                <a:effectLst/>
              </a:rPr>
              <a:t> yang </a:t>
            </a:r>
            <a:r>
              <a:rPr lang="en-US" sz="1100" dirty="0" err="1" smtClean="0">
                <a:effectLst/>
              </a:rPr>
              <a:t>menyediakan</a:t>
            </a:r>
            <a:r>
              <a:rPr lang="en-US" sz="1100" dirty="0" smtClean="0">
                <a:effectLst/>
              </a:rPr>
              <a:t> </a:t>
            </a:r>
            <a:r>
              <a:rPr lang="en-US" sz="1100" dirty="0" err="1" smtClean="0">
                <a:effectLst/>
              </a:rPr>
              <a:t>jasa</a:t>
            </a:r>
            <a:r>
              <a:rPr lang="en-US" sz="1100" dirty="0" smtClean="0">
                <a:effectLst/>
              </a:rPr>
              <a:t> </a:t>
            </a:r>
            <a:r>
              <a:rPr lang="en-US" sz="1100" dirty="0" err="1" smtClean="0">
                <a:effectLst/>
              </a:rPr>
              <a:t>sambungan</a:t>
            </a:r>
            <a:r>
              <a:rPr lang="en-US" sz="1100" dirty="0" smtClean="0">
                <a:effectLst/>
              </a:rPr>
              <a:t> internet </a:t>
            </a:r>
            <a:r>
              <a:rPr lang="en-US" sz="1100" dirty="0" err="1" smtClean="0">
                <a:effectLst/>
              </a:rPr>
              <a:t>atau</a:t>
            </a:r>
            <a:r>
              <a:rPr lang="en-US" sz="1100" dirty="0" smtClean="0">
                <a:effectLst/>
              </a:rPr>
              <a:t> </a:t>
            </a:r>
            <a:r>
              <a:rPr lang="en-US" sz="1100" dirty="0" err="1" smtClean="0">
                <a:effectLst/>
              </a:rPr>
              <a:t>biasa</a:t>
            </a:r>
            <a:r>
              <a:rPr lang="en-US" sz="1100" dirty="0" smtClean="0">
                <a:effectLst/>
              </a:rPr>
              <a:t> </a:t>
            </a:r>
            <a:r>
              <a:rPr lang="en-US" sz="1100" dirty="0" err="1" smtClean="0">
                <a:effectLst/>
              </a:rPr>
              <a:t>kita</a:t>
            </a:r>
            <a:r>
              <a:rPr lang="en-US" sz="1100" dirty="0" smtClean="0">
                <a:effectLst/>
              </a:rPr>
              <a:t> </a:t>
            </a:r>
            <a:r>
              <a:rPr lang="en-US" sz="1100" dirty="0" err="1" smtClean="0">
                <a:effectLst/>
              </a:rPr>
              <a:t>sebut</a:t>
            </a:r>
            <a:r>
              <a:rPr lang="en-US" sz="1100" dirty="0" smtClean="0">
                <a:effectLst/>
              </a:rPr>
              <a:t> </a:t>
            </a:r>
            <a:r>
              <a:rPr lang="en-US" sz="1100" dirty="0" err="1" smtClean="0">
                <a:effectLst/>
              </a:rPr>
              <a:t>dengan</a:t>
            </a:r>
            <a:r>
              <a:rPr lang="en-US" sz="1100" dirty="0" smtClean="0">
                <a:effectLst/>
              </a:rPr>
              <a:t> ISP,</a:t>
            </a:r>
            <a:endParaRPr lang="en-US" dirty="0" smtClean="0">
              <a:effectLst/>
            </a:endParaRPr>
          </a:p>
          <a:p>
            <a:r>
              <a:rPr lang="en-US" dirty="0" smtClean="0">
                <a:effectLst/>
              </a:rPr>
              <a:t/>
            </a:r>
            <a:br>
              <a:rPr lang="en-US" dirty="0" smtClean="0">
                <a:effectLst/>
              </a:rPr>
            </a:br>
            <a:endParaRPr lang="en-US" dirty="0" smtClean="0">
              <a:effectLst/>
            </a:endParaRPr>
          </a:p>
          <a:p>
            <a:r>
              <a:rPr lang="en-US" sz="1100" dirty="0" smtClean="0">
                <a:effectLst/>
              </a:rPr>
              <a:t>ONT </a:t>
            </a:r>
            <a:r>
              <a:rPr lang="en-US" sz="1100" dirty="0" err="1" smtClean="0">
                <a:effectLst/>
              </a:rPr>
              <a:t>ini</a:t>
            </a:r>
            <a:r>
              <a:rPr lang="en-US" sz="1100" dirty="0" smtClean="0">
                <a:effectLst/>
              </a:rPr>
              <a:t> </a:t>
            </a:r>
            <a:r>
              <a:rPr lang="en-US" sz="1100" dirty="0" err="1" smtClean="0">
                <a:effectLst/>
              </a:rPr>
              <a:t>bisa</a:t>
            </a:r>
            <a:r>
              <a:rPr lang="en-US" sz="1100" dirty="0" smtClean="0">
                <a:effectLst/>
              </a:rPr>
              <a:t> </a:t>
            </a:r>
            <a:r>
              <a:rPr lang="en-US" sz="1100" dirty="0" err="1" smtClean="0">
                <a:effectLst/>
              </a:rPr>
              <a:t>kita</a:t>
            </a:r>
            <a:r>
              <a:rPr lang="en-US" sz="1100" dirty="0" smtClean="0">
                <a:effectLst/>
              </a:rPr>
              <a:t> </a:t>
            </a:r>
            <a:r>
              <a:rPr lang="en-US" sz="1100" dirty="0" err="1" smtClean="0">
                <a:effectLst/>
              </a:rPr>
              <a:t>samakan</a:t>
            </a:r>
            <a:r>
              <a:rPr lang="en-US" sz="1100" dirty="0" smtClean="0">
                <a:effectLst/>
              </a:rPr>
              <a:t> </a:t>
            </a:r>
            <a:r>
              <a:rPr lang="en-US" sz="1100" dirty="0" err="1" smtClean="0">
                <a:effectLst/>
              </a:rPr>
              <a:t>dengan</a:t>
            </a:r>
            <a:r>
              <a:rPr lang="en-US" sz="1100" dirty="0" smtClean="0">
                <a:effectLst/>
              </a:rPr>
              <a:t> modem yang </a:t>
            </a:r>
            <a:r>
              <a:rPr lang="en-US" sz="1100" dirty="0" err="1" smtClean="0">
                <a:effectLst/>
              </a:rPr>
              <a:t>biasa</a:t>
            </a:r>
            <a:r>
              <a:rPr lang="en-US" sz="1100" dirty="0" smtClean="0">
                <a:effectLst/>
              </a:rPr>
              <a:t> </a:t>
            </a:r>
            <a:r>
              <a:rPr lang="en-US" sz="1100" dirty="0" err="1" smtClean="0">
                <a:effectLst/>
              </a:rPr>
              <a:t>kita</a:t>
            </a:r>
            <a:r>
              <a:rPr lang="en-US" sz="1100" dirty="0" smtClean="0">
                <a:effectLst/>
              </a:rPr>
              <a:t> </a:t>
            </a:r>
            <a:r>
              <a:rPr lang="en-US" sz="1100" dirty="0" err="1" smtClean="0">
                <a:effectLst/>
              </a:rPr>
              <a:t>pakai</a:t>
            </a:r>
            <a:r>
              <a:rPr lang="en-US" sz="1100" dirty="0" smtClean="0">
                <a:effectLst/>
              </a:rPr>
              <a:t> </a:t>
            </a:r>
            <a:r>
              <a:rPr lang="en-US" sz="1100" dirty="0" err="1" smtClean="0">
                <a:effectLst/>
              </a:rPr>
              <a:t>untuk</a:t>
            </a:r>
            <a:r>
              <a:rPr lang="en-US" sz="1100" dirty="0" smtClean="0">
                <a:effectLst/>
              </a:rPr>
              <a:t> </a:t>
            </a:r>
            <a:r>
              <a:rPr lang="en-US" sz="1100" dirty="0" err="1" smtClean="0">
                <a:effectLst/>
              </a:rPr>
              <a:t>mengakses</a:t>
            </a:r>
            <a:r>
              <a:rPr lang="en-US" sz="1100" dirty="0" smtClean="0">
                <a:effectLst/>
              </a:rPr>
              <a:t> internet di </a:t>
            </a:r>
            <a:r>
              <a:rPr lang="en-US" sz="1100" dirty="0" err="1" smtClean="0">
                <a:effectLst/>
              </a:rPr>
              <a:t>rumah</a:t>
            </a:r>
            <a:r>
              <a:rPr lang="en-US" sz="1100" dirty="0" smtClean="0">
                <a:effectLst/>
              </a:rPr>
              <a:t>. </a:t>
            </a:r>
            <a:r>
              <a:rPr lang="en-US" sz="1100" dirty="0" err="1" smtClean="0">
                <a:effectLst/>
              </a:rPr>
              <a:t>Namun</a:t>
            </a:r>
            <a:r>
              <a:rPr lang="en-US" sz="1100" dirty="0" smtClean="0">
                <a:effectLst/>
              </a:rPr>
              <a:t> yang </a:t>
            </a:r>
            <a:r>
              <a:rPr lang="en-US" sz="1100" dirty="0" err="1" smtClean="0">
                <a:effectLst/>
              </a:rPr>
              <a:t>membedakan</a:t>
            </a:r>
            <a:r>
              <a:rPr lang="en-US" sz="1100" dirty="0" smtClean="0">
                <a:effectLst/>
              </a:rPr>
              <a:t> </a:t>
            </a:r>
            <a:r>
              <a:rPr lang="en-US" sz="1100" dirty="0" err="1" smtClean="0">
                <a:effectLst/>
              </a:rPr>
              <a:t>adalah</a:t>
            </a:r>
            <a:r>
              <a:rPr lang="en-US" sz="1100" dirty="0" smtClean="0">
                <a:effectLst/>
              </a:rPr>
              <a:t> </a:t>
            </a:r>
            <a:r>
              <a:rPr lang="en-US" sz="1100" dirty="0" err="1" smtClean="0">
                <a:effectLst/>
              </a:rPr>
              <a:t>teknologi</a:t>
            </a:r>
            <a:r>
              <a:rPr lang="en-US" sz="1100" dirty="0" smtClean="0">
                <a:effectLst/>
              </a:rPr>
              <a:t> </a:t>
            </a:r>
            <a:r>
              <a:rPr lang="en-US" sz="1100" dirty="0" err="1" smtClean="0">
                <a:effectLst/>
              </a:rPr>
              <a:t>dari</a:t>
            </a:r>
            <a:r>
              <a:rPr lang="en-US" sz="1100" dirty="0" smtClean="0">
                <a:effectLst/>
              </a:rPr>
              <a:t> </a:t>
            </a:r>
            <a:r>
              <a:rPr lang="en-US" sz="1100" dirty="0" err="1" smtClean="0">
                <a:effectLst/>
              </a:rPr>
              <a:t>kedua</a:t>
            </a:r>
            <a:r>
              <a:rPr lang="en-US" sz="1100" dirty="0" smtClean="0">
                <a:effectLst/>
              </a:rPr>
              <a:t> </a:t>
            </a:r>
            <a:r>
              <a:rPr lang="en-US" sz="1100" dirty="0" err="1" smtClean="0">
                <a:effectLst/>
              </a:rPr>
              <a:t>perangkat</a:t>
            </a:r>
            <a:r>
              <a:rPr lang="en-US" sz="1100" dirty="0" smtClean="0">
                <a:effectLst/>
              </a:rPr>
              <a:t> </a:t>
            </a:r>
            <a:r>
              <a:rPr lang="en-US" sz="1100" dirty="0" err="1" smtClean="0">
                <a:effectLst/>
              </a:rPr>
              <a:t>ini</a:t>
            </a:r>
            <a:r>
              <a:rPr lang="en-US" sz="1100" dirty="0" smtClean="0">
                <a:effectLst/>
              </a:rPr>
              <a:t>. </a:t>
            </a:r>
            <a:r>
              <a:rPr lang="en-US" sz="1100" dirty="0" err="1" smtClean="0">
                <a:effectLst/>
              </a:rPr>
              <a:t>Untuk</a:t>
            </a:r>
            <a:r>
              <a:rPr lang="en-US" sz="1100" dirty="0" smtClean="0">
                <a:effectLst/>
              </a:rPr>
              <a:t> modem yang </a:t>
            </a:r>
            <a:r>
              <a:rPr lang="en-US" sz="1100" dirty="0" err="1" smtClean="0">
                <a:effectLst/>
              </a:rPr>
              <a:t>biasa</a:t>
            </a:r>
            <a:r>
              <a:rPr lang="en-US" sz="1100" dirty="0" smtClean="0">
                <a:effectLst/>
              </a:rPr>
              <a:t> </a:t>
            </a:r>
            <a:r>
              <a:rPr lang="en-US" sz="1100" dirty="0" err="1" smtClean="0">
                <a:effectLst/>
              </a:rPr>
              <a:t>kita</a:t>
            </a:r>
            <a:r>
              <a:rPr lang="en-US" sz="1100" dirty="0" smtClean="0">
                <a:effectLst/>
              </a:rPr>
              <a:t> </a:t>
            </a:r>
            <a:r>
              <a:rPr lang="en-US" sz="1100" dirty="0" err="1" smtClean="0">
                <a:effectLst/>
              </a:rPr>
              <a:t>temui</a:t>
            </a:r>
            <a:r>
              <a:rPr lang="en-US" sz="1100" dirty="0" smtClean="0">
                <a:effectLst/>
              </a:rPr>
              <a:t> </a:t>
            </a:r>
            <a:r>
              <a:rPr lang="en-US" sz="1100" dirty="0" err="1" smtClean="0">
                <a:effectLst/>
              </a:rPr>
              <a:t>menggunakan</a:t>
            </a:r>
            <a:r>
              <a:rPr lang="en-US" sz="1100" dirty="0" smtClean="0">
                <a:effectLst/>
              </a:rPr>
              <a:t> </a:t>
            </a:r>
            <a:r>
              <a:rPr lang="en-US" sz="1100" dirty="0" err="1" smtClean="0">
                <a:effectLst/>
              </a:rPr>
              <a:t>teknologi</a:t>
            </a:r>
            <a:r>
              <a:rPr lang="en-US" sz="1100" dirty="0" smtClean="0">
                <a:effectLst/>
              </a:rPr>
              <a:t> ADSL (Asymmetric Digital Subscriber Line) </a:t>
            </a:r>
            <a:r>
              <a:rPr lang="en-US" sz="1100" dirty="0" err="1" smtClean="0">
                <a:effectLst/>
              </a:rPr>
              <a:t>dengan</a:t>
            </a:r>
            <a:r>
              <a:rPr lang="en-US" sz="1100" dirty="0" smtClean="0">
                <a:effectLst/>
              </a:rPr>
              <a:t> </a:t>
            </a:r>
            <a:r>
              <a:rPr lang="en-US" sz="1100" dirty="0" err="1" smtClean="0">
                <a:effectLst/>
              </a:rPr>
              <a:t>menggunakan</a:t>
            </a:r>
            <a:r>
              <a:rPr lang="en-US" sz="1100" dirty="0" smtClean="0">
                <a:effectLst/>
              </a:rPr>
              <a:t> </a:t>
            </a:r>
            <a:r>
              <a:rPr lang="en-US" sz="1100" dirty="0" err="1" smtClean="0">
                <a:effectLst/>
              </a:rPr>
              <a:t>kabel</a:t>
            </a:r>
            <a:r>
              <a:rPr lang="en-US" sz="1100" dirty="0" smtClean="0">
                <a:effectLst/>
              </a:rPr>
              <a:t> </a:t>
            </a:r>
            <a:r>
              <a:rPr lang="en-US" sz="1100" dirty="0" err="1" smtClean="0">
                <a:effectLst/>
              </a:rPr>
              <a:t>tembaga</a:t>
            </a:r>
            <a:r>
              <a:rPr lang="en-US" sz="1100" dirty="0" smtClean="0">
                <a:effectLst/>
              </a:rPr>
              <a:t>. </a:t>
            </a:r>
            <a:r>
              <a:rPr lang="en-US" sz="1100" dirty="0" err="1" smtClean="0">
                <a:effectLst/>
              </a:rPr>
              <a:t>Sedangkan</a:t>
            </a:r>
            <a:r>
              <a:rPr lang="en-US" sz="1100" dirty="0" smtClean="0">
                <a:effectLst/>
              </a:rPr>
              <a:t> ONT </a:t>
            </a:r>
            <a:r>
              <a:rPr lang="en-US" sz="1100" dirty="0" err="1" smtClean="0">
                <a:effectLst/>
              </a:rPr>
              <a:t>sudah</a:t>
            </a:r>
            <a:r>
              <a:rPr lang="en-US" sz="1100" dirty="0" smtClean="0">
                <a:effectLst/>
              </a:rPr>
              <a:t> </a:t>
            </a:r>
            <a:r>
              <a:rPr lang="en-US" sz="1100" dirty="0" err="1" smtClean="0">
                <a:effectLst/>
              </a:rPr>
              <a:t>menggunakan</a:t>
            </a:r>
            <a:r>
              <a:rPr lang="en-US" sz="1100" dirty="0" smtClean="0">
                <a:effectLst/>
              </a:rPr>
              <a:t> </a:t>
            </a:r>
            <a:r>
              <a:rPr lang="en-US" sz="1100" dirty="0" err="1" smtClean="0">
                <a:effectLst/>
              </a:rPr>
              <a:t>teknologi</a:t>
            </a:r>
            <a:r>
              <a:rPr lang="en-US" sz="1100" dirty="0" smtClean="0">
                <a:effectLst/>
              </a:rPr>
              <a:t> GPON (Gigabit Passive Optical Networks) </a:t>
            </a:r>
            <a:r>
              <a:rPr lang="en-US" sz="1100" dirty="0" err="1" smtClean="0">
                <a:effectLst/>
              </a:rPr>
              <a:t>dan</a:t>
            </a:r>
            <a:r>
              <a:rPr lang="en-US" sz="1100" dirty="0" smtClean="0">
                <a:effectLst/>
              </a:rPr>
              <a:t> </a:t>
            </a:r>
            <a:r>
              <a:rPr lang="en-US" sz="1100" dirty="0" err="1" smtClean="0">
                <a:effectLst/>
              </a:rPr>
              <a:t>dihubungkan</a:t>
            </a:r>
            <a:r>
              <a:rPr lang="en-US" sz="1100" dirty="0" smtClean="0">
                <a:effectLst/>
              </a:rPr>
              <a:t> </a:t>
            </a:r>
            <a:r>
              <a:rPr lang="en-US" sz="1100" dirty="0" err="1" smtClean="0">
                <a:effectLst/>
              </a:rPr>
              <a:t>melalui</a:t>
            </a:r>
            <a:r>
              <a:rPr lang="en-US" sz="1100" dirty="0" smtClean="0">
                <a:effectLst/>
              </a:rPr>
              <a:t> </a:t>
            </a:r>
            <a:r>
              <a:rPr lang="en-US" sz="1100" dirty="0" err="1" smtClean="0">
                <a:effectLst/>
              </a:rPr>
              <a:t>jaringan</a:t>
            </a:r>
            <a:r>
              <a:rPr lang="en-US" sz="1100" dirty="0" smtClean="0">
                <a:effectLst/>
              </a:rPr>
              <a:t> </a:t>
            </a:r>
            <a:r>
              <a:rPr lang="en-US" sz="1100" dirty="0" err="1" smtClean="0">
                <a:effectLst/>
              </a:rPr>
              <a:t>distribusi</a:t>
            </a:r>
            <a:r>
              <a:rPr lang="en-US" sz="1100" dirty="0" smtClean="0">
                <a:effectLst/>
              </a:rPr>
              <a:t> </a:t>
            </a:r>
            <a:r>
              <a:rPr lang="en-US" sz="1100" dirty="0" err="1" smtClean="0">
                <a:effectLst/>
              </a:rPr>
              <a:t>kabel</a:t>
            </a:r>
            <a:r>
              <a:rPr lang="en-US" sz="1100" dirty="0" smtClean="0">
                <a:effectLst/>
              </a:rPr>
              <a:t> </a:t>
            </a:r>
            <a:r>
              <a:rPr lang="en-US" sz="1100" dirty="0" err="1" smtClean="0">
                <a:effectLst/>
              </a:rPr>
              <a:t>serat</a:t>
            </a:r>
            <a:r>
              <a:rPr lang="en-US" sz="1100" dirty="0" smtClean="0">
                <a:effectLst/>
              </a:rPr>
              <a:t> </a:t>
            </a:r>
            <a:r>
              <a:rPr lang="en-US" sz="1100" dirty="0" err="1" smtClean="0">
                <a:effectLst/>
              </a:rPr>
              <a:t>optik</a:t>
            </a:r>
            <a:r>
              <a:rPr lang="en-US" sz="1100" dirty="0" smtClean="0">
                <a:effectLst/>
              </a:rPr>
              <a:t>.</a:t>
            </a:r>
            <a:endParaRPr lang="en-US" dirty="0" smtClean="0">
              <a:effectLst/>
            </a:endParaRPr>
          </a:p>
          <a:p>
            <a:r>
              <a:rPr lang="en-US" dirty="0" smtClean="0">
                <a:effectLst/>
              </a:rPr>
              <a:t/>
            </a:r>
            <a:br>
              <a:rPr lang="en-US" dirty="0" smtClean="0">
                <a:effectLst/>
              </a:rPr>
            </a:br>
            <a:endParaRPr lang="en-US" dirty="0" smtClean="0">
              <a:effectLst/>
            </a:endParaRPr>
          </a:p>
          <a:p>
            <a:r>
              <a:rPr lang="en-US" sz="1100" dirty="0" err="1" smtClean="0">
                <a:effectLst/>
              </a:rPr>
              <a:t>Fungsi</a:t>
            </a:r>
            <a:r>
              <a:rPr lang="en-US" sz="1100" dirty="0" smtClean="0">
                <a:effectLst/>
              </a:rPr>
              <a:t> ONT :</a:t>
            </a:r>
            <a:endParaRPr lang="en-US" dirty="0" smtClean="0">
              <a:effectLst/>
            </a:endParaRPr>
          </a:p>
          <a:p>
            <a:r>
              <a:rPr lang="en-US" sz="1100" dirty="0" smtClean="0">
                <a:effectLst/>
              </a:rPr>
              <a:t>a. </a:t>
            </a:r>
            <a:r>
              <a:rPr lang="en-US" sz="1100" dirty="0" err="1" smtClean="0">
                <a:effectLst/>
              </a:rPr>
              <a:t>Melakukan</a:t>
            </a:r>
            <a:r>
              <a:rPr lang="en-US" sz="1100" dirty="0" smtClean="0">
                <a:effectLst/>
              </a:rPr>
              <a:t> </a:t>
            </a:r>
            <a:r>
              <a:rPr lang="en-US" sz="1100" dirty="0" err="1" smtClean="0">
                <a:effectLst/>
              </a:rPr>
              <a:t>konversi</a:t>
            </a:r>
            <a:r>
              <a:rPr lang="en-US" sz="1100" dirty="0" smtClean="0">
                <a:effectLst/>
              </a:rPr>
              <a:t> </a:t>
            </a:r>
            <a:r>
              <a:rPr lang="en-US" sz="1100" dirty="0" err="1" smtClean="0">
                <a:effectLst/>
              </a:rPr>
              <a:t>layanan</a:t>
            </a:r>
            <a:r>
              <a:rPr lang="en-US" sz="1100" dirty="0" smtClean="0">
                <a:effectLst/>
              </a:rPr>
              <a:t> </a:t>
            </a:r>
            <a:r>
              <a:rPr lang="en-US" sz="1100" dirty="0" err="1" smtClean="0">
                <a:effectLst/>
              </a:rPr>
              <a:t>dalam</a:t>
            </a:r>
            <a:r>
              <a:rPr lang="en-US" sz="1100" dirty="0" smtClean="0">
                <a:effectLst/>
              </a:rPr>
              <a:t> </a:t>
            </a:r>
            <a:r>
              <a:rPr lang="en-US" sz="1100" dirty="0" err="1" smtClean="0">
                <a:effectLst/>
              </a:rPr>
              <a:t>sinyal</a:t>
            </a:r>
            <a:r>
              <a:rPr lang="en-US" sz="1100" dirty="0" smtClean="0">
                <a:effectLst/>
              </a:rPr>
              <a:t> </a:t>
            </a:r>
            <a:r>
              <a:rPr lang="en-US" sz="1100" dirty="0" err="1" smtClean="0">
                <a:effectLst/>
              </a:rPr>
              <a:t>optik</a:t>
            </a:r>
            <a:r>
              <a:rPr lang="en-US" sz="1100" dirty="0" smtClean="0">
                <a:effectLst/>
              </a:rPr>
              <a:t> </a:t>
            </a:r>
            <a:r>
              <a:rPr lang="en-US" sz="1100" dirty="0" err="1" smtClean="0">
                <a:effectLst/>
              </a:rPr>
              <a:t>menjadi</a:t>
            </a:r>
            <a:endParaRPr lang="en-US" dirty="0" smtClean="0">
              <a:effectLst/>
            </a:endParaRPr>
          </a:p>
          <a:p>
            <a:r>
              <a:rPr lang="en-US" sz="1100" dirty="0" smtClean="0">
                <a:effectLst/>
              </a:rPr>
              <a:t>    </a:t>
            </a:r>
            <a:r>
              <a:rPr lang="en-US" sz="1100" dirty="0" err="1" smtClean="0">
                <a:effectLst/>
              </a:rPr>
              <a:t>sinyal</a:t>
            </a:r>
            <a:r>
              <a:rPr lang="en-US" sz="1100" dirty="0" smtClean="0">
                <a:effectLst/>
              </a:rPr>
              <a:t> </a:t>
            </a:r>
            <a:r>
              <a:rPr lang="en-US" sz="1100" dirty="0" err="1" smtClean="0">
                <a:effectLst/>
              </a:rPr>
              <a:t>elektrik</a:t>
            </a:r>
            <a:endParaRPr lang="en-US" dirty="0" smtClean="0">
              <a:effectLst/>
            </a:endParaRPr>
          </a:p>
          <a:p>
            <a:r>
              <a:rPr lang="en-US" sz="1100" dirty="0" smtClean="0">
                <a:effectLst/>
              </a:rPr>
              <a:t>b. </a:t>
            </a:r>
            <a:r>
              <a:rPr lang="en-US" sz="1100" dirty="0" err="1" smtClean="0">
                <a:effectLst/>
              </a:rPr>
              <a:t>Sebagai</a:t>
            </a:r>
            <a:r>
              <a:rPr lang="en-US" sz="1100" dirty="0" smtClean="0">
                <a:effectLst/>
              </a:rPr>
              <a:t> </a:t>
            </a:r>
            <a:r>
              <a:rPr lang="en-US" sz="1100" dirty="0" err="1" smtClean="0">
                <a:effectLst/>
              </a:rPr>
              <a:t>alat</a:t>
            </a:r>
            <a:r>
              <a:rPr lang="en-US" sz="1100" dirty="0" smtClean="0">
                <a:effectLst/>
              </a:rPr>
              <a:t> </a:t>
            </a:r>
            <a:r>
              <a:rPr lang="en-US" sz="1100" dirty="0" err="1" smtClean="0">
                <a:effectLst/>
              </a:rPr>
              <a:t>demultiplexer</a:t>
            </a:r>
            <a:r>
              <a:rPr lang="en-US" sz="1100" dirty="0" smtClean="0">
                <a:effectLst/>
              </a:rPr>
              <a:t> </a:t>
            </a:r>
            <a:r>
              <a:rPr lang="en-US" sz="1100" dirty="0" err="1" smtClean="0">
                <a:effectLst/>
              </a:rPr>
              <a:t>layanan</a:t>
            </a:r>
            <a:r>
              <a:rPr lang="en-US" sz="1100" dirty="0" smtClean="0">
                <a:effectLst/>
              </a:rPr>
              <a:t> </a:t>
            </a:r>
            <a:r>
              <a:rPr lang="en-US" sz="1100" dirty="0" err="1" smtClean="0">
                <a:effectLst/>
              </a:rPr>
              <a:t>Demultiplexer</a:t>
            </a:r>
            <a:r>
              <a:rPr lang="en-US" sz="1100" dirty="0" smtClean="0">
                <a:effectLst/>
              </a:rPr>
              <a:t> </a:t>
            </a:r>
            <a:r>
              <a:rPr lang="en-US" sz="1100" dirty="0" err="1" smtClean="0">
                <a:effectLst/>
              </a:rPr>
              <a:t>atau</a:t>
            </a:r>
            <a:r>
              <a:rPr lang="en-US" sz="1100" dirty="0" smtClean="0">
                <a:effectLst/>
              </a:rPr>
              <a:t> </a:t>
            </a:r>
            <a:r>
              <a:rPr lang="en-US" sz="1100" dirty="0" err="1" smtClean="0">
                <a:effectLst/>
              </a:rPr>
              <a:t>sering</a:t>
            </a:r>
            <a:r>
              <a:rPr lang="en-US" sz="1100" dirty="0" smtClean="0">
                <a:effectLst/>
              </a:rPr>
              <a:t> </a:t>
            </a:r>
            <a:r>
              <a:rPr lang="en-US" sz="1100" dirty="0" err="1" smtClean="0">
                <a:effectLst/>
              </a:rPr>
              <a:t>disingkat</a:t>
            </a:r>
            <a:r>
              <a:rPr lang="en-US" sz="1100" dirty="0" smtClean="0">
                <a:effectLst/>
              </a:rPr>
              <a:t> </a:t>
            </a:r>
            <a:r>
              <a:rPr lang="en-US" sz="1100" dirty="0" err="1" smtClean="0">
                <a:effectLst/>
              </a:rPr>
              <a:t>demux</a:t>
            </a:r>
            <a:r>
              <a:rPr lang="en-US" sz="1100" dirty="0" smtClean="0">
                <a:effectLst/>
              </a:rPr>
              <a:t> </a:t>
            </a:r>
            <a:r>
              <a:rPr lang="en-US" sz="1100" dirty="0" err="1" smtClean="0">
                <a:effectLst/>
              </a:rPr>
              <a:t>adalah</a:t>
            </a:r>
            <a:r>
              <a:rPr lang="en-US" sz="1100" dirty="0" smtClean="0">
                <a:effectLst/>
              </a:rPr>
              <a:t> </a:t>
            </a:r>
            <a:r>
              <a:rPr lang="en-US" sz="1100" dirty="0" err="1" smtClean="0">
                <a:effectLst/>
              </a:rPr>
              <a:t>rangkaian</a:t>
            </a:r>
            <a:r>
              <a:rPr lang="en-US" sz="1100" dirty="0" smtClean="0">
                <a:effectLst/>
              </a:rPr>
              <a:t> </a:t>
            </a:r>
            <a:r>
              <a:rPr lang="en-US" sz="1100" dirty="0" err="1" smtClean="0">
                <a:effectLst/>
              </a:rPr>
              <a:t>rangkain</a:t>
            </a:r>
            <a:r>
              <a:rPr lang="en-US" sz="1100" dirty="0" smtClean="0">
                <a:effectLst/>
              </a:rPr>
              <a:t> yang </a:t>
            </a:r>
            <a:r>
              <a:rPr lang="en-US" sz="1100" dirty="0" err="1" smtClean="0">
                <a:effectLst/>
              </a:rPr>
              <a:t>digunakan</a:t>
            </a:r>
            <a:r>
              <a:rPr lang="en-US" sz="1100" dirty="0" smtClean="0">
                <a:effectLst/>
              </a:rPr>
              <a:t> </a:t>
            </a:r>
            <a:r>
              <a:rPr lang="en-US" sz="1100" dirty="0" err="1" smtClean="0">
                <a:effectLst/>
              </a:rPr>
              <a:t>untuk</a:t>
            </a:r>
            <a:r>
              <a:rPr lang="en-US" sz="1100" dirty="0" smtClean="0">
                <a:effectLst/>
              </a:rPr>
              <a:t> </a:t>
            </a:r>
            <a:r>
              <a:rPr lang="en-US" sz="1100" dirty="0" err="1" smtClean="0">
                <a:effectLst/>
              </a:rPr>
              <a:t>memperbanyak</a:t>
            </a:r>
            <a:r>
              <a:rPr lang="en-US" sz="1100" dirty="0" smtClean="0">
                <a:effectLst/>
              </a:rPr>
              <a:t> </a:t>
            </a:r>
            <a:r>
              <a:rPr lang="en-US" sz="1100" dirty="0" err="1" smtClean="0">
                <a:effectLst/>
              </a:rPr>
              <a:t>jumlah</a:t>
            </a:r>
            <a:r>
              <a:rPr lang="en-US" sz="1100" dirty="0" smtClean="0">
                <a:effectLst/>
              </a:rPr>
              <a:t> output/</a:t>
            </a:r>
            <a:r>
              <a:rPr lang="en-US" sz="1100" dirty="0" err="1" smtClean="0">
                <a:effectLst/>
              </a:rPr>
              <a:t>keluaran</a:t>
            </a:r>
            <a:r>
              <a:rPr lang="en-US" sz="1100" dirty="0" smtClean="0">
                <a:effectLst/>
              </a:rPr>
              <a:t>. </a:t>
            </a:r>
            <a:r>
              <a:rPr lang="en-US" sz="1100" dirty="0" err="1" smtClean="0">
                <a:effectLst/>
              </a:rPr>
              <a:t>pada</a:t>
            </a:r>
            <a:r>
              <a:rPr lang="en-US" sz="1100" dirty="0" smtClean="0">
                <a:effectLst/>
              </a:rPr>
              <a:t> </a:t>
            </a:r>
            <a:r>
              <a:rPr lang="en-US" sz="1100" dirty="0" err="1" smtClean="0">
                <a:effectLst/>
              </a:rPr>
              <a:t>rangkaian</a:t>
            </a:r>
            <a:r>
              <a:rPr lang="en-US" sz="1100" dirty="0" smtClean="0">
                <a:effectLst/>
              </a:rPr>
              <a:t> </a:t>
            </a:r>
            <a:r>
              <a:rPr lang="en-US" sz="1100" dirty="0" err="1" smtClean="0">
                <a:effectLst/>
              </a:rPr>
              <a:t>demultiplexer</a:t>
            </a:r>
            <a:r>
              <a:rPr lang="en-US" sz="1100" dirty="0" smtClean="0">
                <a:effectLst/>
              </a:rPr>
              <a:t> input yang </a:t>
            </a:r>
            <a:r>
              <a:rPr lang="en-US" sz="1100" dirty="0" err="1" smtClean="0">
                <a:effectLst/>
              </a:rPr>
              <a:t>masuk</a:t>
            </a:r>
            <a:r>
              <a:rPr lang="en-US" sz="1100" dirty="0" smtClean="0">
                <a:effectLst/>
              </a:rPr>
              <a:t> </a:t>
            </a:r>
            <a:r>
              <a:rPr lang="en-US" sz="1100" dirty="0" err="1" smtClean="0">
                <a:effectLst/>
              </a:rPr>
              <a:t>diperbanya</a:t>
            </a:r>
            <a:r>
              <a:rPr lang="en-US" sz="1100" dirty="0" smtClean="0">
                <a:effectLst/>
              </a:rPr>
              <a:t> output </a:t>
            </a:r>
            <a:r>
              <a:rPr lang="en-US" sz="1100" dirty="0" err="1" smtClean="0">
                <a:effectLst/>
              </a:rPr>
              <a:t>nya</a:t>
            </a:r>
            <a:r>
              <a:rPr lang="en-US" sz="1100" dirty="0" smtClean="0">
                <a:effectLst/>
              </a:rPr>
              <a:t> </a:t>
            </a:r>
            <a:r>
              <a:rPr lang="en-US" sz="1100" dirty="0" err="1" smtClean="0">
                <a:effectLst/>
              </a:rPr>
              <a:t>menjadi</a:t>
            </a:r>
            <a:r>
              <a:rPr lang="en-US" sz="1100" dirty="0" smtClean="0">
                <a:effectLst/>
              </a:rPr>
              <a:t> </a:t>
            </a:r>
            <a:r>
              <a:rPr lang="en-US" sz="1100" dirty="0" err="1" smtClean="0">
                <a:effectLst/>
              </a:rPr>
              <a:t>beberapa</a:t>
            </a:r>
            <a:r>
              <a:rPr lang="en-US" sz="1100" dirty="0" smtClean="0">
                <a:effectLst/>
              </a:rPr>
              <a:t> output.</a:t>
            </a:r>
            <a:endParaRPr lang="en-US" dirty="0" smtClean="0">
              <a:effectLst/>
            </a:endParaRPr>
          </a:p>
          <a:p>
            <a:r>
              <a:rPr lang="en-US" sz="1100" dirty="0" smtClean="0">
                <a:effectLst/>
              </a:rPr>
              <a:t>c. </a:t>
            </a:r>
            <a:r>
              <a:rPr lang="en-US" sz="1100" dirty="0" err="1" smtClean="0">
                <a:effectLst/>
              </a:rPr>
              <a:t>Mengeluarkan</a:t>
            </a:r>
            <a:r>
              <a:rPr lang="en-US" sz="1100" dirty="0" smtClean="0">
                <a:effectLst/>
              </a:rPr>
              <a:t> output </a:t>
            </a:r>
            <a:r>
              <a:rPr lang="en-US" sz="1100" dirty="0" err="1" smtClean="0">
                <a:effectLst/>
              </a:rPr>
              <a:t>layanan</a:t>
            </a:r>
            <a:r>
              <a:rPr lang="en-US" sz="1100" dirty="0" smtClean="0">
                <a:effectLst/>
              </a:rPr>
              <a:t> </a:t>
            </a:r>
            <a:r>
              <a:rPr lang="en-US" sz="1100" dirty="0" err="1" smtClean="0">
                <a:effectLst/>
              </a:rPr>
              <a:t>berupa</a:t>
            </a:r>
            <a:r>
              <a:rPr lang="en-US" sz="1100" dirty="0" smtClean="0">
                <a:effectLst/>
              </a:rPr>
              <a:t> Voice, Video/ IP TV</a:t>
            </a:r>
            <a:endParaRPr lang="en-US" dirty="0" smtClean="0">
              <a:effectLst/>
            </a:endParaRPr>
          </a:p>
          <a:p>
            <a:r>
              <a:rPr lang="en-US" sz="1100" dirty="0" smtClean="0">
                <a:effectLst/>
              </a:rPr>
              <a:t>    </a:t>
            </a:r>
            <a:r>
              <a:rPr lang="en-US" sz="1100" dirty="0" err="1" smtClean="0">
                <a:effectLst/>
              </a:rPr>
              <a:t>dan</a:t>
            </a:r>
            <a:r>
              <a:rPr lang="en-US" sz="1100" dirty="0" smtClean="0">
                <a:effectLst/>
              </a:rPr>
              <a:t> Data Internet</a:t>
            </a:r>
            <a:endParaRPr lang="en-US" dirty="0" smtClean="0">
              <a:effectLst/>
            </a:endParaRPr>
          </a:p>
          <a:p>
            <a:pPr marL="139700" indent="0">
              <a:buNone/>
            </a:pPr>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pPr marL="139700" indent="0">
              <a:buNone/>
            </a:pPr>
            <a:r>
              <a:rPr lang="en-US" dirty="0" err="1" smtClean="0"/>
              <a:t>Lampu</a:t>
            </a:r>
            <a:r>
              <a:rPr lang="en-US" baseline="0" dirty="0" smtClean="0"/>
              <a:t> indicator ONT</a:t>
            </a:r>
          </a:p>
          <a:p>
            <a:pPr marL="457200" indent="-317500"/>
            <a:r>
              <a:rPr lang="en-US" dirty="0" smtClean="0"/>
              <a:t>The Power indicator on the front panel is off after the power button is pressed.</a:t>
            </a:r>
          </a:p>
          <a:p>
            <a:pPr marL="914400" lvl="1" indent="-317500"/>
            <a:r>
              <a:rPr lang="en-US" dirty="0" smtClean="0"/>
              <a:t>The power adapter is not correctly connected to the device. Be sure to use the power adapter supplied with the device.</a:t>
            </a:r>
          </a:p>
          <a:p>
            <a:r>
              <a:rPr lang="en-US" dirty="0" smtClean="0"/>
              <a:t>The LOS indicator is flashing red or solid red after the device is powered on. </a:t>
            </a:r>
          </a:p>
          <a:p>
            <a:pPr lvl="1"/>
            <a:r>
              <a:rPr lang="en-US" dirty="0" smtClean="0"/>
              <a:t>The optical fiber is not correctly connected to the ONT PON interface. </a:t>
            </a:r>
          </a:p>
          <a:p>
            <a:pPr lvl="1"/>
            <a:r>
              <a:rPr lang="en-US" dirty="0" smtClean="0"/>
              <a:t>� The optical fiber is broken or damaged.</a:t>
            </a:r>
          </a:p>
          <a:p>
            <a:pPr lvl="1"/>
            <a:r>
              <a:rPr lang="en-US" dirty="0" smtClean="0"/>
              <a:t>� If the indicator is solid red or keeps flashing, please contact the service provider for maintenance. </a:t>
            </a:r>
          </a:p>
          <a:p>
            <a:endParaRPr lang="en-US" dirty="0" smtClean="0"/>
          </a:p>
          <a:p>
            <a:endParaRPr lang="en-US" dirty="0" smtClean="0"/>
          </a:p>
          <a:p>
            <a:r>
              <a:rPr lang="en-US" dirty="0" smtClean="0"/>
              <a:t>The PON indicator on the front panel is off or flashing green after the device is powered on. � </a:t>
            </a:r>
          </a:p>
          <a:p>
            <a:pPr lvl="1"/>
            <a:r>
              <a:rPr lang="en-US" dirty="0" smtClean="0"/>
              <a:t>The GPON link is not established. </a:t>
            </a:r>
          </a:p>
          <a:p>
            <a:pPr lvl="1"/>
            <a:r>
              <a:rPr lang="en-US" dirty="0" smtClean="0"/>
              <a:t>� The ONT is not registered. </a:t>
            </a:r>
          </a:p>
          <a:p>
            <a:pPr lvl="1"/>
            <a:r>
              <a:rPr lang="en-US" dirty="0" smtClean="0"/>
              <a:t>� Please contact the service provider for help. </a:t>
            </a:r>
          </a:p>
          <a:p>
            <a:endParaRPr lang="en-US" dirty="0" smtClean="0"/>
          </a:p>
          <a:p>
            <a:r>
              <a:rPr lang="en-US" dirty="0" smtClean="0"/>
              <a:t>The green LAN indicator on the front panel is off after the device is powered on. </a:t>
            </a:r>
          </a:p>
          <a:p>
            <a:pPr lvl="1"/>
            <a:r>
              <a:rPr lang="en-US" dirty="0" smtClean="0"/>
              <a:t>� The corresponding LAN link is not established. </a:t>
            </a:r>
          </a:p>
          <a:p>
            <a:pPr lvl="1"/>
            <a:r>
              <a:rPr lang="en-US" dirty="0" smtClean="0"/>
              <a:t>� The Ethernet cable is not correctly connected to the LAN interface.</a:t>
            </a:r>
          </a:p>
          <a:p>
            <a:pPr lvl="1"/>
            <a:r>
              <a:rPr lang="en-US" dirty="0" smtClean="0"/>
              <a:t> � The network device connected to the LAN interface is not powered on. The Phone indicator on the front panel is off after the device is powered on. The telephone function is abnormal. Please contact the service provider for help. </a:t>
            </a:r>
            <a:endParaRPr lang="en-US" dirty="0"/>
          </a:p>
        </p:txBody>
      </p:sp>
    </p:spTree>
    <p:extLst>
      <p:ext uri="{BB962C8B-B14F-4D97-AF65-F5344CB8AC3E}">
        <p14:creationId xmlns:p14="http://schemas.microsoft.com/office/powerpoint/2010/main" val="9885733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dirty="0" smtClean="0"/>
          </a:p>
          <a:p>
            <a:endParaRPr lang="en-US" dirty="0" smtClean="0"/>
          </a:p>
          <a:p>
            <a:r>
              <a:rPr lang="en-US" dirty="0" err="1" smtClean="0"/>
              <a:t>Sumber</a:t>
            </a:r>
            <a:r>
              <a:rPr lang="en-US" dirty="0" smtClean="0"/>
              <a:t> </a:t>
            </a:r>
            <a:r>
              <a:rPr lang="en-US" dirty="0" err="1" smtClean="0"/>
              <a:t>gambar</a:t>
            </a:r>
            <a:r>
              <a:rPr lang="en-US" dirty="0" smtClean="0"/>
              <a:t>:</a:t>
            </a:r>
          </a:p>
          <a:p>
            <a:r>
              <a:rPr lang="en-US" dirty="0" smtClean="0"/>
              <a:t> </a:t>
            </a:r>
            <a:r>
              <a:rPr lang="en-US" dirty="0" smtClean="0">
                <a:hlinkClick r:id="rId3"/>
              </a:rPr>
              <a:t>http://infopublik.id/resources/album/april-2019/WhatsApp_Image_2019-04-10_at_15_50_29.jpeg</a:t>
            </a:r>
            <a:endParaRPr lang="en-US" dirty="0" smtClean="0"/>
          </a:p>
          <a:p>
            <a:r>
              <a:rPr lang="en-US" dirty="0" smtClean="0">
                <a:hlinkClick r:id="rId4"/>
              </a:rPr>
              <a:t>https://4.bp.blogspot.com/-YR2KBJRl_Qw/WxKUTRtlrSI/AAAAAAAADgg/QTNvlvjmHCcWwgLfXz8O_YE4gT1RPBohACLcBGAs/s1600/ODP%2BClosure.jpg</a:t>
            </a:r>
          </a:p>
          <a:p>
            <a:r>
              <a:rPr lang="en-US" dirty="0" smtClean="0">
                <a:hlinkClick r:id="rId5"/>
              </a:rPr>
              <a:t>https://ovynp.files.wordpress.com/2018/09/picture4.png?w=700</a:t>
            </a:r>
            <a:endParaRPr lang="en-US" dirty="0" smtClean="0"/>
          </a:p>
          <a:p>
            <a:r>
              <a:rPr lang="en-US" dirty="0" err="1" smtClean="0"/>
              <a:t>Dikasih</a:t>
            </a:r>
            <a:r>
              <a:rPr lang="en-US" baseline="0" dirty="0" smtClean="0"/>
              <a:t> </a:t>
            </a:r>
            <a:r>
              <a:rPr lang="en-US" baseline="0" dirty="0" err="1" smtClean="0"/>
              <a:t>keterngan</a:t>
            </a:r>
            <a:r>
              <a:rPr lang="en-US" baseline="0" dirty="0" smtClean="0"/>
              <a:t> ODP</a:t>
            </a:r>
            <a:endParaRPr lang="en-US" dirty="0" smtClean="0"/>
          </a:p>
          <a:p>
            <a:endParaRPr lang="en-US" dirty="0"/>
          </a:p>
        </p:txBody>
      </p:sp>
    </p:spTree>
    <p:extLst>
      <p:ext uri="{BB962C8B-B14F-4D97-AF65-F5344CB8AC3E}">
        <p14:creationId xmlns:p14="http://schemas.microsoft.com/office/powerpoint/2010/main" val="7874401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rgbClr val="F64646"/>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6" y="-11"/>
            <a:ext cx="2429759" cy="1609289"/>
            <a:chOff x="608719" y="-11"/>
            <a:chExt cx="2429759" cy="1609289"/>
          </a:xfrm>
        </p:grpSpPr>
        <p:sp>
          <p:nvSpPr>
            <p:cNvPr id="11" name="Google Shape;11;p2"/>
            <p:cNvSpPr/>
            <p:nvPr/>
          </p:nvSpPr>
          <p:spPr>
            <a:xfrm>
              <a:off x="608719" y="322534"/>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08719" y="965890"/>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822766"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822766" y="965890"/>
              <a:ext cx="607856" cy="643388"/>
            </a:xfrm>
            <a:custGeom>
              <a:avLst/>
              <a:gdLst/>
              <a:ahLst/>
              <a:cxnLst/>
              <a:rect l="l" t="t" r="r" b="b"/>
              <a:pathLst>
                <a:path w="20427" h="20037" extrusionOk="0">
                  <a:moveTo>
                    <a:pt x="0" y="1"/>
                  </a:moveTo>
                  <a:lnTo>
                    <a:pt x="0" y="20037"/>
                  </a:lnTo>
                  <a:lnTo>
                    <a:pt x="20427" y="9991"/>
                  </a:lnTo>
                  <a:lnTo>
                    <a:pt x="0"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214909"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822766" y="-11"/>
              <a:ext cx="607856"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608719" y="643313"/>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214909"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214909" y="965890"/>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430592"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08719" y="-11"/>
              <a:ext cx="606220"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214909" y="-11"/>
              <a:ext cx="607886" cy="322577"/>
            </a:xfrm>
            <a:custGeom>
              <a:avLst/>
              <a:gdLst/>
              <a:ahLst/>
              <a:cxnLst/>
              <a:rect l="l" t="t" r="r" b="b"/>
              <a:pathLst>
                <a:path w="20428" h="10046" extrusionOk="0">
                  <a:moveTo>
                    <a:pt x="1"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23;p2"/>
          <p:cNvSpPr txBox="1">
            <a:spLocks noGrp="1"/>
          </p:cNvSpPr>
          <p:nvPr>
            <p:ph type="ctrTitle"/>
          </p:nvPr>
        </p:nvSpPr>
        <p:spPr>
          <a:xfrm>
            <a:off x="685800" y="1991825"/>
            <a:ext cx="5265000" cy="1159800"/>
          </a:xfrm>
          <a:prstGeom prst="rect">
            <a:avLst/>
          </a:prstGeom>
        </p:spPr>
        <p:txBody>
          <a:bodyPr spcFirstLastPara="1" wrap="square" lIns="91425" tIns="91425" rIns="91425" bIns="91425" anchor="ctr" anchorCtr="0"/>
          <a:lstStyle>
            <a:lvl1pPr lvl="0">
              <a:spcBef>
                <a:spcPts val="0"/>
              </a:spcBef>
              <a:spcAft>
                <a:spcPts val="0"/>
              </a:spcAft>
              <a:buClr>
                <a:srgbClr val="FFFFFF"/>
              </a:buClr>
              <a:buSzPts val="4000"/>
              <a:buNone/>
              <a:defRPr sz="4000">
                <a:solidFill>
                  <a:srgbClr val="FFFFFF"/>
                </a:solidFill>
              </a:defRPr>
            </a:lvl1pPr>
            <a:lvl2pPr lvl="1">
              <a:spcBef>
                <a:spcPts val="0"/>
              </a:spcBef>
              <a:spcAft>
                <a:spcPts val="0"/>
              </a:spcAft>
              <a:buClr>
                <a:srgbClr val="FFFFFF"/>
              </a:buClr>
              <a:buSzPts val="4000"/>
              <a:buNone/>
              <a:defRPr sz="4000">
                <a:solidFill>
                  <a:srgbClr val="FFFFFF"/>
                </a:solidFill>
              </a:defRPr>
            </a:lvl2pPr>
            <a:lvl3pPr lvl="2">
              <a:spcBef>
                <a:spcPts val="0"/>
              </a:spcBef>
              <a:spcAft>
                <a:spcPts val="0"/>
              </a:spcAft>
              <a:buClr>
                <a:srgbClr val="FFFFFF"/>
              </a:buClr>
              <a:buSzPts val="4000"/>
              <a:buNone/>
              <a:defRPr sz="4000">
                <a:solidFill>
                  <a:srgbClr val="FFFFFF"/>
                </a:solidFill>
              </a:defRPr>
            </a:lvl3pPr>
            <a:lvl4pPr lvl="3">
              <a:spcBef>
                <a:spcPts val="0"/>
              </a:spcBef>
              <a:spcAft>
                <a:spcPts val="0"/>
              </a:spcAft>
              <a:buClr>
                <a:srgbClr val="FFFFFF"/>
              </a:buClr>
              <a:buSzPts val="4000"/>
              <a:buNone/>
              <a:defRPr sz="4000">
                <a:solidFill>
                  <a:srgbClr val="FFFFFF"/>
                </a:solidFill>
              </a:defRPr>
            </a:lvl4pPr>
            <a:lvl5pPr lvl="4">
              <a:spcBef>
                <a:spcPts val="0"/>
              </a:spcBef>
              <a:spcAft>
                <a:spcPts val="0"/>
              </a:spcAft>
              <a:buClr>
                <a:srgbClr val="FFFFFF"/>
              </a:buClr>
              <a:buSzPts val="4000"/>
              <a:buNone/>
              <a:defRPr sz="4000">
                <a:solidFill>
                  <a:srgbClr val="FFFFFF"/>
                </a:solidFill>
              </a:defRPr>
            </a:lvl5pPr>
            <a:lvl6pPr lvl="5">
              <a:spcBef>
                <a:spcPts val="0"/>
              </a:spcBef>
              <a:spcAft>
                <a:spcPts val="0"/>
              </a:spcAft>
              <a:buClr>
                <a:srgbClr val="FFFFFF"/>
              </a:buClr>
              <a:buSzPts val="4000"/>
              <a:buNone/>
              <a:defRPr sz="4000">
                <a:solidFill>
                  <a:srgbClr val="FFFFFF"/>
                </a:solidFill>
              </a:defRPr>
            </a:lvl6pPr>
            <a:lvl7pPr lvl="6">
              <a:spcBef>
                <a:spcPts val="0"/>
              </a:spcBef>
              <a:spcAft>
                <a:spcPts val="0"/>
              </a:spcAft>
              <a:buClr>
                <a:srgbClr val="FFFFFF"/>
              </a:buClr>
              <a:buSzPts val="4000"/>
              <a:buNone/>
              <a:defRPr sz="4000">
                <a:solidFill>
                  <a:srgbClr val="FFFFFF"/>
                </a:solidFill>
              </a:defRPr>
            </a:lvl7pPr>
            <a:lvl8pPr lvl="7">
              <a:spcBef>
                <a:spcPts val="0"/>
              </a:spcBef>
              <a:spcAft>
                <a:spcPts val="0"/>
              </a:spcAft>
              <a:buClr>
                <a:srgbClr val="FFFFFF"/>
              </a:buClr>
              <a:buSzPts val="4000"/>
              <a:buNone/>
              <a:defRPr sz="4000">
                <a:solidFill>
                  <a:srgbClr val="FFFFFF"/>
                </a:solidFill>
              </a:defRPr>
            </a:lvl8pPr>
            <a:lvl9pPr lvl="8">
              <a:spcBef>
                <a:spcPts val="0"/>
              </a:spcBef>
              <a:spcAft>
                <a:spcPts val="0"/>
              </a:spcAft>
              <a:buClr>
                <a:srgbClr val="FFFFFF"/>
              </a:buClr>
              <a:buSzPts val="4000"/>
              <a:buNone/>
              <a:defRPr sz="4000">
                <a:solidFill>
                  <a:srgbClr val="FFFFFF"/>
                </a:solidFill>
              </a:defRPr>
            </a:lvl9pPr>
          </a:lstStyle>
          <a:p>
            <a:endParaRPr/>
          </a:p>
        </p:txBody>
      </p:sp>
      <p:grpSp>
        <p:nvGrpSpPr>
          <p:cNvPr id="24" name="Google Shape;24;p2"/>
          <p:cNvGrpSpPr/>
          <p:nvPr/>
        </p:nvGrpSpPr>
        <p:grpSpPr>
          <a:xfrm>
            <a:off x="4894945" y="-11"/>
            <a:ext cx="4252453" cy="5146816"/>
            <a:chOff x="4894945" y="-11"/>
            <a:chExt cx="4252453" cy="5146816"/>
          </a:xfrm>
        </p:grpSpPr>
        <p:sp>
          <p:nvSpPr>
            <p:cNvPr id="25" name="Google Shape;25;p2"/>
            <p:cNvSpPr/>
            <p:nvPr/>
          </p:nvSpPr>
          <p:spPr>
            <a:xfrm>
              <a:off x="6108962" y="4182670"/>
              <a:ext cx="607886" cy="643356"/>
            </a:xfrm>
            <a:custGeom>
              <a:avLst/>
              <a:gdLst/>
              <a:ahLst/>
              <a:cxnLst/>
              <a:rect l="l" t="t" r="r" b="b"/>
              <a:pathLst>
                <a:path w="20428" h="20036" extrusionOk="0">
                  <a:moveTo>
                    <a:pt x="1" y="0"/>
                  </a:moveTo>
                  <a:lnTo>
                    <a:pt x="1" y="20036"/>
                  </a:lnTo>
                  <a:lnTo>
                    <a:pt x="20427" y="9990"/>
                  </a:lnTo>
                  <a:lnTo>
                    <a:pt x="1"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6716818" y="3860093"/>
              <a:ext cx="607856" cy="643388"/>
            </a:xfrm>
            <a:custGeom>
              <a:avLst/>
              <a:gdLst/>
              <a:ahLst/>
              <a:cxnLst/>
              <a:rect l="l" t="t" r="r" b="b"/>
              <a:pathLst>
                <a:path w="20427" h="20037" extrusionOk="0">
                  <a:moveTo>
                    <a:pt x="0" y="0"/>
                  </a:moveTo>
                  <a:lnTo>
                    <a:pt x="0" y="20036"/>
                  </a:lnTo>
                  <a:lnTo>
                    <a:pt x="20427"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324645" y="3539314"/>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324645" y="4182670"/>
              <a:ext cx="607886" cy="643356"/>
            </a:xfrm>
            <a:custGeom>
              <a:avLst/>
              <a:gdLst/>
              <a:ahLst/>
              <a:cxnLst/>
              <a:rect l="l" t="t" r="r" b="b"/>
              <a:pathLst>
                <a:path w="20428" h="20036" extrusionOk="0">
                  <a:moveTo>
                    <a:pt x="1" y="0"/>
                  </a:moveTo>
                  <a:lnTo>
                    <a:pt x="1" y="20036"/>
                  </a:lnTo>
                  <a:lnTo>
                    <a:pt x="20427" y="9990"/>
                  </a:lnTo>
                  <a:lnTo>
                    <a:pt x="1"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7932502" y="643313"/>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538692" y="322534"/>
              <a:ext cx="607856" cy="643388"/>
            </a:xfrm>
            <a:custGeom>
              <a:avLst/>
              <a:gdLst/>
              <a:ahLst/>
              <a:cxnLst/>
              <a:rect l="l" t="t" r="r" b="b"/>
              <a:pathLst>
                <a:path w="20427" h="20037" extrusionOk="0">
                  <a:moveTo>
                    <a:pt x="0" y="1"/>
                  </a:moveTo>
                  <a:lnTo>
                    <a:pt x="0" y="20037"/>
                  </a:lnTo>
                  <a:lnTo>
                    <a:pt x="20427" y="9991"/>
                  </a:lnTo>
                  <a:lnTo>
                    <a:pt x="0"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932502" y="1286669"/>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932502" y="3216737"/>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538692" y="3539314"/>
              <a:ext cx="607856" cy="643388"/>
            </a:xfrm>
            <a:custGeom>
              <a:avLst/>
              <a:gdLst/>
              <a:ahLst/>
              <a:cxnLst/>
              <a:rect l="l" t="t" r="r" b="b"/>
              <a:pathLst>
                <a:path w="20427" h="20037" extrusionOk="0">
                  <a:moveTo>
                    <a:pt x="0" y="0"/>
                  </a:moveTo>
                  <a:lnTo>
                    <a:pt x="0" y="20036"/>
                  </a:lnTo>
                  <a:lnTo>
                    <a:pt x="20427" y="9990"/>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108962" y="-11"/>
              <a:ext cx="607886" cy="322577"/>
            </a:xfrm>
            <a:custGeom>
              <a:avLst/>
              <a:gdLst/>
              <a:ahLst/>
              <a:cxnLst/>
              <a:rect l="l" t="t" r="r" b="b"/>
              <a:pathLst>
                <a:path w="20428" h="10046" extrusionOk="0">
                  <a:moveTo>
                    <a:pt x="1" y="0"/>
                  </a:moveTo>
                  <a:lnTo>
                    <a:pt x="1" y="10046"/>
                  </a:lnTo>
                  <a:lnTo>
                    <a:pt x="20427"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716818" y="-11"/>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324645" y="-11"/>
              <a:ext cx="607886" cy="322577"/>
            </a:xfrm>
            <a:custGeom>
              <a:avLst/>
              <a:gdLst/>
              <a:ahLst/>
              <a:cxnLst/>
              <a:rect l="l" t="t" r="r" b="b"/>
              <a:pathLst>
                <a:path w="20428" h="10046" extrusionOk="0">
                  <a:moveTo>
                    <a:pt x="1" y="0"/>
                  </a:moveTo>
                  <a:lnTo>
                    <a:pt x="1"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932502" y="-11"/>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538692" y="-11"/>
              <a:ext cx="607856" cy="322577"/>
            </a:xfrm>
            <a:custGeom>
              <a:avLst/>
              <a:gdLst/>
              <a:ahLst/>
              <a:cxnLst/>
              <a:rect l="l" t="t" r="r" b="b"/>
              <a:pathLst>
                <a:path w="20427" h="10046" extrusionOk="0">
                  <a:moveTo>
                    <a:pt x="0" y="0"/>
                  </a:moveTo>
                  <a:lnTo>
                    <a:pt x="0" y="10046"/>
                  </a:lnTo>
                  <a:lnTo>
                    <a:pt x="20427"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894945"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108962"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502772" y="4182670"/>
              <a:ext cx="606220" cy="643356"/>
            </a:xfrm>
            <a:custGeom>
              <a:avLst/>
              <a:gdLst/>
              <a:ahLst/>
              <a:cxnLst/>
              <a:rect l="l" t="t" r="r" b="b"/>
              <a:pathLst>
                <a:path w="20372" h="20036" extrusionOk="0">
                  <a:moveTo>
                    <a:pt x="20372" y="0"/>
                  </a:moveTo>
                  <a:lnTo>
                    <a:pt x="1" y="9990"/>
                  </a:lnTo>
                  <a:lnTo>
                    <a:pt x="20372" y="20036"/>
                  </a:lnTo>
                  <a:lnTo>
                    <a:pt x="20372"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7324645"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716818" y="3539314"/>
              <a:ext cx="607856" cy="643388"/>
            </a:xfrm>
            <a:custGeom>
              <a:avLst/>
              <a:gdLst/>
              <a:ahLst/>
              <a:cxnLst/>
              <a:rect l="l" t="t" r="r" b="b"/>
              <a:pathLst>
                <a:path w="20427" h="20037" extrusionOk="0">
                  <a:moveTo>
                    <a:pt x="20427" y="0"/>
                  </a:moveTo>
                  <a:lnTo>
                    <a:pt x="0" y="9990"/>
                  </a:lnTo>
                  <a:lnTo>
                    <a:pt x="20427" y="2003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716818" y="4182670"/>
              <a:ext cx="607856" cy="643356"/>
            </a:xfrm>
            <a:custGeom>
              <a:avLst/>
              <a:gdLst/>
              <a:ahLst/>
              <a:cxnLst/>
              <a:rect l="l" t="t" r="r" b="b"/>
              <a:pathLst>
                <a:path w="20427" h="20036" extrusionOk="0">
                  <a:moveTo>
                    <a:pt x="20427" y="0"/>
                  </a:moveTo>
                  <a:lnTo>
                    <a:pt x="0" y="9990"/>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7932502" y="322534"/>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7932502" y="965890"/>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932502" y="2895958"/>
              <a:ext cx="606220" cy="643388"/>
            </a:xfrm>
            <a:custGeom>
              <a:avLst/>
              <a:gdLst/>
              <a:ahLst/>
              <a:cxnLst/>
              <a:rect l="l" t="t" r="r" b="b"/>
              <a:pathLst>
                <a:path w="20372" h="20037" extrusionOk="0">
                  <a:moveTo>
                    <a:pt x="20371" y="0"/>
                  </a:moveTo>
                  <a:lnTo>
                    <a:pt x="0" y="9990"/>
                  </a:lnTo>
                  <a:lnTo>
                    <a:pt x="20371" y="20036"/>
                  </a:lnTo>
                  <a:lnTo>
                    <a:pt x="20371"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932492" y="3538418"/>
              <a:ext cx="607856" cy="643388"/>
            </a:xfrm>
            <a:custGeom>
              <a:avLst/>
              <a:gdLst/>
              <a:ahLst/>
              <a:cxnLst/>
              <a:rect l="l" t="t" r="r" b="b"/>
              <a:pathLst>
                <a:path w="20427" h="20037" extrusionOk="0">
                  <a:moveTo>
                    <a:pt x="20427" y="0"/>
                  </a:moveTo>
                  <a:lnTo>
                    <a:pt x="0" y="10046"/>
                  </a:lnTo>
                  <a:lnTo>
                    <a:pt x="20427" y="20036"/>
                  </a:lnTo>
                  <a:lnTo>
                    <a:pt x="20427"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108962" y="-11"/>
              <a:ext cx="607886" cy="643356"/>
            </a:xfrm>
            <a:custGeom>
              <a:avLst/>
              <a:gdLst/>
              <a:ahLst/>
              <a:cxnLst/>
              <a:rect l="l" t="t" r="r" b="b"/>
              <a:pathLst>
                <a:path w="20428" h="20036" extrusionOk="0">
                  <a:moveTo>
                    <a:pt x="20427" y="0"/>
                  </a:moveTo>
                  <a:lnTo>
                    <a:pt x="1" y="10046"/>
                  </a:lnTo>
                  <a:lnTo>
                    <a:pt x="20427" y="20036"/>
                  </a:lnTo>
                  <a:lnTo>
                    <a:pt x="20427"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6716818"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6716818"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732464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538692" y="-11"/>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53869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7324658" y="322534"/>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7324658" y="965890"/>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716831" y="322534"/>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716831"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7324658" y="1286669"/>
              <a:ext cx="607886" cy="643388"/>
            </a:xfrm>
            <a:custGeom>
              <a:avLst/>
              <a:gdLst/>
              <a:ahLst/>
              <a:cxnLst/>
              <a:rect l="l" t="t" r="r" b="b"/>
              <a:pathLst>
                <a:path w="20428" h="20037" extrusionOk="0">
                  <a:moveTo>
                    <a:pt x="20427" y="1"/>
                  </a:moveTo>
                  <a:lnTo>
                    <a:pt x="1" y="10047"/>
                  </a:lnTo>
                  <a:lnTo>
                    <a:pt x="20427" y="20037"/>
                  </a:lnTo>
                  <a:lnTo>
                    <a:pt x="20427"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324658" y="-11"/>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8538692" y="4825993"/>
              <a:ext cx="607856" cy="320811"/>
            </a:xfrm>
            <a:custGeom>
              <a:avLst/>
              <a:gdLst/>
              <a:ahLst/>
              <a:cxnLst/>
              <a:rect l="l" t="t" r="r" b="b"/>
              <a:pathLst>
                <a:path w="20427" h="9991" extrusionOk="0">
                  <a:moveTo>
                    <a:pt x="0" y="1"/>
                  </a:moveTo>
                  <a:lnTo>
                    <a:pt x="0" y="9991"/>
                  </a:lnTo>
                  <a:lnTo>
                    <a:pt x="20427" y="9991"/>
                  </a:lnTo>
                  <a:lnTo>
                    <a:pt x="0"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109812" y="2252602"/>
              <a:ext cx="607886" cy="643388"/>
            </a:xfrm>
            <a:custGeom>
              <a:avLst/>
              <a:gdLst/>
              <a:ahLst/>
              <a:cxnLst/>
              <a:rect l="l" t="t" r="r" b="b"/>
              <a:pathLst>
                <a:path w="20428" h="20037" extrusionOk="0">
                  <a:moveTo>
                    <a:pt x="1" y="0"/>
                  </a:moveTo>
                  <a:lnTo>
                    <a:pt x="1" y="20036"/>
                  </a:lnTo>
                  <a:lnTo>
                    <a:pt x="20427" y="9991"/>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109812" y="3539314"/>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6717668" y="1286669"/>
              <a:ext cx="607856"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717668" y="1930025"/>
              <a:ext cx="607856" cy="643388"/>
            </a:xfrm>
            <a:custGeom>
              <a:avLst/>
              <a:gdLst/>
              <a:ahLst/>
              <a:cxnLst/>
              <a:rect l="l" t="t" r="r" b="b"/>
              <a:pathLst>
                <a:path w="20427" h="20037" extrusionOk="0">
                  <a:moveTo>
                    <a:pt x="0" y="1"/>
                  </a:moveTo>
                  <a:lnTo>
                    <a:pt x="0" y="20037"/>
                  </a:lnTo>
                  <a:lnTo>
                    <a:pt x="20427" y="10046"/>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6717668" y="2573381"/>
              <a:ext cx="607856" cy="643388"/>
            </a:xfrm>
            <a:custGeom>
              <a:avLst/>
              <a:gdLst/>
              <a:ahLst/>
              <a:cxnLst/>
              <a:rect l="l" t="t" r="r" b="b"/>
              <a:pathLst>
                <a:path w="20427" h="20037" extrusionOk="0">
                  <a:moveTo>
                    <a:pt x="0" y="1"/>
                  </a:moveTo>
                  <a:lnTo>
                    <a:pt x="0" y="20036"/>
                  </a:lnTo>
                  <a:lnTo>
                    <a:pt x="20427" y="10046"/>
                  </a:lnTo>
                  <a:lnTo>
                    <a:pt x="0"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325495" y="2252602"/>
              <a:ext cx="607886" cy="643388"/>
            </a:xfrm>
            <a:custGeom>
              <a:avLst/>
              <a:gdLst/>
              <a:ahLst/>
              <a:cxnLst/>
              <a:rect l="l" t="t" r="r" b="b"/>
              <a:pathLst>
                <a:path w="20428" h="20037" extrusionOk="0">
                  <a:moveTo>
                    <a:pt x="1" y="0"/>
                  </a:moveTo>
                  <a:lnTo>
                    <a:pt x="1" y="20036"/>
                  </a:lnTo>
                  <a:lnTo>
                    <a:pt x="20427" y="9991"/>
                  </a:lnTo>
                  <a:lnTo>
                    <a:pt x="1"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717668" y="3216737"/>
              <a:ext cx="607856" cy="643388"/>
            </a:xfrm>
            <a:custGeom>
              <a:avLst/>
              <a:gdLst/>
              <a:ahLst/>
              <a:cxnLst/>
              <a:rect l="l" t="t" r="r" b="b"/>
              <a:pathLst>
                <a:path w="20427" h="20037" extrusionOk="0">
                  <a:moveTo>
                    <a:pt x="0" y="0"/>
                  </a:moveTo>
                  <a:lnTo>
                    <a:pt x="0" y="20036"/>
                  </a:lnTo>
                  <a:lnTo>
                    <a:pt x="20427"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7325495" y="2895958"/>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933352" y="1930025"/>
              <a:ext cx="606220" cy="643388"/>
            </a:xfrm>
            <a:custGeom>
              <a:avLst/>
              <a:gdLst/>
              <a:ahLst/>
              <a:cxnLst/>
              <a:rect l="l" t="t" r="r" b="b"/>
              <a:pathLst>
                <a:path w="20372" h="20037" extrusionOk="0">
                  <a:moveTo>
                    <a:pt x="0" y="1"/>
                  </a:moveTo>
                  <a:lnTo>
                    <a:pt x="0" y="20037"/>
                  </a:lnTo>
                  <a:lnTo>
                    <a:pt x="20371" y="10046"/>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933352" y="2573381"/>
              <a:ext cx="606220" cy="643388"/>
            </a:xfrm>
            <a:custGeom>
              <a:avLst/>
              <a:gdLst/>
              <a:ahLst/>
              <a:cxnLst/>
              <a:rect l="l" t="t" r="r" b="b"/>
              <a:pathLst>
                <a:path w="20372" h="20037" extrusionOk="0">
                  <a:moveTo>
                    <a:pt x="0" y="1"/>
                  </a:moveTo>
                  <a:lnTo>
                    <a:pt x="0" y="20036"/>
                  </a:lnTo>
                  <a:lnTo>
                    <a:pt x="20371" y="10046"/>
                  </a:lnTo>
                  <a:lnTo>
                    <a:pt x="0"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8539542" y="1608802"/>
              <a:ext cx="607856" cy="643388"/>
            </a:xfrm>
            <a:custGeom>
              <a:avLst/>
              <a:gdLst/>
              <a:ahLst/>
              <a:cxnLst/>
              <a:rect l="l" t="t" r="r" b="b"/>
              <a:pathLst>
                <a:path w="20427" h="20037" extrusionOk="0">
                  <a:moveTo>
                    <a:pt x="0" y="0"/>
                  </a:moveTo>
                  <a:lnTo>
                    <a:pt x="0" y="20036"/>
                  </a:lnTo>
                  <a:lnTo>
                    <a:pt x="20427" y="9991"/>
                  </a:lnTo>
                  <a:lnTo>
                    <a:pt x="0"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109812" y="1286669"/>
              <a:ext cx="607886" cy="643388"/>
            </a:xfrm>
            <a:custGeom>
              <a:avLst/>
              <a:gdLst/>
              <a:ahLst/>
              <a:cxnLst/>
              <a:rect l="l" t="t" r="r" b="b"/>
              <a:pathLst>
                <a:path w="20428" h="20037" extrusionOk="0">
                  <a:moveTo>
                    <a:pt x="20427" y="1"/>
                  </a:moveTo>
                  <a:lnTo>
                    <a:pt x="1" y="10047"/>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109812"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717668" y="1609246"/>
              <a:ext cx="607856" cy="643388"/>
            </a:xfrm>
            <a:custGeom>
              <a:avLst/>
              <a:gdLst/>
              <a:ahLst/>
              <a:cxnLst/>
              <a:rect l="l" t="t" r="r" b="b"/>
              <a:pathLst>
                <a:path w="20427" h="20037" extrusionOk="0">
                  <a:moveTo>
                    <a:pt x="20427" y="1"/>
                  </a:moveTo>
                  <a:lnTo>
                    <a:pt x="0" y="9991"/>
                  </a:lnTo>
                  <a:lnTo>
                    <a:pt x="20427" y="20036"/>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7325495" y="1930025"/>
              <a:ext cx="607886" cy="643388"/>
            </a:xfrm>
            <a:custGeom>
              <a:avLst/>
              <a:gdLst/>
              <a:ahLst/>
              <a:cxnLst/>
              <a:rect l="l" t="t" r="r" b="b"/>
              <a:pathLst>
                <a:path w="20428" h="20037" extrusionOk="0">
                  <a:moveTo>
                    <a:pt x="20427" y="1"/>
                  </a:moveTo>
                  <a:lnTo>
                    <a:pt x="1" y="10046"/>
                  </a:lnTo>
                  <a:lnTo>
                    <a:pt x="20427" y="20037"/>
                  </a:lnTo>
                  <a:lnTo>
                    <a:pt x="20427"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717668" y="2252602"/>
              <a:ext cx="607856" cy="643388"/>
            </a:xfrm>
            <a:custGeom>
              <a:avLst/>
              <a:gdLst/>
              <a:ahLst/>
              <a:cxnLst/>
              <a:rect l="l" t="t" r="r" b="b"/>
              <a:pathLst>
                <a:path w="20427" h="20037" extrusionOk="0">
                  <a:moveTo>
                    <a:pt x="20427" y="0"/>
                  </a:moveTo>
                  <a:lnTo>
                    <a:pt x="0" y="9991"/>
                  </a:lnTo>
                  <a:lnTo>
                    <a:pt x="20427" y="20036"/>
                  </a:lnTo>
                  <a:lnTo>
                    <a:pt x="20427"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325495" y="2573381"/>
              <a:ext cx="607886" cy="643388"/>
            </a:xfrm>
            <a:custGeom>
              <a:avLst/>
              <a:gdLst/>
              <a:ahLst/>
              <a:cxnLst/>
              <a:rect l="l" t="t" r="r" b="b"/>
              <a:pathLst>
                <a:path w="20428" h="20037" extrusionOk="0">
                  <a:moveTo>
                    <a:pt x="20427" y="1"/>
                  </a:moveTo>
                  <a:lnTo>
                    <a:pt x="1" y="10046"/>
                  </a:lnTo>
                  <a:lnTo>
                    <a:pt x="20427" y="20036"/>
                  </a:lnTo>
                  <a:lnTo>
                    <a:pt x="20427" y="1"/>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9;p2"/>
          <p:cNvGrpSpPr/>
          <p:nvPr/>
        </p:nvGrpSpPr>
        <p:grpSpPr>
          <a:xfrm flipH="1">
            <a:off x="-7" y="3860093"/>
            <a:ext cx="2429755" cy="1286712"/>
            <a:chOff x="6714243" y="3860093"/>
            <a:chExt cx="2429755" cy="1286712"/>
          </a:xfrm>
        </p:grpSpPr>
        <p:sp>
          <p:nvSpPr>
            <p:cNvPr id="80" name="Google Shape;80;p2"/>
            <p:cNvSpPr/>
            <p:nvPr/>
          </p:nvSpPr>
          <p:spPr>
            <a:xfrm>
              <a:off x="7929952" y="3860093"/>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8536142" y="4182670"/>
              <a:ext cx="607856" cy="643356"/>
            </a:xfrm>
            <a:custGeom>
              <a:avLst/>
              <a:gdLst/>
              <a:ahLst/>
              <a:cxnLst/>
              <a:rect l="l" t="t" r="r" b="b"/>
              <a:pathLst>
                <a:path w="20427" h="20036" extrusionOk="0">
                  <a:moveTo>
                    <a:pt x="0" y="0"/>
                  </a:moveTo>
                  <a:lnTo>
                    <a:pt x="0" y="20036"/>
                  </a:lnTo>
                  <a:lnTo>
                    <a:pt x="20427" y="9990"/>
                  </a:lnTo>
                  <a:lnTo>
                    <a:pt x="0"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7322095" y="4825993"/>
              <a:ext cx="607886" cy="320811"/>
            </a:xfrm>
            <a:custGeom>
              <a:avLst/>
              <a:gdLst/>
              <a:ahLst/>
              <a:cxnLst/>
              <a:rect l="l" t="t" r="r" b="b"/>
              <a:pathLst>
                <a:path w="20428" h="9991" extrusionOk="0">
                  <a:moveTo>
                    <a:pt x="1" y="1"/>
                  </a:moveTo>
                  <a:lnTo>
                    <a:pt x="1" y="9991"/>
                  </a:lnTo>
                  <a:lnTo>
                    <a:pt x="20427" y="9991"/>
                  </a:lnTo>
                  <a:lnTo>
                    <a:pt x="1"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7929952" y="4503448"/>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8536142" y="4825993"/>
              <a:ext cx="607856" cy="320811"/>
            </a:xfrm>
            <a:custGeom>
              <a:avLst/>
              <a:gdLst/>
              <a:ahLst/>
              <a:cxnLst/>
              <a:rect l="l" t="t" r="r" b="b"/>
              <a:pathLst>
                <a:path w="20427" h="9991" extrusionOk="0">
                  <a:moveTo>
                    <a:pt x="0" y="1"/>
                  </a:moveTo>
                  <a:lnTo>
                    <a:pt x="0" y="9991"/>
                  </a:lnTo>
                  <a:lnTo>
                    <a:pt x="20427" y="9991"/>
                  </a:lnTo>
                  <a:lnTo>
                    <a:pt x="0"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7322095"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8536142"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noFill/>
            <a:ln w="9525" cap="flat" cmpd="sng">
              <a:solidFill>
                <a:srgbClr val="EA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7929952" y="4182670"/>
              <a:ext cx="606220" cy="643356"/>
            </a:xfrm>
            <a:custGeom>
              <a:avLst/>
              <a:gdLst/>
              <a:ahLst/>
              <a:cxnLst/>
              <a:rect l="l" t="t" r="r" b="b"/>
              <a:pathLst>
                <a:path w="20372" h="20036" extrusionOk="0">
                  <a:moveTo>
                    <a:pt x="20371" y="0"/>
                  </a:moveTo>
                  <a:lnTo>
                    <a:pt x="0" y="9990"/>
                  </a:lnTo>
                  <a:lnTo>
                    <a:pt x="20371" y="20036"/>
                  </a:lnTo>
                  <a:lnTo>
                    <a:pt x="2037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732209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7929952" y="4825993"/>
              <a:ext cx="606220" cy="320811"/>
            </a:xfrm>
            <a:custGeom>
              <a:avLst/>
              <a:gdLst/>
              <a:ahLst/>
              <a:cxnLst/>
              <a:rect l="l" t="t" r="r" b="b"/>
              <a:pathLst>
                <a:path w="20372" h="9991" extrusionOk="0">
                  <a:moveTo>
                    <a:pt x="20371" y="1"/>
                  </a:moveTo>
                  <a:lnTo>
                    <a:pt x="0" y="9991"/>
                  </a:lnTo>
                  <a:lnTo>
                    <a:pt x="20371" y="9991"/>
                  </a:lnTo>
                  <a:lnTo>
                    <a:pt x="2037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853614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714243"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Slide Number Placeholder 1"/>
          <p:cNvSpPr>
            <a:spLocks noGrp="1"/>
          </p:cNvSpPr>
          <p:nvPr>
            <p:ph type="sldNum" idx="10"/>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lateral pattern">
  <p:cSld name="BLANK_2">
    <p:spTree>
      <p:nvGrpSpPr>
        <p:cNvPr id="1" name="Shape 534"/>
        <p:cNvGrpSpPr/>
        <p:nvPr/>
      </p:nvGrpSpPr>
      <p:grpSpPr>
        <a:xfrm>
          <a:off x="0" y="0"/>
          <a:ext cx="0" cy="0"/>
          <a:chOff x="0" y="0"/>
          <a:chExt cx="0" cy="0"/>
        </a:xfrm>
      </p:grpSpPr>
      <p:grpSp>
        <p:nvGrpSpPr>
          <p:cNvPr id="535" name="Google Shape;535;p12"/>
          <p:cNvGrpSpPr/>
          <p:nvPr/>
        </p:nvGrpSpPr>
        <p:grpSpPr>
          <a:xfrm>
            <a:off x="6109812" y="-11"/>
            <a:ext cx="3037586" cy="5146816"/>
            <a:chOff x="6109812" y="-11"/>
            <a:chExt cx="3037586" cy="5146816"/>
          </a:xfrm>
        </p:grpSpPr>
        <p:sp>
          <p:nvSpPr>
            <p:cNvPr id="536" name="Google Shape;536;p12"/>
            <p:cNvSpPr/>
            <p:nvPr/>
          </p:nvSpPr>
          <p:spPr>
            <a:xfrm>
              <a:off x="7324645" y="3539314"/>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2"/>
            <p:cNvSpPr/>
            <p:nvPr/>
          </p:nvSpPr>
          <p:spPr>
            <a:xfrm>
              <a:off x="7324645" y="4182670"/>
              <a:ext cx="607886" cy="643356"/>
            </a:xfrm>
            <a:custGeom>
              <a:avLst/>
              <a:gdLst/>
              <a:ahLst/>
              <a:cxnLst/>
              <a:rect l="l" t="t" r="r" b="b"/>
              <a:pathLst>
                <a:path w="20428" h="20036" extrusionOk="0">
                  <a:moveTo>
                    <a:pt x="1" y="0"/>
                  </a:moveTo>
                  <a:lnTo>
                    <a:pt x="1" y="20036"/>
                  </a:lnTo>
                  <a:lnTo>
                    <a:pt x="20427" y="9990"/>
                  </a:lnTo>
                  <a:lnTo>
                    <a:pt x="1"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2"/>
            <p:cNvSpPr/>
            <p:nvPr/>
          </p:nvSpPr>
          <p:spPr>
            <a:xfrm>
              <a:off x="7932502" y="643313"/>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2"/>
            <p:cNvSpPr/>
            <p:nvPr/>
          </p:nvSpPr>
          <p:spPr>
            <a:xfrm>
              <a:off x="8538692"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2"/>
            <p:cNvSpPr/>
            <p:nvPr/>
          </p:nvSpPr>
          <p:spPr>
            <a:xfrm>
              <a:off x="7932502" y="1286669"/>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2"/>
            <p:cNvSpPr/>
            <p:nvPr/>
          </p:nvSpPr>
          <p:spPr>
            <a:xfrm>
              <a:off x="7932502" y="3216737"/>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2"/>
            <p:cNvSpPr/>
            <p:nvPr/>
          </p:nvSpPr>
          <p:spPr>
            <a:xfrm>
              <a:off x="8538692" y="3539314"/>
              <a:ext cx="607856" cy="643388"/>
            </a:xfrm>
            <a:custGeom>
              <a:avLst/>
              <a:gdLst/>
              <a:ahLst/>
              <a:cxnLst/>
              <a:rect l="l" t="t" r="r" b="b"/>
              <a:pathLst>
                <a:path w="20427" h="20037" extrusionOk="0">
                  <a:moveTo>
                    <a:pt x="0" y="0"/>
                  </a:moveTo>
                  <a:lnTo>
                    <a:pt x="0" y="20036"/>
                  </a:lnTo>
                  <a:lnTo>
                    <a:pt x="20427" y="9990"/>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2"/>
            <p:cNvSpPr/>
            <p:nvPr/>
          </p:nvSpPr>
          <p:spPr>
            <a:xfrm>
              <a:off x="7932502" y="-11"/>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2"/>
            <p:cNvSpPr/>
            <p:nvPr/>
          </p:nvSpPr>
          <p:spPr>
            <a:xfrm>
              <a:off x="8538692" y="-11"/>
              <a:ext cx="607856" cy="322577"/>
            </a:xfrm>
            <a:custGeom>
              <a:avLst/>
              <a:gdLst/>
              <a:ahLst/>
              <a:cxnLst/>
              <a:rect l="l" t="t" r="r" b="b"/>
              <a:pathLst>
                <a:path w="20427" h="10046" extrusionOk="0">
                  <a:moveTo>
                    <a:pt x="0" y="0"/>
                  </a:moveTo>
                  <a:lnTo>
                    <a:pt x="0" y="10046"/>
                  </a:lnTo>
                  <a:lnTo>
                    <a:pt x="20427"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2"/>
            <p:cNvSpPr/>
            <p:nvPr/>
          </p:nvSpPr>
          <p:spPr>
            <a:xfrm>
              <a:off x="7324645"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2"/>
            <p:cNvSpPr/>
            <p:nvPr/>
          </p:nvSpPr>
          <p:spPr>
            <a:xfrm>
              <a:off x="6716818" y="3539314"/>
              <a:ext cx="607856" cy="643388"/>
            </a:xfrm>
            <a:custGeom>
              <a:avLst/>
              <a:gdLst/>
              <a:ahLst/>
              <a:cxnLst/>
              <a:rect l="l" t="t" r="r" b="b"/>
              <a:pathLst>
                <a:path w="20427" h="20037" extrusionOk="0">
                  <a:moveTo>
                    <a:pt x="20427" y="0"/>
                  </a:moveTo>
                  <a:lnTo>
                    <a:pt x="0" y="9990"/>
                  </a:lnTo>
                  <a:lnTo>
                    <a:pt x="20427" y="2003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2"/>
            <p:cNvSpPr/>
            <p:nvPr/>
          </p:nvSpPr>
          <p:spPr>
            <a:xfrm>
              <a:off x="7932502" y="322534"/>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2"/>
            <p:cNvSpPr/>
            <p:nvPr/>
          </p:nvSpPr>
          <p:spPr>
            <a:xfrm>
              <a:off x="7932502" y="965890"/>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2"/>
            <p:cNvSpPr/>
            <p:nvPr/>
          </p:nvSpPr>
          <p:spPr>
            <a:xfrm>
              <a:off x="7932502" y="2895958"/>
              <a:ext cx="606220" cy="643388"/>
            </a:xfrm>
            <a:custGeom>
              <a:avLst/>
              <a:gdLst/>
              <a:ahLst/>
              <a:cxnLst/>
              <a:rect l="l" t="t" r="r" b="b"/>
              <a:pathLst>
                <a:path w="20372" h="20037" extrusionOk="0">
                  <a:moveTo>
                    <a:pt x="20371" y="0"/>
                  </a:moveTo>
                  <a:lnTo>
                    <a:pt x="0" y="9990"/>
                  </a:lnTo>
                  <a:lnTo>
                    <a:pt x="20371" y="20036"/>
                  </a:lnTo>
                  <a:lnTo>
                    <a:pt x="20371"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2"/>
            <p:cNvSpPr/>
            <p:nvPr/>
          </p:nvSpPr>
          <p:spPr>
            <a:xfrm>
              <a:off x="7932492" y="3538418"/>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2"/>
            <p:cNvSpPr/>
            <p:nvPr/>
          </p:nvSpPr>
          <p:spPr>
            <a:xfrm>
              <a:off x="6716818"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2"/>
            <p:cNvSpPr/>
            <p:nvPr/>
          </p:nvSpPr>
          <p:spPr>
            <a:xfrm>
              <a:off x="6716818"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2"/>
            <p:cNvSpPr/>
            <p:nvPr/>
          </p:nvSpPr>
          <p:spPr>
            <a:xfrm>
              <a:off x="732464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2"/>
            <p:cNvSpPr/>
            <p:nvPr/>
          </p:nvSpPr>
          <p:spPr>
            <a:xfrm>
              <a:off x="8538692" y="-11"/>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2"/>
            <p:cNvSpPr/>
            <p:nvPr/>
          </p:nvSpPr>
          <p:spPr>
            <a:xfrm>
              <a:off x="853869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2"/>
            <p:cNvSpPr/>
            <p:nvPr/>
          </p:nvSpPr>
          <p:spPr>
            <a:xfrm>
              <a:off x="7324658" y="322534"/>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2"/>
            <p:cNvSpPr/>
            <p:nvPr/>
          </p:nvSpPr>
          <p:spPr>
            <a:xfrm>
              <a:off x="7324658" y="965890"/>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2"/>
            <p:cNvSpPr/>
            <p:nvPr/>
          </p:nvSpPr>
          <p:spPr>
            <a:xfrm>
              <a:off x="6716831"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2"/>
            <p:cNvSpPr/>
            <p:nvPr/>
          </p:nvSpPr>
          <p:spPr>
            <a:xfrm>
              <a:off x="7324658" y="1286669"/>
              <a:ext cx="607886" cy="643388"/>
            </a:xfrm>
            <a:custGeom>
              <a:avLst/>
              <a:gdLst/>
              <a:ahLst/>
              <a:cxnLst/>
              <a:rect l="l" t="t" r="r" b="b"/>
              <a:pathLst>
                <a:path w="20428" h="20037" extrusionOk="0">
                  <a:moveTo>
                    <a:pt x="20427" y="1"/>
                  </a:moveTo>
                  <a:lnTo>
                    <a:pt x="1" y="10047"/>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2"/>
            <p:cNvSpPr/>
            <p:nvPr/>
          </p:nvSpPr>
          <p:spPr>
            <a:xfrm>
              <a:off x="7324658" y="-11"/>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2"/>
            <p:cNvSpPr/>
            <p:nvPr/>
          </p:nvSpPr>
          <p:spPr>
            <a:xfrm>
              <a:off x="8538692" y="4825993"/>
              <a:ext cx="607856" cy="320811"/>
            </a:xfrm>
            <a:custGeom>
              <a:avLst/>
              <a:gdLst/>
              <a:ahLst/>
              <a:cxnLst/>
              <a:rect l="l" t="t" r="r" b="b"/>
              <a:pathLst>
                <a:path w="20427" h="9991" extrusionOk="0">
                  <a:moveTo>
                    <a:pt x="0" y="1"/>
                  </a:moveTo>
                  <a:lnTo>
                    <a:pt x="0" y="9991"/>
                  </a:lnTo>
                  <a:lnTo>
                    <a:pt x="20427" y="9991"/>
                  </a:lnTo>
                  <a:lnTo>
                    <a:pt x="0" y="1"/>
                  </a:lnTo>
                  <a:close/>
                </a:path>
              </a:pathLst>
            </a:custGeom>
            <a:no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2"/>
            <p:cNvSpPr/>
            <p:nvPr/>
          </p:nvSpPr>
          <p:spPr>
            <a:xfrm>
              <a:off x="6717668" y="1930025"/>
              <a:ext cx="607856" cy="643388"/>
            </a:xfrm>
            <a:custGeom>
              <a:avLst/>
              <a:gdLst/>
              <a:ahLst/>
              <a:cxnLst/>
              <a:rect l="l" t="t" r="r" b="b"/>
              <a:pathLst>
                <a:path w="20427" h="20037" extrusionOk="0">
                  <a:moveTo>
                    <a:pt x="0" y="1"/>
                  </a:moveTo>
                  <a:lnTo>
                    <a:pt x="0" y="20037"/>
                  </a:lnTo>
                  <a:lnTo>
                    <a:pt x="20427" y="10046"/>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2"/>
            <p:cNvSpPr/>
            <p:nvPr/>
          </p:nvSpPr>
          <p:spPr>
            <a:xfrm>
              <a:off x="7325495" y="2252602"/>
              <a:ext cx="607886" cy="643388"/>
            </a:xfrm>
            <a:custGeom>
              <a:avLst/>
              <a:gdLst/>
              <a:ahLst/>
              <a:cxnLst/>
              <a:rect l="l" t="t" r="r" b="b"/>
              <a:pathLst>
                <a:path w="20428" h="20037" extrusionOk="0">
                  <a:moveTo>
                    <a:pt x="1" y="0"/>
                  </a:moveTo>
                  <a:lnTo>
                    <a:pt x="1" y="20036"/>
                  </a:lnTo>
                  <a:lnTo>
                    <a:pt x="20427" y="9991"/>
                  </a:lnTo>
                  <a:lnTo>
                    <a:pt x="1"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2"/>
            <p:cNvSpPr/>
            <p:nvPr/>
          </p:nvSpPr>
          <p:spPr>
            <a:xfrm>
              <a:off x="6717668" y="3216737"/>
              <a:ext cx="607856" cy="643388"/>
            </a:xfrm>
            <a:custGeom>
              <a:avLst/>
              <a:gdLst/>
              <a:ahLst/>
              <a:cxnLst/>
              <a:rect l="l" t="t" r="r" b="b"/>
              <a:pathLst>
                <a:path w="20427" h="20037" extrusionOk="0">
                  <a:moveTo>
                    <a:pt x="0" y="0"/>
                  </a:moveTo>
                  <a:lnTo>
                    <a:pt x="0" y="20036"/>
                  </a:lnTo>
                  <a:lnTo>
                    <a:pt x="20427"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2"/>
            <p:cNvSpPr/>
            <p:nvPr/>
          </p:nvSpPr>
          <p:spPr>
            <a:xfrm>
              <a:off x="7933352" y="1930025"/>
              <a:ext cx="606220" cy="643388"/>
            </a:xfrm>
            <a:custGeom>
              <a:avLst/>
              <a:gdLst/>
              <a:ahLst/>
              <a:cxnLst/>
              <a:rect l="l" t="t" r="r" b="b"/>
              <a:pathLst>
                <a:path w="20372" h="20037" extrusionOk="0">
                  <a:moveTo>
                    <a:pt x="0" y="1"/>
                  </a:moveTo>
                  <a:lnTo>
                    <a:pt x="0" y="20037"/>
                  </a:lnTo>
                  <a:lnTo>
                    <a:pt x="20371" y="10046"/>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2"/>
            <p:cNvSpPr/>
            <p:nvPr/>
          </p:nvSpPr>
          <p:spPr>
            <a:xfrm>
              <a:off x="7933352" y="2573381"/>
              <a:ext cx="606220" cy="643388"/>
            </a:xfrm>
            <a:custGeom>
              <a:avLst/>
              <a:gdLst/>
              <a:ahLst/>
              <a:cxnLst/>
              <a:rect l="l" t="t" r="r" b="b"/>
              <a:pathLst>
                <a:path w="20372" h="20037" extrusionOk="0">
                  <a:moveTo>
                    <a:pt x="0" y="1"/>
                  </a:moveTo>
                  <a:lnTo>
                    <a:pt x="0" y="20036"/>
                  </a:lnTo>
                  <a:lnTo>
                    <a:pt x="20371" y="10046"/>
                  </a:lnTo>
                  <a:lnTo>
                    <a:pt x="0"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2"/>
            <p:cNvSpPr/>
            <p:nvPr/>
          </p:nvSpPr>
          <p:spPr>
            <a:xfrm>
              <a:off x="8539542" y="1608802"/>
              <a:ext cx="607856" cy="643388"/>
            </a:xfrm>
            <a:custGeom>
              <a:avLst/>
              <a:gdLst/>
              <a:ahLst/>
              <a:cxnLst/>
              <a:rect l="l" t="t" r="r" b="b"/>
              <a:pathLst>
                <a:path w="20427" h="20037" extrusionOk="0">
                  <a:moveTo>
                    <a:pt x="0" y="0"/>
                  </a:moveTo>
                  <a:lnTo>
                    <a:pt x="0" y="20036"/>
                  </a:lnTo>
                  <a:lnTo>
                    <a:pt x="20427" y="9991"/>
                  </a:lnTo>
                  <a:lnTo>
                    <a:pt x="0"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2"/>
            <p:cNvSpPr/>
            <p:nvPr/>
          </p:nvSpPr>
          <p:spPr>
            <a:xfrm>
              <a:off x="6109812"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2"/>
            <p:cNvSpPr/>
            <p:nvPr/>
          </p:nvSpPr>
          <p:spPr>
            <a:xfrm>
              <a:off x="6717668" y="1609246"/>
              <a:ext cx="607856" cy="643388"/>
            </a:xfrm>
            <a:custGeom>
              <a:avLst/>
              <a:gdLst/>
              <a:ahLst/>
              <a:cxnLst/>
              <a:rect l="l" t="t" r="r" b="b"/>
              <a:pathLst>
                <a:path w="20427" h="20037" extrusionOk="0">
                  <a:moveTo>
                    <a:pt x="20427" y="1"/>
                  </a:moveTo>
                  <a:lnTo>
                    <a:pt x="0" y="9991"/>
                  </a:lnTo>
                  <a:lnTo>
                    <a:pt x="20427" y="20036"/>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2"/>
            <p:cNvSpPr/>
            <p:nvPr/>
          </p:nvSpPr>
          <p:spPr>
            <a:xfrm>
              <a:off x="7325495" y="1930025"/>
              <a:ext cx="607886" cy="643388"/>
            </a:xfrm>
            <a:custGeom>
              <a:avLst/>
              <a:gdLst/>
              <a:ahLst/>
              <a:cxnLst/>
              <a:rect l="l" t="t" r="r" b="b"/>
              <a:pathLst>
                <a:path w="20428" h="20037" extrusionOk="0">
                  <a:moveTo>
                    <a:pt x="20427" y="1"/>
                  </a:moveTo>
                  <a:lnTo>
                    <a:pt x="1" y="10046"/>
                  </a:lnTo>
                  <a:lnTo>
                    <a:pt x="20427" y="20037"/>
                  </a:lnTo>
                  <a:lnTo>
                    <a:pt x="20427"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 name="Google Shape;571;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bottom pattern">
  <p:cSld name="BLANK_2_1">
    <p:spTree>
      <p:nvGrpSpPr>
        <p:cNvPr id="1" name="Shape 572"/>
        <p:cNvGrpSpPr/>
        <p:nvPr/>
      </p:nvGrpSpPr>
      <p:grpSpPr>
        <a:xfrm>
          <a:off x="0" y="0"/>
          <a:ext cx="0" cy="0"/>
          <a:chOff x="0" y="0"/>
          <a:chExt cx="0" cy="0"/>
        </a:xfrm>
      </p:grpSpPr>
      <p:grpSp>
        <p:nvGrpSpPr>
          <p:cNvPr id="573" name="Google Shape;573;p13"/>
          <p:cNvGrpSpPr/>
          <p:nvPr/>
        </p:nvGrpSpPr>
        <p:grpSpPr>
          <a:xfrm rot="10800000" flipH="1">
            <a:off x="900" y="3856775"/>
            <a:ext cx="9143992" cy="1286721"/>
            <a:chOff x="900" y="0"/>
            <a:chExt cx="9143992" cy="1286721"/>
          </a:xfrm>
        </p:grpSpPr>
        <p:sp>
          <p:nvSpPr>
            <p:cNvPr id="574" name="Google Shape;574;p13"/>
            <p:cNvSpPr/>
            <p:nvPr/>
          </p:nvSpPr>
          <p:spPr>
            <a:xfrm>
              <a:off x="4878953" y="643320"/>
              <a:ext cx="609899"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3"/>
            <p:cNvSpPr/>
            <p:nvPr/>
          </p:nvSpPr>
          <p:spPr>
            <a:xfrm>
              <a:off x="5488830" y="322543"/>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3"/>
            <p:cNvSpPr/>
            <p:nvPr/>
          </p:nvSpPr>
          <p:spPr>
            <a:xfrm>
              <a:off x="8536629" y="863"/>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3"/>
            <p:cNvSpPr/>
            <p:nvPr/>
          </p:nvSpPr>
          <p:spPr>
            <a:xfrm>
              <a:off x="6706973" y="322543"/>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3"/>
            <p:cNvSpPr/>
            <p:nvPr/>
          </p:nvSpPr>
          <p:spPr>
            <a:xfrm>
              <a:off x="4878953" y="0"/>
              <a:ext cx="609899" cy="643356"/>
            </a:xfrm>
            <a:custGeom>
              <a:avLst/>
              <a:gdLst/>
              <a:ahLst/>
              <a:cxnLst/>
              <a:rect l="l" t="t" r="r" b="b"/>
              <a:pathLst>
                <a:path w="20427" h="20036" extrusionOk="0">
                  <a:moveTo>
                    <a:pt x="0" y="0"/>
                  </a:moveTo>
                  <a:lnTo>
                    <a:pt x="0" y="20036"/>
                  </a:lnTo>
                  <a:lnTo>
                    <a:pt x="20427" y="10046"/>
                  </a:lnTo>
                  <a:lnTo>
                    <a:pt x="0"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3"/>
            <p:cNvSpPr/>
            <p:nvPr/>
          </p:nvSpPr>
          <p:spPr>
            <a:xfrm>
              <a:off x="5488830" y="0"/>
              <a:ext cx="608257"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3"/>
            <p:cNvSpPr/>
            <p:nvPr/>
          </p:nvSpPr>
          <p:spPr>
            <a:xfrm>
              <a:off x="6097065"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3"/>
            <p:cNvSpPr/>
            <p:nvPr/>
          </p:nvSpPr>
          <p:spPr>
            <a:xfrm>
              <a:off x="6706973" y="0"/>
              <a:ext cx="609899"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3"/>
            <p:cNvSpPr/>
            <p:nvPr/>
          </p:nvSpPr>
          <p:spPr>
            <a:xfrm>
              <a:off x="7316850"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3"/>
            <p:cNvSpPr/>
            <p:nvPr/>
          </p:nvSpPr>
          <p:spPr>
            <a:xfrm>
              <a:off x="4878953" y="322543"/>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3"/>
            <p:cNvSpPr/>
            <p:nvPr/>
          </p:nvSpPr>
          <p:spPr>
            <a:xfrm>
              <a:off x="5488830" y="643320"/>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3"/>
            <p:cNvSpPr/>
            <p:nvPr/>
          </p:nvSpPr>
          <p:spPr>
            <a:xfrm>
              <a:off x="7926751" y="863"/>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3"/>
            <p:cNvSpPr/>
            <p:nvPr/>
          </p:nvSpPr>
          <p:spPr>
            <a:xfrm>
              <a:off x="8536629" y="321640"/>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3"/>
            <p:cNvSpPr/>
            <p:nvPr/>
          </p:nvSpPr>
          <p:spPr>
            <a:xfrm>
              <a:off x="6097065" y="322543"/>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3"/>
            <p:cNvSpPr/>
            <p:nvPr/>
          </p:nvSpPr>
          <p:spPr>
            <a:xfrm>
              <a:off x="6706962"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3"/>
            <p:cNvSpPr/>
            <p:nvPr/>
          </p:nvSpPr>
          <p:spPr>
            <a:xfrm>
              <a:off x="4878953" y="0"/>
              <a:ext cx="609899"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3"/>
            <p:cNvSpPr/>
            <p:nvPr/>
          </p:nvSpPr>
          <p:spPr>
            <a:xfrm>
              <a:off x="5488830" y="0"/>
              <a:ext cx="608257"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3"/>
            <p:cNvSpPr/>
            <p:nvPr/>
          </p:nvSpPr>
          <p:spPr>
            <a:xfrm>
              <a:off x="6097065" y="0"/>
              <a:ext cx="609929" cy="322577"/>
            </a:xfrm>
            <a:custGeom>
              <a:avLst/>
              <a:gdLst/>
              <a:ahLst/>
              <a:cxnLst/>
              <a:rect l="l" t="t" r="r" b="b"/>
              <a:pathLst>
                <a:path w="20428" h="10046" extrusionOk="0">
                  <a:moveTo>
                    <a:pt x="1"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3"/>
            <p:cNvSpPr/>
            <p:nvPr/>
          </p:nvSpPr>
          <p:spPr>
            <a:xfrm>
              <a:off x="8534993" y="0"/>
              <a:ext cx="609899"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3"/>
            <p:cNvSpPr/>
            <p:nvPr/>
          </p:nvSpPr>
          <p:spPr>
            <a:xfrm>
              <a:off x="7926757" y="0"/>
              <a:ext cx="608257" cy="322577"/>
            </a:xfrm>
            <a:custGeom>
              <a:avLst/>
              <a:gdLst/>
              <a:ahLst/>
              <a:cxnLst/>
              <a:rect l="l" t="t" r="r" b="b"/>
              <a:pathLst>
                <a:path w="20372" h="10046" extrusionOk="0">
                  <a:moveTo>
                    <a:pt x="0" y="0"/>
                  </a:moveTo>
                  <a:lnTo>
                    <a:pt x="0" y="10046"/>
                  </a:lnTo>
                  <a:lnTo>
                    <a:pt x="20371"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3"/>
            <p:cNvSpPr/>
            <p:nvPr/>
          </p:nvSpPr>
          <p:spPr>
            <a:xfrm>
              <a:off x="7925909" y="321643"/>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3"/>
            <p:cNvSpPr/>
            <p:nvPr/>
          </p:nvSpPr>
          <p:spPr>
            <a:xfrm flipH="1">
              <a:off x="7316858"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3"/>
            <p:cNvSpPr/>
            <p:nvPr/>
          </p:nvSpPr>
          <p:spPr>
            <a:xfrm>
              <a:off x="900" y="643324"/>
              <a:ext cx="609899"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3"/>
            <p:cNvSpPr/>
            <p:nvPr/>
          </p:nvSpPr>
          <p:spPr>
            <a:xfrm>
              <a:off x="610793" y="322545"/>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3"/>
            <p:cNvSpPr/>
            <p:nvPr/>
          </p:nvSpPr>
          <p:spPr>
            <a:xfrm>
              <a:off x="3658671" y="863"/>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3"/>
            <p:cNvSpPr/>
            <p:nvPr/>
          </p:nvSpPr>
          <p:spPr>
            <a:xfrm>
              <a:off x="1828968" y="322545"/>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3"/>
            <p:cNvSpPr/>
            <p:nvPr/>
          </p:nvSpPr>
          <p:spPr>
            <a:xfrm>
              <a:off x="4266922" y="321642"/>
              <a:ext cx="609929" cy="643388"/>
            </a:xfrm>
            <a:custGeom>
              <a:avLst/>
              <a:gdLst/>
              <a:ahLst/>
              <a:cxnLst/>
              <a:rect l="l" t="t" r="r" b="b"/>
              <a:pathLst>
                <a:path w="20428" h="20037" extrusionOk="0">
                  <a:moveTo>
                    <a:pt x="1" y="1"/>
                  </a:moveTo>
                  <a:lnTo>
                    <a:pt x="1" y="20037"/>
                  </a:lnTo>
                  <a:lnTo>
                    <a:pt x="20427" y="10047"/>
                  </a:lnTo>
                  <a:lnTo>
                    <a:pt x="1"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3"/>
            <p:cNvSpPr/>
            <p:nvPr/>
          </p:nvSpPr>
          <p:spPr>
            <a:xfrm>
              <a:off x="900" y="0"/>
              <a:ext cx="609899" cy="643356"/>
            </a:xfrm>
            <a:custGeom>
              <a:avLst/>
              <a:gdLst/>
              <a:ahLst/>
              <a:cxnLst/>
              <a:rect l="l" t="t" r="r" b="b"/>
              <a:pathLst>
                <a:path w="20427" h="20036" extrusionOk="0">
                  <a:moveTo>
                    <a:pt x="0" y="0"/>
                  </a:moveTo>
                  <a:lnTo>
                    <a:pt x="0" y="20036"/>
                  </a:lnTo>
                  <a:lnTo>
                    <a:pt x="20427" y="10046"/>
                  </a:lnTo>
                  <a:lnTo>
                    <a:pt x="0" y="0"/>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3"/>
            <p:cNvSpPr/>
            <p:nvPr/>
          </p:nvSpPr>
          <p:spPr>
            <a:xfrm>
              <a:off x="610793" y="0"/>
              <a:ext cx="608257"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3"/>
            <p:cNvSpPr/>
            <p:nvPr/>
          </p:nvSpPr>
          <p:spPr>
            <a:xfrm>
              <a:off x="1219044"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3"/>
            <p:cNvSpPr/>
            <p:nvPr/>
          </p:nvSpPr>
          <p:spPr>
            <a:xfrm>
              <a:off x="1828968" y="0"/>
              <a:ext cx="609899"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3"/>
            <p:cNvSpPr/>
            <p:nvPr/>
          </p:nvSpPr>
          <p:spPr>
            <a:xfrm>
              <a:off x="2438861"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3"/>
            <p:cNvSpPr/>
            <p:nvPr/>
          </p:nvSpPr>
          <p:spPr>
            <a:xfrm>
              <a:off x="900" y="322545"/>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3"/>
            <p:cNvSpPr/>
            <p:nvPr/>
          </p:nvSpPr>
          <p:spPr>
            <a:xfrm>
              <a:off x="610793" y="643324"/>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3"/>
            <p:cNvSpPr/>
            <p:nvPr/>
          </p:nvSpPr>
          <p:spPr>
            <a:xfrm>
              <a:off x="3048778" y="863"/>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3"/>
            <p:cNvSpPr/>
            <p:nvPr/>
          </p:nvSpPr>
          <p:spPr>
            <a:xfrm>
              <a:off x="3658671" y="321642"/>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3"/>
            <p:cNvSpPr/>
            <p:nvPr/>
          </p:nvSpPr>
          <p:spPr>
            <a:xfrm>
              <a:off x="1219044" y="322545"/>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3"/>
            <p:cNvSpPr/>
            <p:nvPr/>
          </p:nvSpPr>
          <p:spPr>
            <a:xfrm>
              <a:off x="4266922" y="863"/>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3"/>
            <p:cNvSpPr/>
            <p:nvPr/>
          </p:nvSpPr>
          <p:spPr>
            <a:xfrm>
              <a:off x="900" y="0"/>
              <a:ext cx="609899"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3"/>
            <p:cNvSpPr/>
            <p:nvPr/>
          </p:nvSpPr>
          <p:spPr>
            <a:xfrm>
              <a:off x="610793" y="0"/>
              <a:ext cx="608257"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3"/>
            <p:cNvSpPr/>
            <p:nvPr/>
          </p:nvSpPr>
          <p:spPr>
            <a:xfrm>
              <a:off x="1219044" y="0"/>
              <a:ext cx="609929" cy="322577"/>
            </a:xfrm>
            <a:custGeom>
              <a:avLst/>
              <a:gdLst/>
              <a:ahLst/>
              <a:cxnLst/>
              <a:rect l="l" t="t" r="r" b="b"/>
              <a:pathLst>
                <a:path w="20428" h="10046" extrusionOk="0">
                  <a:moveTo>
                    <a:pt x="1" y="0"/>
                  </a:moveTo>
                  <a:lnTo>
                    <a:pt x="20427" y="1004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3"/>
            <p:cNvSpPr/>
            <p:nvPr/>
          </p:nvSpPr>
          <p:spPr>
            <a:xfrm>
              <a:off x="4266958" y="0"/>
              <a:ext cx="609899" cy="322577"/>
            </a:xfrm>
            <a:custGeom>
              <a:avLst/>
              <a:gdLst/>
              <a:ahLst/>
              <a:cxnLst/>
              <a:rect l="l" t="t" r="r" b="b"/>
              <a:pathLst>
                <a:path w="20427" h="10046" extrusionOk="0">
                  <a:moveTo>
                    <a:pt x="0" y="0"/>
                  </a:moveTo>
                  <a:lnTo>
                    <a:pt x="0"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3"/>
            <p:cNvSpPr/>
            <p:nvPr/>
          </p:nvSpPr>
          <p:spPr>
            <a:xfrm>
              <a:off x="3657035" y="0"/>
              <a:ext cx="609899"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3"/>
            <p:cNvSpPr/>
            <p:nvPr/>
          </p:nvSpPr>
          <p:spPr>
            <a:xfrm>
              <a:off x="3048784" y="0"/>
              <a:ext cx="608257" cy="322577"/>
            </a:xfrm>
            <a:custGeom>
              <a:avLst/>
              <a:gdLst/>
              <a:ahLst/>
              <a:cxnLst/>
              <a:rect l="l" t="t" r="r" b="b"/>
              <a:pathLst>
                <a:path w="20372" h="10046" extrusionOk="0">
                  <a:moveTo>
                    <a:pt x="0" y="0"/>
                  </a:moveTo>
                  <a:lnTo>
                    <a:pt x="0" y="10046"/>
                  </a:lnTo>
                  <a:lnTo>
                    <a:pt x="20371"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3"/>
            <p:cNvSpPr/>
            <p:nvPr/>
          </p:nvSpPr>
          <p:spPr>
            <a:xfrm>
              <a:off x="2438861" y="0"/>
              <a:ext cx="609929" cy="322577"/>
            </a:xfrm>
            <a:custGeom>
              <a:avLst/>
              <a:gdLst/>
              <a:ahLst/>
              <a:cxnLst/>
              <a:rect l="l" t="t" r="r" b="b"/>
              <a:pathLst>
                <a:path w="20428" h="10046" extrusionOk="0">
                  <a:moveTo>
                    <a:pt x="1" y="0"/>
                  </a:moveTo>
                  <a:lnTo>
                    <a:pt x="20427" y="10046"/>
                  </a:lnTo>
                  <a:lnTo>
                    <a:pt x="20427" y="0"/>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3"/>
            <p:cNvSpPr/>
            <p:nvPr/>
          </p:nvSpPr>
          <p:spPr>
            <a:xfrm>
              <a:off x="3047936" y="321645"/>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3"/>
            <p:cNvSpPr/>
            <p:nvPr/>
          </p:nvSpPr>
          <p:spPr>
            <a:xfrm flipH="1">
              <a:off x="3658935" y="643332"/>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3"/>
            <p:cNvSpPr/>
            <p:nvPr/>
          </p:nvSpPr>
          <p:spPr>
            <a:xfrm flipH="1">
              <a:off x="1219312"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 name="Google Shape;622;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rgbClr val="FFA400"/>
        </a:solidFill>
        <a:effectLst/>
      </p:bgPr>
    </p:bg>
    <p:spTree>
      <p:nvGrpSpPr>
        <p:cNvPr id="1" name="Shape 92"/>
        <p:cNvGrpSpPr/>
        <p:nvPr/>
      </p:nvGrpSpPr>
      <p:grpSpPr>
        <a:xfrm>
          <a:off x="0" y="0"/>
          <a:ext cx="0" cy="0"/>
          <a:chOff x="0" y="0"/>
          <a:chExt cx="0" cy="0"/>
        </a:xfrm>
      </p:grpSpPr>
      <p:sp>
        <p:nvSpPr>
          <p:cNvPr id="93" name="Google Shape;93;p3"/>
          <p:cNvSpPr txBox="1">
            <a:spLocks noGrp="1"/>
          </p:cNvSpPr>
          <p:nvPr>
            <p:ph type="ctrTitle"/>
          </p:nvPr>
        </p:nvSpPr>
        <p:spPr>
          <a:xfrm>
            <a:off x="685800" y="1659550"/>
            <a:ext cx="4252500" cy="1159800"/>
          </a:xfrm>
          <a:prstGeom prst="rect">
            <a:avLst/>
          </a:prstGeom>
        </p:spPr>
        <p:txBody>
          <a:bodyPr spcFirstLastPara="1" wrap="square" lIns="91425" tIns="91425" rIns="91425" bIns="91425" anchor="b" anchorCtr="0"/>
          <a:lstStyle>
            <a:lvl1pPr lvl="0" rtl="0">
              <a:spcBef>
                <a:spcPts val="0"/>
              </a:spcBef>
              <a:spcAft>
                <a:spcPts val="0"/>
              </a:spcAft>
              <a:buClr>
                <a:srgbClr val="FFFFFF"/>
              </a:buClr>
              <a:buSzPts val="3600"/>
              <a:buNone/>
              <a:defRPr sz="3600">
                <a:solidFill>
                  <a:srgbClr val="FFFFFF"/>
                </a:solidFill>
              </a:defRPr>
            </a:lvl1pPr>
            <a:lvl2pPr lvl="1" rtl="0">
              <a:spcBef>
                <a:spcPts val="0"/>
              </a:spcBef>
              <a:spcAft>
                <a:spcPts val="0"/>
              </a:spcAft>
              <a:buClr>
                <a:srgbClr val="FFFFFF"/>
              </a:buClr>
              <a:buSzPts val="3600"/>
              <a:buNone/>
              <a:defRPr sz="3600">
                <a:solidFill>
                  <a:srgbClr val="FFFFFF"/>
                </a:solidFill>
              </a:defRPr>
            </a:lvl2pPr>
            <a:lvl3pPr lvl="2" rtl="0">
              <a:spcBef>
                <a:spcPts val="0"/>
              </a:spcBef>
              <a:spcAft>
                <a:spcPts val="0"/>
              </a:spcAft>
              <a:buClr>
                <a:srgbClr val="FFFFFF"/>
              </a:buClr>
              <a:buSzPts val="3600"/>
              <a:buNone/>
              <a:defRPr sz="3600">
                <a:solidFill>
                  <a:srgbClr val="FFFFFF"/>
                </a:solidFill>
              </a:defRPr>
            </a:lvl3pPr>
            <a:lvl4pPr lvl="3" rtl="0">
              <a:spcBef>
                <a:spcPts val="0"/>
              </a:spcBef>
              <a:spcAft>
                <a:spcPts val="0"/>
              </a:spcAft>
              <a:buClr>
                <a:srgbClr val="FFFFFF"/>
              </a:buClr>
              <a:buSzPts val="3600"/>
              <a:buNone/>
              <a:defRPr sz="3600">
                <a:solidFill>
                  <a:srgbClr val="FFFFFF"/>
                </a:solidFill>
              </a:defRPr>
            </a:lvl4pPr>
            <a:lvl5pPr lvl="4" rtl="0">
              <a:spcBef>
                <a:spcPts val="0"/>
              </a:spcBef>
              <a:spcAft>
                <a:spcPts val="0"/>
              </a:spcAft>
              <a:buClr>
                <a:srgbClr val="FFFFFF"/>
              </a:buClr>
              <a:buSzPts val="3600"/>
              <a:buNone/>
              <a:defRPr sz="3600">
                <a:solidFill>
                  <a:srgbClr val="FFFFFF"/>
                </a:solidFill>
              </a:defRPr>
            </a:lvl5pPr>
            <a:lvl6pPr lvl="5" rtl="0">
              <a:spcBef>
                <a:spcPts val="0"/>
              </a:spcBef>
              <a:spcAft>
                <a:spcPts val="0"/>
              </a:spcAft>
              <a:buClr>
                <a:srgbClr val="FFFFFF"/>
              </a:buClr>
              <a:buSzPts val="3600"/>
              <a:buNone/>
              <a:defRPr sz="3600">
                <a:solidFill>
                  <a:srgbClr val="FFFFFF"/>
                </a:solidFill>
              </a:defRPr>
            </a:lvl6pPr>
            <a:lvl7pPr lvl="6" rtl="0">
              <a:spcBef>
                <a:spcPts val="0"/>
              </a:spcBef>
              <a:spcAft>
                <a:spcPts val="0"/>
              </a:spcAft>
              <a:buClr>
                <a:srgbClr val="FFFFFF"/>
              </a:buClr>
              <a:buSzPts val="3600"/>
              <a:buNone/>
              <a:defRPr sz="3600">
                <a:solidFill>
                  <a:srgbClr val="FFFFFF"/>
                </a:solidFill>
              </a:defRPr>
            </a:lvl7pPr>
            <a:lvl8pPr lvl="7" rtl="0">
              <a:spcBef>
                <a:spcPts val="0"/>
              </a:spcBef>
              <a:spcAft>
                <a:spcPts val="0"/>
              </a:spcAft>
              <a:buClr>
                <a:srgbClr val="FFFFFF"/>
              </a:buClr>
              <a:buSzPts val="3600"/>
              <a:buNone/>
              <a:defRPr sz="3600">
                <a:solidFill>
                  <a:srgbClr val="FFFFFF"/>
                </a:solidFill>
              </a:defRPr>
            </a:lvl8pPr>
            <a:lvl9pPr lvl="8" rtl="0">
              <a:spcBef>
                <a:spcPts val="0"/>
              </a:spcBef>
              <a:spcAft>
                <a:spcPts val="0"/>
              </a:spcAft>
              <a:buClr>
                <a:srgbClr val="FFFFFF"/>
              </a:buClr>
              <a:buSzPts val="3600"/>
              <a:buNone/>
              <a:defRPr sz="3600">
                <a:solidFill>
                  <a:srgbClr val="FFFFFF"/>
                </a:solidFill>
              </a:defRPr>
            </a:lvl9pPr>
          </a:lstStyle>
          <a:p>
            <a:endParaRPr/>
          </a:p>
        </p:txBody>
      </p:sp>
      <p:sp>
        <p:nvSpPr>
          <p:cNvPr id="94" name="Google Shape;94;p3"/>
          <p:cNvSpPr txBox="1">
            <a:spLocks noGrp="1"/>
          </p:cNvSpPr>
          <p:nvPr>
            <p:ph type="subTitle" idx="1"/>
          </p:nvPr>
        </p:nvSpPr>
        <p:spPr>
          <a:xfrm>
            <a:off x="685800" y="2687652"/>
            <a:ext cx="4252500" cy="784800"/>
          </a:xfrm>
          <a:prstGeom prst="rect">
            <a:avLst/>
          </a:prstGeom>
        </p:spPr>
        <p:txBody>
          <a:bodyPr spcFirstLastPara="1" wrap="square" lIns="91425" tIns="91425" rIns="91425" bIns="91425" anchor="t" anchorCtr="0"/>
          <a:lstStyle>
            <a:lvl1pPr lvl="0" rtl="0">
              <a:spcBef>
                <a:spcPts val="0"/>
              </a:spcBef>
              <a:spcAft>
                <a:spcPts val="0"/>
              </a:spcAft>
              <a:buClr>
                <a:schemeClr val="dk2"/>
              </a:buClr>
              <a:buSzPts val="2200"/>
              <a:buNone/>
              <a:defRPr>
                <a:solidFill>
                  <a:schemeClr val="dk2"/>
                </a:solidFill>
              </a:defRPr>
            </a:lvl1pPr>
            <a:lvl2pPr lvl="1" rtl="0">
              <a:spcBef>
                <a:spcPts val="0"/>
              </a:spcBef>
              <a:spcAft>
                <a:spcPts val="0"/>
              </a:spcAft>
              <a:buClr>
                <a:schemeClr val="dk2"/>
              </a:buClr>
              <a:buSzPts val="3000"/>
              <a:buNone/>
              <a:defRPr sz="3000">
                <a:solidFill>
                  <a:schemeClr val="dk2"/>
                </a:solidFill>
              </a:defRPr>
            </a:lvl2pPr>
            <a:lvl3pPr lvl="2" rtl="0">
              <a:spcBef>
                <a:spcPts val="0"/>
              </a:spcBef>
              <a:spcAft>
                <a:spcPts val="0"/>
              </a:spcAft>
              <a:buClr>
                <a:schemeClr val="dk2"/>
              </a:buClr>
              <a:buSzPts val="3000"/>
              <a:buNone/>
              <a:defRPr sz="3000">
                <a:solidFill>
                  <a:schemeClr val="dk2"/>
                </a:solidFill>
              </a:defRPr>
            </a:lvl3pPr>
            <a:lvl4pPr lvl="3" rtl="0">
              <a:spcBef>
                <a:spcPts val="0"/>
              </a:spcBef>
              <a:spcAft>
                <a:spcPts val="0"/>
              </a:spcAft>
              <a:buClr>
                <a:schemeClr val="dk2"/>
              </a:buClr>
              <a:buSzPts val="3000"/>
              <a:buNone/>
              <a:defRPr sz="3000">
                <a:solidFill>
                  <a:schemeClr val="dk2"/>
                </a:solidFill>
              </a:defRPr>
            </a:lvl4pPr>
            <a:lvl5pPr lvl="4" rtl="0">
              <a:spcBef>
                <a:spcPts val="0"/>
              </a:spcBef>
              <a:spcAft>
                <a:spcPts val="0"/>
              </a:spcAft>
              <a:buClr>
                <a:schemeClr val="dk2"/>
              </a:buClr>
              <a:buSzPts val="3000"/>
              <a:buNone/>
              <a:defRPr sz="3000">
                <a:solidFill>
                  <a:schemeClr val="dk2"/>
                </a:solidFill>
              </a:defRPr>
            </a:lvl5pPr>
            <a:lvl6pPr lvl="5" rtl="0">
              <a:spcBef>
                <a:spcPts val="0"/>
              </a:spcBef>
              <a:spcAft>
                <a:spcPts val="0"/>
              </a:spcAft>
              <a:buClr>
                <a:schemeClr val="dk2"/>
              </a:buClr>
              <a:buSzPts val="3000"/>
              <a:buNone/>
              <a:defRPr sz="3000">
                <a:solidFill>
                  <a:schemeClr val="dk2"/>
                </a:solidFill>
              </a:defRPr>
            </a:lvl6pPr>
            <a:lvl7pPr lvl="6" rtl="0">
              <a:spcBef>
                <a:spcPts val="0"/>
              </a:spcBef>
              <a:spcAft>
                <a:spcPts val="0"/>
              </a:spcAft>
              <a:buClr>
                <a:schemeClr val="dk2"/>
              </a:buClr>
              <a:buSzPts val="3000"/>
              <a:buNone/>
              <a:defRPr sz="3000">
                <a:solidFill>
                  <a:schemeClr val="dk2"/>
                </a:solidFill>
              </a:defRPr>
            </a:lvl7pPr>
            <a:lvl8pPr lvl="7" rtl="0">
              <a:spcBef>
                <a:spcPts val="0"/>
              </a:spcBef>
              <a:spcAft>
                <a:spcPts val="0"/>
              </a:spcAft>
              <a:buClr>
                <a:schemeClr val="dk2"/>
              </a:buClr>
              <a:buSzPts val="3000"/>
              <a:buNone/>
              <a:defRPr sz="3000">
                <a:solidFill>
                  <a:schemeClr val="dk2"/>
                </a:solidFill>
              </a:defRPr>
            </a:lvl8pPr>
            <a:lvl9pPr lvl="8" rtl="0">
              <a:spcBef>
                <a:spcPts val="0"/>
              </a:spcBef>
              <a:spcAft>
                <a:spcPts val="0"/>
              </a:spcAft>
              <a:buClr>
                <a:schemeClr val="dk2"/>
              </a:buClr>
              <a:buSzPts val="3000"/>
              <a:buNone/>
              <a:defRPr sz="3000">
                <a:solidFill>
                  <a:schemeClr val="dk2"/>
                </a:solidFill>
              </a:defRPr>
            </a:lvl9pPr>
          </a:lstStyle>
          <a:p>
            <a:endParaRPr/>
          </a:p>
        </p:txBody>
      </p:sp>
      <p:grpSp>
        <p:nvGrpSpPr>
          <p:cNvPr id="95" name="Google Shape;95;p3"/>
          <p:cNvGrpSpPr/>
          <p:nvPr/>
        </p:nvGrpSpPr>
        <p:grpSpPr>
          <a:xfrm>
            <a:off x="4894945" y="-11"/>
            <a:ext cx="4252453" cy="5146816"/>
            <a:chOff x="4894945" y="-11"/>
            <a:chExt cx="4252453" cy="5146816"/>
          </a:xfrm>
        </p:grpSpPr>
        <p:sp>
          <p:nvSpPr>
            <p:cNvPr id="96" name="Google Shape;96;p3"/>
            <p:cNvSpPr/>
            <p:nvPr/>
          </p:nvSpPr>
          <p:spPr>
            <a:xfrm>
              <a:off x="6108962" y="4182670"/>
              <a:ext cx="607886" cy="643356"/>
            </a:xfrm>
            <a:custGeom>
              <a:avLst/>
              <a:gdLst/>
              <a:ahLst/>
              <a:cxnLst/>
              <a:rect l="l" t="t" r="r" b="b"/>
              <a:pathLst>
                <a:path w="20428" h="20036" extrusionOk="0">
                  <a:moveTo>
                    <a:pt x="1" y="0"/>
                  </a:moveTo>
                  <a:lnTo>
                    <a:pt x="1" y="20036"/>
                  </a:lnTo>
                  <a:lnTo>
                    <a:pt x="20427" y="9990"/>
                  </a:lnTo>
                  <a:lnTo>
                    <a:pt x="1"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6716818" y="3860093"/>
              <a:ext cx="607856" cy="643388"/>
            </a:xfrm>
            <a:custGeom>
              <a:avLst/>
              <a:gdLst/>
              <a:ahLst/>
              <a:cxnLst/>
              <a:rect l="l" t="t" r="r" b="b"/>
              <a:pathLst>
                <a:path w="20427" h="20037" extrusionOk="0">
                  <a:moveTo>
                    <a:pt x="0" y="0"/>
                  </a:moveTo>
                  <a:lnTo>
                    <a:pt x="0" y="20036"/>
                  </a:lnTo>
                  <a:lnTo>
                    <a:pt x="20427"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7324645" y="3539314"/>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7324645" y="4182670"/>
              <a:ext cx="607886" cy="643356"/>
            </a:xfrm>
            <a:custGeom>
              <a:avLst/>
              <a:gdLst/>
              <a:ahLst/>
              <a:cxnLst/>
              <a:rect l="l" t="t" r="r" b="b"/>
              <a:pathLst>
                <a:path w="20428" h="20036" extrusionOk="0">
                  <a:moveTo>
                    <a:pt x="1" y="0"/>
                  </a:moveTo>
                  <a:lnTo>
                    <a:pt x="1" y="20036"/>
                  </a:lnTo>
                  <a:lnTo>
                    <a:pt x="20427" y="9990"/>
                  </a:lnTo>
                  <a:lnTo>
                    <a:pt x="1" y="0"/>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7932502" y="643313"/>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8538692" y="322534"/>
              <a:ext cx="607856" cy="643388"/>
            </a:xfrm>
            <a:custGeom>
              <a:avLst/>
              <a:gdLst/>
              <a:ahLst/>
              <a:cxnLst/>
              <a:rect l="l" t="t" r="r" b="b"/>
              <a:pathLst>
                <a:path w="20427" h="20037" extrusionOk="0">
                  <a:moveTo>
                    <a:pt x="0" y="1"/>
                  </a:moveTo>
                  <a:lnTo>
                    <a:pt x="0" y="20037"/>
                  </a:lnTo>
                  <a:lnTo>
                    <a:pt x="20427" y="9991"/>
                  </a:lnTo>
                  <a:lnTo>
                    <a:pt x="0" y="1"/>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7932502" y="1286669"/>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7932502" y="3216737"/>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8538692" y="3539314"/>
              <a:ext cx="607856" cy="643388"/>
            </a:xfrm>
            <a:custGeom>
              <a:avLst/>
              <a:gdLst/>
              <a:ahLst/>
              <a:cxnLst/>
              <a:rect l="l" t="t" r="r" b="b"/>
              <a:pathLst>
                <a:path w="20427" h="20037" extrusionOk="0">
                  <a:moveTo>
                    <a:pt x="0" y="0"/>
                  </a:moveTo>
                  <a:lnTo>
                    <a:pt x="0" y="20036"/>
                  </a:lnTo>
                  <a:lnTo>
                    <a:pt x="20427" y="9990"/>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108962" y="-11"/>
              <a:ext cx="607886" cy="322577"/>
            </a:xfrm>
            <a:custGeom>
              <a:avLst/>
              <a:gdLst/>
              <a:ahLst/>
              <a:cxnLst/>
              <a:rect l="l" t="t" r="r" b="b"/>
              <a:pathLst>
                <a:path w="20428" h="10046" extrusionOk="0">
                  <a:moveTo>
                    <a:pt x="1" y="0"/>
                  </a:moveTo>
                  <a:lnTo>
                    <a:pt x="1" y="10046"/>
                  </a:lnTo>
                  <a:lnTo>
                    <a:pt x="20427" y="0"/>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716818" y="-11"/>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7324645" y="-11"/>
              <a:ext cx="607886" cy="322577"/>
            </a:xfrm>
            <a:custGeom>
              <a:avLst/>
              <a:gdLst/>
              <a:ahLst/>
              <a:cxnLst/>
              <a:rect l="l" t="t" r="r" b="b"/>
              <a:pathLst>
                <a:path w="20428" h="10046" extrusionOk="0">
                  <a:moveTo>
                    <a:pt x="1" y="0"/>
                  </a:moveTo>
                  <a:lnTo>
                    <a:pt x="1" y="10046"/>
                  </a:lnTo>
                  <a:lnTo>
                    <a:pt x="20427"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7932502" y="-11"/>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8538692" y="-11"/>
              <a:ext cx="607856" cy="322577"/>
            </a:xfrm>
            <a:custGeom>
              <a:avLst/>
              <a:gdLst/>
              <a:ahLst/>
              <a:cxnLst/>
              <a:rect l="l" t="t" r="r" b="b"/>
              <a:pathLst>
                <a:path w="20427" h="10046" extrusionOk="0">
                  <a:moveTo>
                    <a:pt x="0" y="0"/>
                  </a:moveTo>
                  <a:lnTo>
                    <a:pt x="0" y="10046"/>
                  </a:lnTo>
                  <a:lnTo>
                    <a:pt x="20427"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4894945"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6108962"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5502772" y="4182670"/>
              <a:ext cx="606220" cy="643356"/>
            </a:xfrm>
            <a:custGeom>
              <a:avLst/>
              <a:gdLst/>
              <a:ahLst/>
              <a:cxnLst/>
              <a:rect l="l" t="t" r="r" b="b"/>
              <a:pathLst>
                <a:path w="20372" h="20036" extrusionOk="0">
                  <a:moveTo>
                    <a:pt x="20372" y="0"/>
                  </a:moveTo>
                  <a:lnTo>
                    <a:pt x="1" y="9990"/>
                  </a:lnTo>
                  <a:lnTo>
                    <a:pt x="20372" y="20036"/>
                  </a:lnTo>
                  <a:lnTo>
                    <a:pt x="20372" y="0"/>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7324645"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6716818" y="3539314"/>
              <a:ext cx="607856" cy="643388"/>
            </a:xfrm>
            <a:custGeom>
              <a:avLst/>
              <a:gdLst/>
              <a:ahLst/>
              <a:cxnLst/>
              <a:rect l="l" t="t" r="r" b="b"/>
              <a:pathLst>
                <a:path w="20427" h="20037" extrusionOk="0">
                  <a:moveTo>
                    <a:pt x="20427" y="0"/>
                  </a:moveTo>
                  <a:lnTo>
                    <a:pt x="0" y="9990"/>
                  </a:lnTo>
                  <a:lnTo>
                    <a:pt x="20427" y="20036"/>
                  </a:lnTo>
                  <a:lnTo>
                    <a:pt x="20427"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6716818" y="4182670"/>
              <a:ext cx="607856" cy="643356"/>
            </a:xfrm>
            <a:custGeom>
              <a:avLst/>
              <a:gdLst/>
              <a:ahLst/>
              <a:cxnLst/>
              <a:rect l="l" t="t" r="r" b="b"/>
              <a:pathLst>
                <a:path w="20427" h="20036" extrusionOk="0">
                  <a:moveTo>
                    <a:pt x="20427" y="0"/>
                  </a:moveTo>
                  <a:lnTo>
                    <a:pt x="0" y="9990"/>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7932502" y="322534"/>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7932502" y="965890"/>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7932502" y="2895958"/>
              <a:ext cx="606220" cy="643388"/>
            </a:xfrm>
            <a:custGeom>
              <a:avLst/>
              <a:gdLst/>
              <a:ahLst/>
              <a:cxnLst/>
              <a:rect l="l" t="t" r="r" b="b"/>
              <a:pathLst>
                <a:path w="20372" h="20037" extrusionOk="0">
                  <a:moveTo>
                    <a:pt x="20371" y="0"/>
                  </a:moveTo>
                  <a:lnTo>
                    <a:pt x="0" y="9990"/>
                  </a:lnTo>
                  <a:lnTo>
                    <a:pt x="20371" y="20036"/>
                  </a:lnTo>
                  <a:lnTo>
                    <a:pt x="20371"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7932492" y="3538418"/>
              <a:ext cx="607856" cy="643388"/>
            </a:xfrm>
            <a:custGeom>
              <a:avLst/>
              <a:gdLst/>
              <a:ahLst/>
              <a:cxnLst/>
              <a:rect l="l" t="t" r="r" b="b"/>
              <a:pathLst>
                <a:path w="20427" h="20037" extrusionOk="0">
                  <a:moveTo>
                    <a:pt x="20427" y="0"/>
                  </a:moveTo>
                  <a:lnTo>
                    <a:pt x="0" y="10046"/>
                  </a:lnTo>
                  <a:lnTo>
                    <a:pt x="20427" y="20036"/>
                  </a:lnTo>
                  <a:lnTo>
                    <a:pt x="20427" y="0"/>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6108962" y="-11"/>
              <a:ext cx="607886" cy="643356"/>
            </a:xfrm>
            <a:custGeom>
              <a:avLst/>
              <a:gdLst/>
              <a:ahLst/>
              <a:cxnLst/>
              <a:rect l="l" t="t" r="r" b="b"/>
              <a:pathLst>
                <a:path w="20428" h="20036" extrusionOk="0">
                  <a:moveTo>
                    <a:pt x="20427" y="0"/>
                  </a:moveTo>
                  <a:lnTo>
                    <a:pt x="1" y="10046"/>
                  </a:lnTo>
                  <a:lnTo>
                    <a:pt x="20427" y="20036"/>
                  </a:lnTo>
                  <a:lnTo>
                    <a:pt x="20427" y="0"/>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6716818"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6716818"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732464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8538692" y="-11"/>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853869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7324658" y="322534"/>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7324658" y="965890"/>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6716831" y="322534"/>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6716831"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7324658" y="1286669"/>
              <a:ext cx="607886" cy="643388"/>
            </a:xfrm>
            <a:custGeom>
              <a:avLst/>
              <a:gdLst/>
              <a:ahLst/>
              <a:cxnLst/>
              <a:rect l="l" t="t" r="r" b="b"/>
              <a:pathLst>
                <a:path w="20428" h="20037" extrusionOk="0">
                  <a:moveTo>
                    <a:pt x="20427" y="1"/>
                  </a:moveTo>
                  <a:lnTo>
                    <a:pt x="1" y="10047"/>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7324658" y="-11"/>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8538692" y="4825993"/>
              <a:ext cx="607856" cy="320811"/>
            </a:xfrm>
            <a:custGeom>
              <a:avLst/>
              <a:gdLst/>
              <a:ahLst/>
              <a:cxnLst/>
              <a:rect l="l" t="t" r="r" b="b"/>
              <a:pathLst>
                <a:path w="20427" h="9991" extrusionOk="0">
                  <a:moveTo>
                    <a:pt x="0" y="1"/>
                  </a:moveTo>
                  <a:lnTo>
                    <a:pt x="0" y="9991"/>
                  </a:lnTo>
                  <a:lnTo>
                    <a:pt x="20427" y="9991"/>
                  </a:lnTo>
                  <a:lnTo>
                    <a:pt x="0" y="1"/>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6109812" y="2252602"/>
              <a:ext cx="607886" cy="643388"/>
            </a:xfrm>
            <a:custGeom>
              <a:avLst/>
              <a:gdLst/>
              <a:ahLst/>
              <a:cxnLst/>
              <a:rect l="l" t="t" r="r" b="b"/>
              <a:pathLst>
                <a:path w="20428" h="20037" extrusionOk="0">
                  <a:moveTo>
                    <a:pt x="1" y="0"/>
                  </a:moveTo>
                  <a:lnTo>
                    <a:pt x="1" y="20036"/>
                  </a:lnTo>
                  <a:lnTo>
                    <a:pt x="20427" y="9991"/>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6109812" y="3539314"/>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6717668" y="1286669"/>
              <a:ext cx="607856" cy="643388"/>
            </a:xfrm>
            <a:custGeom>
              <a:avLst/>
              <a:gdLst/>
              <a:ahLst/>
              <a:cxnLst/>
              <a:rect l="l" t="t" r="r" b="b"/>
              <a:pathLst>
                <a:path w="20427" h="20037" extrusionOk="0">
                  <a:moveTo>
                    <a:pt x="0" y="1"/>
                  </a:moveTo>
                  <a:lnTo>
                    <a:pt x="0" y="20037"/>
                  </a:lnTo>
                  <a:lnTo>
                    <a:pt x="20427" y="10047"/>
                  </a:lnTo>
                  <a:lnTo>
                    <a:pt x="0"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6717668" y="1930025"/>
              <a:ext cx="607856" cy="643388"/>
            </a:xfrm>
            <a:custGeom>
              <a:avLst/>
              <a:gdLst/>
              <a:ahLst/>
              <a:cxnLst/>
              <a:rect l="l" t="t" r="r" b="b"/>
              <a:pathLst>
                <a:path w="20427" h="20037" extrusionOk="0">
                  <a:moveTo>
                    <a:pt x="0" y="1"/>
                  </a:moveTo>
                  <a:lnTo>
                    <a:pt x="0" y="20037"/>
                  </a:lnTo>
                  <a:lnTo>
                    <a:pt x="20427" y="10046"/>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6717668" y="2573381"/>
              <a:ext cx="607856" cy="643388"/>
            </a:xfrm>
            <a:custGeom>
              <a:avLst/>
              <a:gdLst/>
              <a:ahLst/>
              <a:cxnLst/>
              <a:rect l="l" t="t" r="r" b="b"/>
              <a:pathLst>
                <a:path w="20427" h="20037" extrusionOk="0">
                  <a:moveTo>
                    <a:pt x="0" y="1"/>
                  </a:moveTo>
                  <a:lnTo>
                    <a:pt x="0" y="20036"/>
                  </a:lnTo>
                  <a:lnTo>
                    <a:pt x="20427" y="10046"/>
                  </a:lnTo>
                  <a:lnTo>
                    <a:pt x="0"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7325495" y="2252602"/>
              <a:ext cx="607886" cy="643388"/>
            </a:xfrm>
            <a:custGeom>
              <a:avLst/>
              <a:gdLst/>
              <a:ahLst/>
              <a:cxnLst/>
              <a:rect l="l" t="t" r="r" b="b"/>
              <a:pathLst>
                <a:path w="20428" h="20037" extrusionOk="0">
                  <a:moveTo>
                    <a:pt x="1" y="0"/>
                  </a:moveTo>
                  <a:lnTo>
                    <a:pt x="1" y="20036"/>
                  </a:lnTo>
                  <a:lnTo>
                    <a:pt x="20427" y="9991"/>
                  </a:lnTo>
                  <a:lnTo>
                    <a:pt x="1" y="0"/>
                  </a:lnTo>
                  <a:close/>
                </a:path>
              </a:pathLst>
            </a:custGeom>
            <a:noFill/>
            <a:ln w="9525" cap="flat" cmpd="sng">
              <a:solidFill>
                <a:srgbClr val="FFF2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6717668" y="3216737"/>
              <a:ext cx="607856" cy="643388"/>
            </a:xfrm>
            <a:custGeom>
              <a:avLst/>
              <a:gdLst/>
              <a:ahLst/>
              <a:cxnLst/>
              <a:rect l="l" t="t" r="r" b="b"/>
              <a:pathLst>
                <a:path w="20427" h="20037" extrusionOk="0">
                  <a:moveTo>
                    <a:pt x="0" y="0"/>
                  </a:moveTo>
                  <a:lnTo>
                    <a:pt x="0" y="20036"/>
                  </a:lnTo>
                  <a:lnTo>
                    <a:pt x="20427"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7325495" y="2895958"/>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7933352" y="1930025"/>
              <a:ext cx="606220" cy="643388"/>
            </a:xfrm>
            <a:custGeom>
              <a:avLst/>
              <a:gdLst/>
              <a:ahLst/>
              <a:cxnLst/>
              <a:rect l="l" t="t" r="r" b="b"/>
              <a:pathLst>
                <a:path w="20372" h="20037" extrusionOk="0">
                  <a:moveTo>
                    <a:pt x="0" y="1"/>
                  </a:moveTo>
                  <a:lnTo>
                    <a:pt x="0" y="20037"/>
                  </a:lnTo>
                  <a:lnTo>
                    <a:pt x="20371" y="10046"/>
                  </a:lnTo>
                  <a:lnTo>
                    <a:pt x="0" y="1"/>
                  </a:lnTo>
                  <a:close/>
                </a:path>
              </a:pathLst>
            </a:custGeom>
            <a:solidFill>
              <a:srgbClr val="FFFFFF">
                <a:alpha val="5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7933352" y="2573381"/>
              <a:ext cx="606220" cy="643388"/>
            </a:xfrm>
            <a:custGeom>
              <a:avLst/>
              <a:gdLst/>
              <a:ahLst/>
              <a:cxnLst/>
              <a:rect l="l" t="t" r="r" b="b"/>
              <a:pathLst>
                <a:path w="20372" h="20037" extrusionOk="0">
                  <a:moveTo>
                    <a:pt x="0" y="1"/>
                  </a:moveTo>
                  <a:lnTo>
                    <a:pt x="0" y="20036"/>
                  </a:lnTo>
                  <a:lnTo>
                    <a:pt x="20371" y="10046"/>
                  </a:lnTo>
                  <a:lnTo>
                    <a:pt x="0"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8539542" y="1608802"/>
              <a:ext cx="607856" cy="643388"/>
            </a:xfrm>
            <a:custGeom>
              <a:avLst/>
              <a:gdLst/>
              <a:ahLst/>
              <a:cxnLst/>
              <a:rect l="l" t="t" r="r" b="b"/>
              <a:pathLst>
                <a:path w="20427" h="20037" extrusionOk="0">
                  <a:moveTo>
                    <a:pt x="0" y="0"/>
                  </a:moveTo>
                  <a:lnTo>
                    <a:pt x="0" y="20036"/>
                  </a:lnTo>
                  <a:lnTo>
                    <a:pt x="20427" y="9991"/>
                  </a:lnTo>
                  <a:lnTo>
                    <a:pt x="0"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6109812" y="1286669"/>
              <a:ext cx="607886" cy="643388"/>
            </a:xfrm>
            <a:custGeom>
              <a:avLst/>
              <a:gdLst/>
              <a:ahLst/>
              <a:cxnLst/>
              <a:rect l="l" t="t" r="r" b="b"/>
              <a:pathLst>
                <a:path w="20428" h="20037" extrusionOk="0">
                  <a:moveTo>
                    <a:pt x="20427" y="1"/>
                  </a:moveTo>
                  <a:lnTo>
                    <a:pt x="1" y="10047"/>
                  </a:lnTo>
                  <a:lnTo>
                    <a:pt x="20427" y="20037"/>
                  </a:lnTo>
                  <a:lnTo>
                    <a:pt x="20427" y="1"/>
                  </a:lnTo>
                  <a:close/>
                </a:path>
              </a:pathLst>
            </a:custGeom>
            <a:solidFill>
              <a:srgbClr val="FFFFFF">
                <a:alpha val="2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6109812"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6717668" y="1609246"/>
              <a:ext cx="607856" cy="643388"/>
            </a:xfrm>
            <a:custGeom>
              <a:avLst/>
              <a:gdLst/>
              <a:ahLst/>
              <a:cxnLst/>
              <a:rect l="l" t="t" r="r" b="b"/>
              <a:pathLst>
                <a:path w="20427" h="20037" extrusionOk="0">
                  <a:moveTo>
                    <a:pt x="20427" y="1"/>
                  </a:moveTo>
                  <a:lnTo>
                    <a:pt x="0" y="9991"/>
                  </a:lnTo>
                  <a:lnTo>
                    <a:pt x="20427" y="20036"/>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7325495" y="1930025"/>
              <a:ext cx="607886" cy="643388"/>
            </a:xfrm>
            <a:custGeom>
              <a:avLst/>
              <a:gdLst/>
              <a:ahLst/>
              <a:cxnLst/>
              <a:rect l="l" t="t" r="r" b="b"/>
              <a:pathLst>
                <a:path w="20428" h="20037" extrusionOk="0">
                  <a:moveTo>
                    <a:pt x="20427" y="1"/>
                  </a:moveTo>
                  <a:lnTo>
                    <a:pt x="1" y="10046"/>
                  </a:lnTo>
                  <a:lnTo>
                    <a:pt x="20427" y="20037"/>
                  </a:lnTo>
                  <a:lnTo>
                    <a:pt x="20427"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6717668" y="2252602"/>
              <a:ext cx="607856" cy="643388"/>
            </a:xfrm>
            <a:custGeom>
              <a:avLst/>
              <a:gdLst/>
              <a:ahLst/>
              <a:cxnLst/>
              <a:rect l="l" t="t" r="r" b="b"/>
              <a:pathLst>
                <a:path w="20427" h="20037" extrusionOk="0">
                  <a:moveTo>
                    <a:pt x="20427" y="0"/>
                  </a:moveTo>
                  <a:lnTo>
                    <a:pt x="0" y="9991"/>
                  </a:lnTo>
                  <a:lnTo>
                    <a:pt x="20427" y="20036"/>
                  </a:lnTo>
                  <a:lnTo>
                    <a:pt x="20427"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7325495" y="2573381"/>
              <a:ext cx="607886" cy="643388"/>
            </a:xfrm>
            <a:custGeom>
              <a:avLst/>
              <a:gdLst/>
              <a:ahLst/>
              <a:cxnLst/>
              <a:rect l="l" t="t" r="r" b="b"/>
              <a:pathLst>
                <a:path w="20428" h="20037" extrusionOk="0">
                  <a:moveTo>
                    <a:pt x="20427" y="1"/>
                  </a:moveTo>
                  <a:lnTo>
                    <a:pt x="1" y="10046"/>
                  </a:lnTo>
                  <a:lnTo>
                    <a:pt x="20427" y="20036"/>
                  </a:lnTo>
                  <a:lnTo>
                    <a:pt x="20427" y="1"/>
                  </a:lnTo>
                  <a:close/>
                </a:path>
              </a:pathLst>
            </a:custGeom>
            <a:noFill/>
            <a:ln w="9525" cap="flat" cmpd="sng">
              <a:solidFill>
                <a:srgbClr val="F9CB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Slide Number Placeholder 2"/>
          <p:cNvSpPr>
            <a:spLocks noGrp="1"/>
          </p:cNvSpPr>
          <p:nvPr>
            <p:ph type="sldNum" idx="10"/>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06"/>
        <p:cNvGrpSpPr/>
        <p:nvPr/>
      </p:nvGrpSpPr>
      <p:grpSpPr>
        <a:xfrm>
          <a:off x="0" y="0"/>
          <a:ext cx="0" cy="0"/>
          <a:chOff x="0" y="0"/>
          <a:chExt cx="0" cy="0"/>
        </a:xfrm>
      </p:grpSpPr>
      <p:grpSp>
        <p:nvGrpSpPr>
          <p:cNvPr id="207" name="Google Shape;207;p5"/>
          <p:cNvGrpSpPr/>
          <p:nvPr/>
        </p:nvGrpSpPr>
        <p:grpSpPr>
          <a:xfrm>
            <a:off x="6714243" y="3860093"/>
            <a:ext cx="2429755" cy="1286712"/>
            <a:chOff x="6714243" y="3860093"/>
            <a:chExt cx="2429755" cy="1286712"/>
          </a:xfrm>
        </p:grpSpPr>
        <p:sp>
          <p:nvSpPr>
            <p:cNvPr id="208" name="Google Shape;208;p5"/>
            <p:cNvSpPr/>
            <p:nvPr/>
          </p:nvSpPr>
          <p:spPr>
            <a:xfrm>
              <a:off x="7929952" y="3860093"/>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536142" y="4182670"/>
              <a:ext cx="607856" cy="643356"/>
            </a:xfrm>
            <a:custGeom>
              <a:avLst/>
              <a:gdLst/>
              <a:ahLst/>
              <a:cxnLst/>
              <a:rect l="l" t="t" r="r" b="b"/>
              <a:pathLst>
                <a:path w="20427" h="20036" extrusionOk="0">
                  <a:moveTo>
                    <a:pt x="0" y="0"/>
                  </a:moveTo>
                  <a:lnTo>
                    <a:pt x="0" y="20036"/>
                  </a:lnTo>
                  <a:lnTo>
                    <a:pt x="20427" y="9990"/>
                  </a:lnTo>
                  <a:lnTo>
                    <a:pt x="0"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7322095" y="4825993"/>
              <a:ext cx="607886" cy="320811"/>
            </a:xfrm>
            <a:custGeom>
              <a:avLst/>
              <a:gdLst/>
              <a:ahLst/>
              <a:cxnLst/>
              <a:rect l="l" t="t" r="r" b="b"/>
              <a:pathLst>
                <a:path w="20428" h="9991" extrusionOk="0">
                  <a:moveTo>
                    <a:pt x="1" y="1"/>
                  </a:moveTo>
                  <a:lnTo>
                    <a:pt x="1" y="9991"/>
                  </a:lnTo>
                  <a:lnTo>
                    <a:pt x="20427" y="9991"/>
                  </a:lnTo>
                  <a:lnTo>
                    <a:pt x="1"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7929952" y="4503448"/>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8536142" y="4825993"/>
              <a:ext cx="607856" cy="320811"/>
            </a:xfrm>
            <a:custGeom>
              <a:avLst/>
              <a:gdLst/>
              <a:ahLst/>
              <a:cxnLst/>
              <a:rect l="l" t="t" r="r" b="b"/>
              <a:pathLst>
                <a:path w="20427" h="9991" extrusionOk="0">
                  <a:moveTo>
                    <a:pt x="0" y="1"/>
                  </a:moveTo>
                  <a:lnTo>
                    <a:pt x="0" y="9991"/>
                  </a:lnTo>
                  <a:lnTo>
                    <a:pt x="20427" y="9991"/>
                  </a:lnTo>
                  <a:lnTo>
                    <a:pt x="0"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7322095"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8536142"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7929952" y="4182670"/>
              <a:ext cx="606220" cy="643356"/>
            </a:xfrm>
            <a:custGeom>
              <a:avLst/>
              <a:gdLst/>
              <a:ahLst/>
              <a:cxnLst/>
              <a:rect l="l" t="t" r="r" b="b"/>
              <a:pathLst>
                <a:path w="20372" h="20036" extrusionOk="0">
                  <a:moveTo>
                    <a:pt x="20371" y="0"/>
                  </a:moveTo>
                  <a:lnTo>
                    <a:pt x="0" y="9990"/>
                  </a:lnTo>
                  <a:lnTo>
                    <a:pt x="20371" y="20036"/>
                  </a:lnTo>
                  <a:lnTo>
                    <a:pt x="2037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732209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7929952" y="4825993"/>
              <a:ext cx="606220" cy="320811"/>
            </a:xfrm>
            <a:custGeom>
              <a:avLst/>
              <a:gdLst/>
              <a:ahLst/>
              <a:cxnLst/>
              <a:rect l="l" t="t" r="r" b="b"/>
              <a:pathLst>
                <a:path w="20372" h="9991" extrusionOk="0">
                  <a:moveTo>
                    <a:pt x="20371" y="1"/>
                  </a:moveTo>
                  <a:lnTo>
                    <a:pt x="0" y="9991"/>
                  </a:lnTo>
                  <a:lnTo>
                    <a:pt x="20371" y="9991"/>
                  </a:lnTo>
                  <a:lnTo>
                    <a:pt x="2037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53614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6714243"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 name="Google Shape;220;p5"/>
          <p:cNvGrpSpPr/>
          <p:nvPr/>
        </p:nvGrpSpPr>
        <p:grpSpPr>
          <a:xfrm>
            <a:off x="892" y="-11"/>
            <a:ext cx="3037586" cy="2252645"/>
            <a:chOff x="892" y="-11"/>
            <a:chExt cx="3037586" cy="2252645"/>
          </a:xfrm>
        </p:grpSpPr>
        <p:sp>
          <p:nvSpPr>
            <p:cNvPr id="221" name="Google Shape;221;p5"/>
            <p:cNvSpPr/>
            <p:nvPr/>
          </p:nvSpPr>
          <p:spPr>
            <a:xfrm>
              <a:off x="892" y="643313"/>
              <a:ext cx="607856"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a:off x="608719" y="322534"/>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608719" y="965890"/>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1822766"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1214909" y="1286669"/>
              <a:ext cx="607886" cy="643388"/>
            </a:xfrm>
            <a:custGeom>
              <a:avLst/>
              <a:gdLst/>
              <a:ahLst/>
              <a:cxnLst/>
              <a:rect l="l" t="t" r="r" b="b"/>
              <a:pathLst>
                <a:path w="20428" h="20037" extrusionOk="0">
                  <a:moveTo>
                    <a:pt x="1" y="1"/>
                  </a:moveTo>
                  <a:lnTo>
                    <a:pt x="1" y="20037"/>
                  </a:lnTo>
                  <a:lnTo>
                    <a:pt x="20427" y="10047"/>
                  </a:lnTo>
                  <a:lnTo>
                    <a:pt x="1"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1822766" y="965890"/>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892" y="-11"/>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608719" y="-11"/>
              <a:ext cx="606220"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1214909"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1822766" y="-11"/>
              <a:ext cx="607856"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2430592"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892" y="322534"/>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608719" y="643313"/>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892"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608719" y="1286669"/>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892" y="1609246"/>
              <a:ext cx="607856" cy="643388"/>
            </a:xfrm>
            <a:custGeom>
              <a:avLst/>
              <a:gdLst/>
              <a:ahLst/>
              <a:cxnLst/>
              <a:rect l="l" t="t" r="r" b="b"/>
              <a:pathLst>
                <a:path w="20427" h="20037" extrusionOk="0">
                  <a:moveTo>
                    <a:pt x="20427" y="1"/>
                  </a:moveTo>
                  <a:lnTo>
                    <a:pt x="0" y="9991"/>
                  </a:lnTo>
                  <a:lnTo>
                    <a:pt x="20427" y="20036"/>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1214909"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1214909" y="965890"/>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1214909" y="1609246"/>
              <a:ext cx="607886" cy="643388"/>
            </a:xfrm>
            <a:custGeom>
              <a:avLst/>
              <a:gdLst/>
              <a:ahLst/>
              <a:cxnLst/>
              <a:rect l="l" t="t" r="r" b="b"/>
              <a:pathLst>
                <a:path w="20428" h="20037" extrusionOk="0">
                  <a:moveTo>
                    <a:pt x="20427" y="1"/>
                  </a:moveTo>
                  <a:lnTo>
                    <a:pt x="1" y="9991"/>
                  </a:lnTo>
                  <a:lnTo>
                    <a:pt x="20427" y="20036"/>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2430592"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892"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608719" y="-11"/>
              <a:ext cx="606220"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1214909" y="-11"/>
              <a:ext cx="607886" cy="322577"/>
            </a:xfrm>
            <a:custGeom>
              <a:avLst/>
              <a:gdLst/>
              <a:ahLst/>
              <a:cxnLst/>
              <a:rect l="l" t="t" r="r" b="b"/>
              <a:pathLst>
                <a:path w="20428" h="10046" extrusionOk="0">
                  <a:moveTo>
                    <a:pt x="1" y="0"/>
                  </a:moveTo>
                  <a:lnTo>
                    <a:pt x="20427" y="1004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 name="Google Shape;244;p5"/>
          <p:cNvSpPr txBox="1">
            <a:spLocks noGrp="1"/>
          </p:cNvSpPr>
          <p:nvPr>
            <p:ph type="title"/>
          </p:nvPr>
        </p:nvSpPr>
        <p:spPr>
          <a:xfrm>
            <a:off x="1320025" y="866525"/>
            <a:ext cx="6455700" cy="668100"/>
          </a:xfrm>
          <a:prstGeom prst="rect">
            <a:avLst/>
          </a:prstGeom>
        </p:spPr>
        <p:txBody>
          <a:bodyPr spcFirstLastPara="1" wrap="square" lIns="91425" tIns="91425" rIns="91425" bIns="91425" anchor="b"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245" name="Google Shape;245;p5"/>
          <p:cNvSpPr txBox="1">
            <a:spLocks noGrp="1"/>
          </p:cNvSpPr>
          <p:nvPr>
            <p:ph type="body" idx="1"/>
          </p:nvPr>
        </p:nvSpPr>
        <p:spPr>
          <a:xfrm>
            <a:off x="1320025" y="1613274"/>
            <a:ext cx="6455700" cy="2902500"/>
          </a:xfrm>
          <a:prstGeom prst="rect">
            <a:avLst/>
          </a:prstGeom>
        </p:spPr>
        <p:txBody>
          <a:bodyPr spcFirstLastPara="1" wrap="square" lIns="91425" tIns="91425" rIns="91425" bIns="91425" anchor="t" anchorCtr="0"/>
          <a:lstStyle>
            <a:lvl1pPr marL="457200" lvl="0" indent="-368300">
              <a:spcBef>
                <a:spcPts val="600"/>
              </a:spcBef>
              <a:spcAft>
                <a:spcPts val="0"/>
              </a:spcAft>
              <a:buSzPts val="22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246" name="Google Shape;246;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2" name="Footer Placeholder 7"/>
          <p:cNvSpPr>
            <a:spLocks noGrp="1"/>
          </p:cNvSpPr>
          <p:nvPr>
            <p:ph type="ftr" sz="quarter" idx="3"/>
          </p:nvPr>
        </p:nvSpPr>
        <p:spPr>
          <a:xfrm>
            <a:off x="1941835" y="4809491"/>
            <a:ext cx="5212080" cy="274320"/>
          </a:xfrm>
          <a:prstGeom prst="rect">
            <a:avLst/>
          </a:prstGeom>
        </p:spPr>
        <p:txBody>
          <a:bodyPr/>
          <a:lstStyle/>
          <a:p>
            <a:pPr algn="ctr"/>
            <a:r>
              <a:rPr lang="en-US" smtClean="0"/>
              <a:t>Kerja Praktek PT Telkom Indonesia | Subdit Consumer Assurance</a:t>
            </a:r>
            <a:endParaRPr lang="en-US" dirty="0"/>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 image">
  <p:cSld name="TITLE_AND_BODY_1">
    <p:spTree>
      <p:nvGrpSpPr>
        <p:cNvPr id="1" name="Shape 247"/>
        <p:cNvGrpSpPr/>
        <p:nvPr/>
      </p:nvGrpSpPr>
      <p:grpSpPr>
        <a:xfrm>
          <a:off x="0" y="0"/>
          <a:ext cx="0" cy="0"/>
          <a:chOff x="0" y="0"/>
          <a:chExt cx="0" cy="0"/>
        </a:xfrm>
      </p:grpSpPr>
      <p:grpSp>
        <p:nvGrpSpPr>
          <p:cNvPr id="248" name="Google Shape;248;p6"/>
          <p:cNvGrpSpPr/>
          <p:nvPr/>
        </p:nvGrpSpPr>
        <p:grpSpPr>
          <a:xfrm>
            <a:off x="4894945" y="-11"/>
            <a:ext cx="4251603" cy="5146816"/>
            <a:chOff x="4894945" y="-11"/>
            <a:chExt cx="4251603" cy="5146816"/>
          </a:xfrm>
        </p:grpSpPr>
        <p:sp>
          <p:nvSpPr>
            <p:cNvPr id="249" name="Google Shape;249;p6"/>
            <p:cNvSpPr/>
            <p:nvPr/>
          </p:nvSpPr>
          <p:spPr>
            <a:xfrm>
              <a:off x="6108962" y="4182670"/>
              <a:ext cx="607886" cy="643356"/>
            </a:xfrm>
            <a:custGeom>
              <a:avLst/>
              <a:gdLst/>
              <a:ahLst/>
              <a:cxnLst/>
              <a:rect l="l" t="t" r="r" b="b"/>
              <a:pathLst>
                <a:path w="20428" h="20036" extrusionOk="0">
                  <a:moveTo>
                    <a:pt x="1" y="0"/>
                  </a:moveTo>
                  <a:lnTo>
                    <a:pt x="1" y="20036"/>
                  </a:lnTo>
                  <a:lnTo>
                    <a:pt x="20427" y="9990"/>
                  </a:lnTo>
                  <a:lnTo>
                    <a:pt x="1"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6716818" y="3860093"/>
              <a:ext cx="607856" cy="643388"/>
            </a:xfrm>
            <a:custGeom>
              <a:avLst/>
              <a:gdLst/>
              <a:ahLst/>
              <a:cxnLst/>
              <a:rect l="l" t="t" r="r" b="b"/>
              <a:pathLst>
                <a:path w="20427" h="20037" extrusionOk="0">
                  <a:moveTo>
                    <a:pt x="0" y="0"/>
                  </a:moveTo>
                  <a:lnTo>
                    <a:pt x="0" y="20036"/>
                  </a:lnTo>
                  <a:lnTo>
                    <a:pt x="20427"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7324645" y="3539314"/>
              <a:ext cx="607886" cy="643388"/>
            </a:xfrm>
            <a:custGeom>
              <a:avLst/>
              <a:gdLst/>
              <a:ahLst/>
              <a:cxnLst/>
              <a:rect l="l" t="t" r="r" b="b"/>
              <a:pathLst>
                <a:path w="20428" h="20037" extrusionOk="0">
                  <a:moveTo>
                    <a:pt x="1" y="0"/>
                  </a:moveTo>
                  <a:lnTo>
                    <a:pt x="1" y="20036"/>
                  </a:lnTo>
                  <a:lnTo>
                    <a:pt x="20427" y="9990"/>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7324645" y="4182670"/>
              <a:ext cx="607886" cy="643356"/>
            </a:xfrm>
            <a:custGeom>
              <a:avLst/>
              <a:gdLst/>
              <a:ahLst/>
              <a:cxnLst/>
              <a:rect l="l" t="t" r="r" b="b"/>
              <a:pathLst>
                <a:path w="20428" h="20036" extrusionOk="0">
                  <a:moveTo>
                    <a:pt x="1" y="0"/>
                  </a:moveTo>
                  <a:lnTo>
                    <a:pt x="1" y="20036"/>
                  </a:lnTo>
                  <a:lnTo>
                    <a:pt x="20427" y="9990"/>
                  </a:lnTo>
                  <a:lnTo>
                    <a:pt x="1"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6"/>
            <p:cNvSpPr/>
            <p:nvPr/>
          </p:nvSpPr>
          <p:spPr>
            <a:xfrm>
              <a:off x="7932502" y="643313"/>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6"/>
            <p:cNvSpPr/>
            <p:nvPr/>
          </p:nvSpPr>
          <p:spPr>
            <a:xfrm>
              <a:off x="8538692"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932502" y="1286669"/>
              <a:ext cx="606220" cy="643388"/>
            </a:xfrm>
            <a:custGeom>
              <a:avLst/>
              <a:gdLst/>
              <a:ahLst/>
              <a:cxnLst/>
              <a:rect l="l" t="t" r="r" b="b"/>
              <a:pathLst>
                <a:path w="20372" h="20037" extrusionOk="0">
                  <a:moveTo>
                    <a:pt x="0" y="1"/>
                  </a:moveTo>
                  <a:lnTo>
                    <a:pt x="0" y="20037"/>
                  </a:lnTo>
                  <a:lnTo>
                    <a:pt x="20371" y="10047"/>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932502" y="3216737"/>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8538692" y="3539314"/>
              <a:ext cx="607856" cy="643388"/>
            </a:xfrm>
            <a:custGeom>
              <a:avLst/>
              <a:gdLst/>
              <a:ahLst/>
              <a:cxnLst/>
              <a:rect l="l" t="t" r="r" b="b"/>
              <a:pathLst>
                <a:path w="20427" h="20037" extrusionOk="0">
                  <a:moveTo>
                    <a:pt x="0" y="0"/>
                  </a:moveTo>
                  <a:lnTo>
                    <a:pt x="0" y="20036"/>
                  </a:lnTo>
                  <a:lnTo>
                    <a:pt x="20427" y="9990"/>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6108962" y="-11"/>
              <a:ext cx="607886" cy="322577"/>
            </a:xfrm>
            <a:custGeom>
              <a:avLst/>
              <a:gdLst/>
              <a:ahLst/>
              <a:cxnLst/>
              <a:rect l="l" t="t" r="r" b="b"/>
              <a:pathLst>
                <a:path w="20428" h="10046" extrusionOk="0">
                  <a:moveTo>
                    <a:pt x="1" y="0"/>
                  </a:moveTo>
                  <a:lnTo>
                    <a:pt x="1" y="1004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a:off x="6716818" y="-11"/>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7324645" y="-11"/>
              <a:ext cx="607886" cy="322577"/>
            </a:xfrm>
            <a:custGeom>
              <a:avLst/>
              <a:gdLst/>
              <a:ahLst/>
              <a:cxnLst/>
              <a:rect l="l" t="t" r="r" b="b"/>
              <a:pathLst>
                <a:path w="20428" h="10046" extrusionOk="0">
                  <a:moveTo>
                    <a:pt x="1" y="0"/>
                  </a:moveTo>
                  <a:lnTo>
                    <a:pt x="1"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7932502" y="-11"/>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8538692" y="-11"/>
              <a:ext cx="607856" cy="322577"/>
            </a:xfrm>
            <a:custGeom>
              <a:avLst/>
              <a:gdLst/>
              <a:ahLst/>
              <a:cxnLst/>
              <a:rect l="l" t="t" r="r" b="b"/>
              <a:pathLst>
                <a:path w="20427" h="10046" extrusionOk="0">
                  <a:moveTo>
                    <a:pt x="0" y="0"/>
                  </a:moveTo>
                  <a:lnTo>
                    <a:pt x="0" y="10046"/>
                  </a:lnTo>
                  <a:lnTo>
                    <a:pt x="20427"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a:off x="4894945"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a:off x="6108962"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5502772" y="4182670"/>
              <a:ext cx="606220" cy="643356"/>
            </a:xfrm>
            <a:custGeom>
              <a:avLst/>
              <a:gdLst/>
              <a:ahLst/>
              <a:cxnLst/>
              <a:rect l="l" t="t" r="r" b="b"/>
              <a:pathLst>
                <a:path w="20372" h="20036" extrusionOk="0">
                  <a:moveTo>
                    <a:pt x="20372" y="0"/>
                  </a:moveTo>
                  <a:lnTo>
                    <a:pt x="1" y="9990"/>
                  </a:lnTo>
                  <a:lnTo>
                    <a:pt x="20372" y="20036"/>
                  </a:lnTo>
                  <a:lnTo>
                    <a:pt x="20372"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7324645" y="3216737"/>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6716818" y="3539314"/>
              <a:ext cx="607856" cy="643388"/>
            </a:xfrm>
            <a:custGeom>
              <a:avLst/>
              <a:gdLst/>
              <a:ahLst/>
              <a:cxnLst/>
              <a:rect l="l" t="t" r="r" b="b"/>
              <a:pathLst>
                <a:path w="20427" h="20037" extrusionOk="0">
                  <a:moveTo>
                    <a:pt x="20427" y="0"/>
                  </a:moveTo>
                  <a:lnTo>
                    <a:pt x="0" y="9990"/>
                  </a:lnTo>
                  <a:lnTo>
                    <a:pt x="20427" y="2003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p:nvPr/>
          </p:nvSpPr>
          <p:spPr>
            <a:xfrm>
              <a:off x="6716818" y="4182670"/>
              <a:ext cx="607856" cy="643356"/>
            </a:xfrm>
            <a:custGeom>
              <a:avLst/>
              <a:gdLst/>
              <a:ahLst/>
              <a:cxnLst/>
              <a:rect l="l" t="t" r="r" b="b"/>
              <a:pathLst>
                <a:path w="20427" h="20036" extrusionOk="0">
                  <a:moveTo>
                    <a:pt x="20427" y="0"/>
                  </a:moveTo>
                  <a:lnTo>
                    <a:pt x="0" y="9990"/>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7932502" y="322534"/>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7932502" y="965890"/>
              <a:ext cx="606220" cy="643388"/>
            </a:xfrm>
            <a:custGeom>
              <a:avLst/>
              <a:gdLst/>
              <a:ahLst/>
              <a:cxnLst/>
              <a:rect l="l" t="t" r="r" b="b"/>
              <a:pathLst>
                <a:path w="20372" h="20037" extrusionOk="0">
                  <a:moveTo>
                    <a:pt x="20371" y="1"/>
                  </a:moveTo>
                  <a:lnTo>
                    <a:pt x="0" y="9991"/>
                  </a:lnTo>
                  <a:lnTo>
                    <a:pt x="20371" y="20037"/>
                  </a:lnTo>
                  <a:lnTo>
                    <a:pt x="20371"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6"/>
            <p:cNvSpPr/>
            <p:nvPr/>
          </p:nvSpPr>
          <p:spPr>
            <a:xfrm>
              <a:off x="7932502" y="2895958"/>
              <a:ext cx="606220" cy="643388"/>
            </a:xfrm>
            <a:custGeom>
              <a:avLst/>
              <a:gdLst/>
              <a:ahLst/>
              <a:cxnLst/>
              <a:rect l="l" t="t" r="r" b="b"/>
              <a:pathLst>
                <a:path w="20372" h="20037" extrusionOk="0">
                  <a:moveTo>
                    <a:pt x="20371" y="0"/>
                  </a:moveTo>
                  <a:lnTo>
                    <a:pt x="0" y="9990"/>
                  </a:lnTo>
                  <a:lnTo>
                    <a:pt x="20371" y="20036"/>
                  </a:lnTo>
                  <a:lnTo>
                    <a:pt x="20371"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6"/>
            <p:cNvSpPr/>
            <p:nvPr/>
          </p:nvSpPr>
          <p:spPr>
            <a:xfrm>
              <a:off x="7932492" y="3538418"/>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6108962" y="-11"/>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6716818"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6716818"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732464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6"/>
            <p:cNvSpPr/>
            <p:nvPr/>
          </p:nvSpPr>
          <p:spPr>
            <a:xfrm>
              <a:off x="8538692" y="-11"/>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6"/>
            <p:cNvSpPr/>
            <p:nvPr/>
          </p:nvSpPr>
          <p:spPr>
            <a:xfrm>
              <a:off x="853869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5502772" y="643313"/>
              <a:ext cx="3643776" cy="3860168"/>
            </a:xfrm>
            <a:custGeom>
              <a:avLst/>
              <a:gdLst/>
              <a:ahLst/>
              <a:cxnLst/>
              <a:rect l="l" t="t" r="r" b="b"/>
              <a:pathLst>
                <a:path w="122449" h="120217" extrusionOk="0">
                  <a:moveTo>
                    <a:pt x="1" y="1"/>
                  </a:moveTo>
                  <a:lnTo>
                    <a:pt x="1" y="120216"/>
                  </a:lnTo>
                  <a:lnTo>
                    <a:pt x="122449" y="60109"/>
                  </a:lnTo>
                  <a:lnTo>
                    <a:pt x="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6"/>
            <p:cNvSpPr/>
            <p:nvPr/>
          </p:nvSpPr>
          <p:spPr>
            <a:xfrm>
              <a:off x="7324658" y="322534"/>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6"/>
            <p:cNvSpPr/>
            <p:nvPr/>
          </p:nvSpPr>
          <p:spPr>
            <a:xfrm>
              <a:off x="7324658" y="965890"/>
              <a:ext cx="607886" cy="643388"/>
            </a:xfrm>
            <a:custGeom>
              <a:avLst/>
              <a:gdLst/>
              <a:ahLst/>
              <a:cxnLst/>
              <a:rect l="l" t="t" r="r" b="b"/>
              <a:pathLst>
                <a:path w="20428" h="20037" extrusionOk="0">
                  <a:moveTo>
                    <a:pt x="1" y="1"/>
                  </a:moveTo>
                  <a:lnTo>
                    <a:pt x="1" y="20037"/>
                  </a:lnTo>
                  <a:lnTo>
                    <a:pt x="20427" y="9991"/>
                  </a:lnTo>
                  <a:lnTo>
                    <a:pt x="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6"/>
            <p:cNvSpPr/>
            <p:nvPr/>
          </p:nvSpPr>
          <p:spPr>
            <a:xfrm>
              <a:off x="6716831" y="322534"/>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6716831"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7324658" y="1286669"/>
              <a:ext cx="607886" cy="643388"/>
            </a:xfrm>
            <a:custGeom>
              <a:avLst/>
              <a:gdLst/>
              <a:ahLst/>
              <a:cxnLst/>
              <a:rect l="l" t="t" r="r" b="b"/>
              <a:pathLst>
                <a:path w="20428" h="20037" extrusionOk="0">
                  <a:moveTo>
                    <a:pt x="20427" y="1"/>
                  </a:moveTo>
                  <a:lnTo>
                    <a:pt x="1" y="10047"/>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7324658" y="-11"/>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6"/>
          <p:cNvGrpSpPr/>
          <p:nvPr/>
        </p:nvGrpSpPr>
        <p:grpSpPr>
          <a:xfrm>
            <a:off x="-6" y="-11"/>
            <a:ext cx="2429759" cy="1609289"/>
            <a:chOff x="608719" y="-11"/>
            <a:chExt cx="2429759" cy="1609289"/>
          </a:xfrm>
        </p:grpSpPr>
        <p:sp>
          <p:nvSpPr>
            <p:cNvPr id="287" name="Google Shape;287;p6"/>
            <p:cNvSpPr/>
            <p:nvPr/>
          </p:nvSpPr>
          <p:spPr>
            <a:xfrm>
              <a:off x="608719" y="322534"/>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608719" y="965890"/>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1822766"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6"/>
            <p:cNvSpPr/>
            <p:nvPr/>
          </p:nvSpPr>
          <p:spPr>
            <a:xfrm>
              <a:off x="1822766" y="965890"/>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6"/>
            <p:cNvSpPr/>
            <p:nvPr/>
          </p:nvSpPr>
          <p:spPr>
            <a:xfrm>
              <a:off x="1214909"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6"/>
            <p:cNvSpPr/>
            <p:nvPr/>
          </p:nvSpPr>
          <p:spPr>
            <a:xfrm>
              <a:off x="1822766" y="-11"/>
              <a:ext cx="607856"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6"/>
            <p:cNvSpPr/>
            <p:nvPr/>
          </p:nvSpPr>
          <p:spPr>
            <a:xfrm>
              <a:off x="608719" y="643313"/>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6"/>
            <p:cNvSpPr/>
            <p:nvPr/>
          </p:nvSpPr>
          <p:spPr>
            <a:xfrm>
              <a:off x="1214909"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6"/>
            <p:cNvSpPr/>
            <p:nvPr/>
          </p:nvSpPr>
          <p:spPr>
            <a:xfrm>
              <a:off x="1214909" y="965890"/>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6"/>
            <p:cNvSpPr/>
            <p:nvPr/>
          </p:nvSpPr>
          <p:spPr>
            <a:xfrm>
              <a:off x="2430592"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6"/>
            <p:cNvSpPr/>
            <p:nvPr/>
          </p:nvSpPr>
          <p:spPr>
            <a:xfrm>
              <a:off x="608719" y="-11"/>
              <a:ext cx="606220"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6"/>
            <p:cNvSpPr/>
            <p:nvPr/>
          </p:nvSpPr>
          <p:spPr>
            <a:xfrm>
              <a:off x="1214909" y="-11"/>
              <a:ext cx="607886" cy="322577"/>
            </a:xfrm>
            <a:custGeom>
              <a:avLst/>
              <a:gdLst/>
              <a:ahLst/>
              <a:cxnLst/>
              <a:rect l="l" t="t" r="r" b="b"/>
              <a:pathLst>
                <a:path w="20428" h="10046" extrusionOk="0">
                  <a:moveTo>
                    <a:pt x="1"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9" name="Google Shape;299;p6"/>
          <p:cNvSpPr txBox="1">
            <a:spLocks noGrp="1"/>
          </p:cNvSpPr>
          <p:nvPr>
            <p:ph type="title"/>
          </p:nvPr>
        </p:nvSpPr>
        <p:spPr>
          <a:xfrm>
            <a:off x="742725" y="1652750"/>
            <a:ext cx="3892200" cy="513900"/>
          </a:xfrm>
          <a:prstGeom prst="rect">
            <a:avLst/>
          </a:prstGeom>
        </p:spPr>
        <p:txBody>
          <a:bodyPr spcFirstLastPara="1" wrap="square" lIns="91425" tIns="91425" rIns="91425" bIns="91425" anchor="b"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300" name="Google Shape;300;p6"/>
          <p:cNvSpPr txBox="1">
            <a:spLocks noGrp="1"/>
          </p:cNvSpPr>
          <p:nvPr>
            <p:ph type="body" idx="1"/>
          </p:nvPr>
        </p:nvSpPr>
        <p:spPr>
          <a:xfrm>
            <a:off x="742725" y="2227229"/>
            <a:ext cx="3892200" cy="2232900"/>
          </a:xfrm>
          <a:prstGeom prst="rect">
            <a:avLst/>
          </a:prstGeom>
        </p:spPr>
        <p:txBody>
          <a:bodyPr spcFirstLastPara="1" wrap="square" lIns="91425" tIns="91425" rIns="91425" bIns="91425" anchor="t" anchorCtr="0"/>
          <a:lstStyle>
            <a:lvl1pPr marL="457200" lvl="0" indent="-355600" rtl="0">
              <a:spcBef>
                <a:spcPts val="600"/>
              </a:spcBef>
              <a:spcAft>
                <a:spcPts val="0"/>
              </a:spcAft>
              <a:buSzPts val="2000"/>
              <a:buChar char="◂"/>
              <a:defRPr sz="2000"/>
            </a:lvl1pPr>
            <a:lvl2pPr marL="914400" lvl="1" indent="-355600" rtl="0">
              <a:spcBef>
                <a:spcPts val="0"/>
              </a:spcBef>
              <a:spcAft>
                <a:spcPts val="0"/>
              </a:spcAft>
              <a:buSzPts val="2000"/>
              <a:buChar char="◂"/>
              <a:defRPr sz="2000"/>
            </a:lvl2pPr>
            <a:lvl3pPr marL="1371600" lvl="2" indent="-355600" rtl="0">
              <a:spcBef>
                <a:spcPts val="0"/>
              </a:spcBef>
              <a:spcAft>
                <a:spcPts val="0"/>
              </a:spcAft>
              <a:buSzPts val="2000"/>
              <a:buChar char="◂"/>
              <a:defRPr sz="2000"/>
            </a:lvl3pPr>
            <a:lvl4pPr marL="1828800" lvl="3" indent="-355600" rtl="0">
              <a:spcBef>
                <a:spcPts val="0"/>
              </a:spcBef>
              <a:spcAft>
                <a:spcPts val="0"/>
              </a:spcAft>
              <a:buSzPts val="2000"/>
              <a:buChar char="◂"/>
              <a:defRPr sz="2000"/>
            </a:lvl4pPr>
            <a:lvl5pPr marL="2286000" lvl="4" indent="-355600" rtl="0">
              <a:spcBef>
                <a:spcPts val="0"/>
              </a:spcBef>
              <a:spcAft>
                <a:spcPts val="0"/>
              </a:spcAft>
              <a:buSzPts val="2000"/>
              <a:buChar char="○"/>
              <a:defRPr sz="2000"/>
            </a:lvl5pPr>
            <a:lvl6pPr marL="2743200" lvl="5" indent="-355600" rtl="0">
              <a:spcBef>
                <a:spcPts val="0"/>
              </a:spcBef>
              <a:spcAft>
                <a:spcPts val="0"/>
              </a:spcAft>
              <a:buSzPts val="2000"/>
              <a:buChar char="■"/>
              <a:defRPr sz="2000"/>
            </a:lvl6pPr>
            <a:lvl7pPr marL="3200400" lvl="6" indent="-355600" rtl="0">
              <a:spcBef>
                <a:spcPts val="0"/>
              </a:spcBef>
              <a:spcAft>
                <a:spcPts val="0"/>
              </a:spcAft>
              <a:buSzPts val="2000"/>
              <a:buChar char="●"/>
              <a:defRPr sz="2000"/>
            </a:lvl7pPr>
            <a:lvl8pPr marL="3657600" lvl="7" indent="-355600" rtl="0">
              <a:spcBef>
                <a:spcPts val="0"/>
              </a:spcBef>
              <a:spcAft>
                <a:spcPts val="0"/>
              </a:spcAft>
              <a:buSzPts val="2000"/>
              <a:buChar char="○"/>
              <a:defRPr sz="2000"/>
            </a:lvl8pPr>
            <a:lvl9pPr marL="4114800" lvl="8" indent="-355600" rtl="0">
              <a:spcBef>
                <a:spcPts val="0"/>
              </a:spcBef>
              <a:spcAft>
                <a:spcPts val="0"/>
              </a:spcAft>
              <a:buSzPts val="2000"/>
              <a:buChar char="■"/>
              <a:defRPr sz="2000"/>
            </a:lvl9pPr>
          </a:lstStyle>
          <a:p>
            <a:endParaRPr/>
          </a:p>
        </p:txBody>
      </p:sp>
      <p:sp>
        <p:nvSpPr>
          <p:cNvPr id="301" name="Google Shape;301;p6"/>
          <p:cNvSpPr txBox="1">
            <a:spLocks noGrp="1"/>
          </p:cNvSpPr>
          <p:nvPr>
            <p:ph type="sldNum" idx="12"/>
          </p:nvPr>
        </p:nvSpPr>
        <p:spPr>
          <a:xfrm>
            <a:off x="8556784" y="4749851"/>
            <a:ext cx="548700" cy="393600"/>
          </a:xfrm>
          <a:prstGeom prst="rect">
            <a:avLst/>
          </a:prstGeom>
          <a:noFill/>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302" name="Google Shape;302;p6"/>
          <p:cNvSpPr/>
          <p:nvPr/>
        </p:nvSpPr>
        <p:spPr>
          <a:xfrm>
            <a:off x="8538692" y="4825993"/>
            <a:ext cx="607856" cy="320811"/>
          </a:xfrm>
          <a:custGeom>
            <a:avLst/>
            <a:gdLst/>
            <a:ahLst/>
            <a:cxnLst/>
            <a:rect l="l" t="t" r="r" b="b"/>
            <a:pathLst>
              <a:path w="20427" h="9991" extrusionOk="0">
                <a:moveTo>
                  <a:pt x="0" y="1"/>
                </a:moveTo>
                <a:lnTo>
                  <a:pt x="0" y="9991"/>
                </a:lnTo>
                <a:lnTo>
                  <a:pt x="20427" y="9991"/>
                </a:lnTo>
                <a:lnTo>
                  <a:pt x="0" y="1"/>
                </a:lnTo>
                <a:close/>
              </a:path>
            </a:pathLst>
          </a:custGeom>
          <a:no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Footer Placeholder 7"/>
          <p:cNvSpPr>
            <a:spLocks noGrp="1"/>
          </p:cNvSpPr>
          <p:nvPr>
            <p:ph type="ftr" sz="quarter" idx="3"/>
          </p:nvPr>
        </p:nvSpPr>
        <p:spPr>
          <a:xfrm>
            <a:off x="1941835" y="4809491"/>
            <a:ext cx="5212080" cy="274320"/>
          </a:xfrm>
          <a:prstGeom prst="rect">
            <a:avLst/>
          </a:prstGeom>
        </p:spPr>
        <p:txBody>
          <a:bodyPr/>
          <a:lstStyle/>
          <a:p>
            <a:pPr algn="ctr"/>
            <a:r>
              <a:rPr lang="en-US" smtClean="0"/>
              <a:t>Kerja Praktek PT Telkom Indonesia | Subdit Consumer Assurance</a:t>
            </a:r>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03"/>
        <p:cNvGrpSpPr/>
        <p:nvPr/>
      </p:nvGrpSpPr>
      <p:grpSpPr>
        <a:xfrm>
          <a:off x="0" y="0"/>
          <a:ext cx="0" cy="0"/>
          <a:chOff x="0" y="0"/>
          <a:chExt cx="0" cy="0"/>
        </a:xfrm>
      </p:grpSpPr>
      <p:grpSp>
        <p:nvGrpSpPr>
          <p:cNvPr id="304" name="Google Shape;304;p7"/>
          <p:cNvGrpSpPr/>
          <p:nvPr/>
        </p:nvGrpSpPr>
        <p:grpSpPr>
          <a:xfrm>
            <a:off x="892" y="-11"/>
            <a:ext cx="3037586" cy="2252645"/>
            <a:chOff x="892" y="-11"/>
            <a:chExt cx="3037586" cy="2252645"/>
          </a:xfrm>
        </p:grpSpPr>
        <p:sp>
          <p:nvSpPr>
            <p:cNvPr id="305" name="Google Shape;305;p7"/>
            <p:cNvSpPr/>
            <p:nvPr/>
          </p:nvSpPr>
          <p:spPr>
            <a:xfrm>
              <a:off x="892" y="643313"/>
              <a:ext cx="607856"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a:off x="608719" y="322534"/>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a:off x="608719" y="965890"/>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a:off x="1822766"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a:off x="1214909" y="1286669"/>
              <a:ext cx="607886" cy="643388"/>
            </a:xfrm>
            <a:custGeom>
              <a:avLst/>
              <a:gdLst/>
              <a:ahLst/>
              <a:cxnLst/>
              <a:rect l="l" t="t" r="r" b="b"/>
              <a:pathLst>
                <a:path w="20428" h="20037" extrusionOk="0">
                  <a:moveTo>
                    <a:pt x="1" y="1"/>
                  </a:moveTo>
                  <a:lnTo>
                    <a:pt x="1" y="20037"/>
                  </a:lnTo>
                  <a:lnTo>
                    <a:pt x="20427" y="10047"/>
                  </a:lnTo>
                  <a:lnTo>
                    <a:pt x="1"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1822766" y="965890"/>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92" y="-11"/>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608719" y="-11"/>
              <a:ext cx="606220"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1214909"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1822766" y="-11"/>
              <a:ext cx="607856"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2430592"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a:off x="892" y="322534"/>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608719" y="643313"/>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892"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608719" y="1286669"/>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892" y="1609246"/>
              <a:ext cx="607856" cy="643388"/>
            </a:xfrm>
            <a:custGeom>
              <a:avLst/>
              <a:gdLst/>
              <a:ahLst/>
              <a:cxnLst/>
              <a:rect l="l" t="t" r="r" b="b"/>
              <a:pathLst>
                <a:path w="20427" h="20037" extrusionOk="0">
                  <a:moveTo>
                    <a:pt x="20427" y="1"/>
                  </a:moveTo>
                  <a:lnTo>
                    <a:pt x="0" y="9991"/>
                  </a:lnTo>
                  <a:lnTo>
                    <a:pt x="20427" y="20036"/>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1214909"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1214909" y="965890"/>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1214909" y="1609246"/>
              <a:ext cx="607886" cy="643388"/>
            </a:xfrm>
            <a:custGeom>
              <a:avLst/>
              <a:gdLst/>
              <a:ahLst/>
              <a:cxnLst/>
              <a:rect l="l" t="t" r="r" b="b"/>
              <a:pathLst>
                <a:path w="20428" h="20037" extrusionOk="0">
                  <a:moveTo>
                    <a:pt x="20427" y="1"/>
                  </a:moveTo>
                  <a:lnTo>
                    <a:pt x="1" y="9991"/>
                  </a:lnTo>
                  <a:lnTo>
                    <a:pt x="20427" y="20036"/>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2430592"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892"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608719" y="-11"/>
              <a:ext cx="606220"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1214909" y="-11"/>
              <a:ext cx="607886" cy="322577"/>
            </a:xfrm>
            <a:custGeom>
              <a:avLst/>
              <a:gdLst/>
              <a:ahLst/>
              <a:cxnLst/>
              <a:rect l="l" t="t" r="r" b="b"/>
              <a:pathLst>
                <a:path w="20428" h="10046" extrusionOk="0">
                  <a:moveTo>
                    <a:pt x="1" y="0"/>
                  </a:moveTo>
                  <a:lnTo>
                    <a:pt x="20427" y="1004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 name="Google Shape;328;p7"/>
          <p:cNvGrpSpPr/>
          <p:nvPr/>
        </p:nvGrpSpPr>
        <p:grpSpPr>
          <a:xfrm>
            <a:off x="6714243" y="3860093"/>
            <a:ext cx="2429755" cy="1286712"/>
            <a:chOff x="6714243" y="3860093"/>
            <a:chExt cx="2429755" cy="1286712"/>
          </a:xfrm>
        </p:grpSpPr>
        <p:sp>
          <p:nvSpPr>
            <p:cNvPr id="329" name="Google Shape;329;p7"/>
            <p:cNvSpPr/>
            <p:nvPr/>
          </p:nvSpPr>
          <p:spPr>
            <a:xfrm>
              <a:off x="7929952" y="3860093"/>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8536142" y="4182670"/>
              <a:ext cx="607856" cy="643356"/>
            </a:xfrm>
            <a:custGeom>
              <a:avLst/>
              <a:gdLst/>
              <a:ahLst/>
              <a:cxnLst/>
              <a:rect l="l" t="t" r="r" b="b"/>
              <a:pathLst>
                <a:path w="20427" h="20036" extrusionOk="0">
                  <a:moveTo>
                    <a:pt x="0" y="0"/>
                  </a:moveTo>
                  <a:lnTo>
                    <a:pt x="0" y="20036"/>
                  </a:lnTo>
                  <a:lnTo>
                    <a:pt x="20427" y="9990"/>
                  </a:lnTo>
                  <a:lnTo>
                    <a:pt x="0"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7322095" y="4825993"/>
              <a:ext cx="607886" cy="320811"/>
            </a:xfrm>
            <a:custGeom>
              <a:avLst/>
              <a:gdLst/>
              <a:ahLst/>
              <a:cxnLst/>
              <a:rect l="l" t="t" r="r" b="b"/>
              <a:pathLst>
                <a:path w="20428" h="9991" extrusionOk="0">
                  <a:moveTo>
                    <a:pt x="1" y="1"/>
                  </a:moveTo>
                  <a:lnTo>
                    <a:pt x="1" y="9991"/>
                  </a:lnTo>
                  <a:lnTo>
                    <a:pt x="20427" y="9991"/>
                  </a:lnTo>
                  <a:lnTo>
                    <a:pt x="1"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7929952" y="4503448"/>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8536142" y="4825993"/>
              <a:ext cx="607856" cy="320811"/>
            </a:xfrm>
            <a:custGeom>
              <a:avLst/>
              <a:gdLst/>
              <a:ahLst/>
              <a:cxnLst/>
              <a:rect l="l" t="t" r="r" b="b"/>
              <a:pathLst>
                <a:path w="20427" h="9991" extrusionOk="0">
                  <a:moveTo>
                    <a:pt x="0" y="1"/>
                  </a:moveTo>
                  <a:lnTo>
                    <a:pt x="0" y="9991"/>
                  </a:lnTo>
                  <a:lnTo>
                    <a:pt x="20427" y="9991"/>
                  </a:lnTo>
                  <a:lnTo>
                    <a:pt x="0"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7322095"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8536142"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7929952" y="4182670"/>
              <a:ext cx="606220" cy="643356"/>
            </a:xfrm>
            <a:custGeom>
              <a:avLst/>
              <a:gdLst/>
              <a:ahLst/>
              <a:cxnLst/>
              <a:rect l="l" t="t" r="r" b="b"/>
              <a:pathLst>
                <a:path w="20372" h="20036" extrusionOk="0">
                  <a:moveTo>
                    <a:pt x="20371" y="0"/>
                  </a:moveTo>
                  <a:lnTo>
                    <a:pt x="0" y="9990"/>
                  </a:lnTo>
                  <a:lnTo>
                    <a:pt x="20371" y="20036"/>
                  </a:lnTo>
                  <a:lnTo>
                    <a:pt x="2037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732209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7929952" y="4825993"/>
              <a:ext cx="606220" cy="320811"/>
            </a:xfrm>
            <a:custGeom>
              <a:avLst/>
              <a:gdLst/>
              <a:ahLst/>
              <a:cxnLst/>
              <a:rect l="l" t="t" r="r" b="b"/>
              <a:pathLst>
                <a:path w="20372" h="9991" extrusionOk="0">
                  <a:moveTo>
                    <a:pt x="20371" y="1"/>
                  </a:moveTo>
                  <a:lnTo>
                    <a:pt x="0" y="9991"/>
                  </a:lnTo>
                  <a:lnTo>
                    <a:pt x="20371" y="9991"/>
                  </a:lnTo>
                  <a:lnTo>
                    <a:pt x="2037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853614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6714243"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 name="Google Shape;341;p7"/>
          <p:cNvSpPr txBox="1">
            <a:spLocks noGrp="1"/>
          </p:cNvSpPr>
          <p:nvPr>
            <p:ph type="title"/>
          </p:nvPr>
        </p:nvSpPr>
        <p:spPr>
          <a:xfrm>
            <a:off x="1320025" y="866525"/>
            <a:ext cx="6455700" cy="668100"/>
          </a:xfrm>
          <a:prstGeom prst="rect">
            <a:avLst/>
          </a:prstGeom>
        </p:spPr>
        <p:txBody>
          <a:bodyPr spcFirstLastPara="1" wrap="square" lIns="91425" tIns="91425" rIns="91425" bIns="91425" anchor="b"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42" name="Google Shape;342;p7"/>
          <p:cNvSpPr txBox="1">
            <a:spLocks noGrp="1"/>
          </p:cNvSpPr>
          <p:nvPr>
            <p:ph type="body" idx="1"/>
          </p:nvPr>
        </p:nvSpPr>
        <p:spPr>
          <a:xfrm>
            <a:off x="1320025" y="1582625"/>
            <a:ext cx="3133500" cy="29553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343" name="Google Shape;343;p7"/>
          <p:cNvSpPr txBox="1">
            <a:spLocks noGrp="1"/>
          </p:cNvSpPr>
          <p:nvPr>
            <p:ph type="body" idx="2"/>
          </p:nvPr>
        </p:nvSpPr>
        <p:spPr>
          <a:xfrm>
            <a:off x="4642177" y="1582625"/>
            <a:ext cx="3133500" cy="2955300"/>
          </a:xfrm>
          <a:prstGeom prst="rect">
            <a:avLst/>
          </a:prstGeom>
        </p:spPr>
        <p:txBody>
          <a:bodyPr spcFirstLastPara="1" wrap="square" lIns="91425" tIns="91425" rIns="91425" bIns="91425" anchor="t" anchorCtr="0"/>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344" name="Google Shape;344;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3" name="Footer Placeholder 7"/>
          <p:cNvSpPr>
            <a:spLocks noGrp="1"/>
          </p:cNvSpPr>
          <p:nvPr>
            <p:ph type="ftr" sz="quarter" idx="3"/>
          </p:nvPr>
        </p:nvSpPr>
        <p:spPr>
          <a:xfrm>
            <a:off x="1941835" y="4816022"/>
            <a:ext cx="5212080" cy="274320"/>
          </a:xfrm>
          <a:prstGeom prst="rect">
            <a:avLst/>
          </a:prstGeom>
        </p:spPr>
        <p:txBody>
          <a:bodyPr/>
          <a:lstStyle/>
          <a:p>
            <a:pPr algn="ctr"/>
            <a:r>
              <a:rPr lang="en-US" smtClean="0"/>
              <a:t>Kerja Praktek PT Telkom Indonesia | Subdit Consumer Assurance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45"/>
        <p:cNvGrpSpPr/>
        <p:nvPr/>
      </p:nvGrpSpPr>
      <p:grpSpPr>
        <a:xfrm>
          <a:off x="0" y="0"/>
          <a:ext cx="0" cy="0"/>
          <a:chOff x="0" y="0"/>
          <a:chExt cx="0" cy="0"/>
        </a:xfrm>
      </p:grpSpPr>
      <p:grpSp>
        <p:nvGrpSpPr>
          <p:cNvPr id="346" name="Google Shape;346;p8"/>
          <p:cNvGrpSpPr/>
          <p:nvPr/>
        </p:nvGrpSpPr>
        <p:grpSpPr>
          <a:xfrm>
            <a:off x="6714243" y="3860093"/>
            <a:ext cx="2429755" cy="1286712"/>
            <a:chOff x="6714243" y="3860093"/>
            <a:chExt cx="2429755" cy="1286712"/>
          </a:xfrm>
        </p:grpSpPr>
        <p:sp>
          <p:nvSpPr>
            <p:cNvPr id="347" name="Google Shape;347;p8"/>
            <p:cNvSpPr/>
            <p:nvPr/>
          </p:nvSpPr>
          <p:spPr>
            <a:xfrm>
              <a:off x="7929952" y="3860093"/>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a:off x="8536142" y="4182670"/>
              <a:ext cx="607856" cy="643356"/>
            </a:xfrm>
            <a:custGeom>
              <a:avLst/>
              <a:gdLst/>
              <a:ahLst/>
              <a:cxnLst/>
              <a:rect l="l" t="t" r="r" b="b"/>
              <a:pathLst>
                <a:path w="20427" h="20036" extrusionOk="0">
                  <a:moveTo>
                    <a:pt x="0" y="0"/>
                  </a:moveTo>
                  <a:lnTo>
                    <a:pt x="0" y="20036"/>
                  </a:lnTo>
                  <a:lnTo>
                    <a:pt x="20427" y="9990"/>
                  </a:lnTo>
                  <a:lnTo>
                    <a:pt x="0"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a:off x="7322095" y="4825993"/>
              <a:ext cx="607886" cy="320811"/>
            </a:xfrm>
            <a:custGeom>
              <a:avLst/>
              <a:gdLst/>
              <a:ahLst/>
              <a:cxnLst/>
              <a:rect l="l" t="t" r="r" b="b"/>
              <a:pathLst>
                <a:path w="20428" h="9991" extrusionOk="0">
                  <a:moveTo>
                    <a:pt x="1" y="1"/>
                  </a:moveTo>
                  <a:lnTo>
                    <a:pt x="1" y="9991"/>
                  </a:lnTo>
                  <a:lnTo>
                    <a:pt x="20427" y="9991"/>
                  </a:lnTo>
                  <a:lnTo>
                    <a:pt x="1"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a:off x="7929952" y="4503448"/>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a:off x="8536142" y="4825993"/>
              <a:ext cx="607856" cy="320811"/>
            </a:xfrm>
            <a:custGeom>
              <a:avLst/>
              <a:gdLst/>
              <a:ahLst/>
              <a:cxnLst/>
              <a:rect l="l" t="t" r="r" b="b"/>
              <a:pathLst>
                <a:path w="20427" h="9991" extrusionOk="0">
                  <a:moveTo>
                    <a:pt x="0" y="1"/>
                  </a:moveTo>
                  <a:lnTo>
                    <a:pt x="0" y="9991"/>
                  </a:lnTo>
                  <a:lnTo>
                    <a:pt x="20427" y="9991"/>
                  </a:lnTo>
                  <a:lnTo>
                    <a:pt x="0"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a:off x="7322095"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a:off x="8536142"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a:off x="7929952" y="4182670"/>
              <a:ext cx="606220" cy="643356"/>
            </a:xfrm>
            <a:custGeom>
              <a:avLst/>
              <a:gdLst/>
              <a:ahLst/>
              <a:cxnLst/>
              <a:rect l="l" t="t" r="r" b="b"/>
              <a:pathLst>
                <a:path w="20372" h="20036" extrusionOk="0">
                  <a:moveTo>
                    <a:pt x="20371" y="0"/>
                  </a:moveTo>
                  <a:lnTo>
                    <a:pt x="0" y="9990"/>
                  </a:lnTo>
                  <a:lnTo>
                    <a:pt x="20371" y="20036"/>
                  </a:lnTo>
                  <a:lnTo>
                    <a:pt x="2037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a:off x="732209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a:off x="7929952" y="4825993"/>
              <a:ext cx="606220" cy="320811"/>
            </a:xfrm>
            <a:custGeom>
              <a:avLst/>
              <a:gdLst/>
              <a:ahLst/>
              <a:cxnLst/>
              <a:rect l="l" t="t" r="r" b="b"/>
              <a:pathLst>
                <a:path w="20372" h="9991" extrusionOk="0">
                  <a:moveTo>
                    <a:pt x="20371" y="1"/>
                  </a:moveTo>
                  <a:lnTo>
                    <a:pt x="0" y="9991"/>
                  </a:lnTo>
                  <a:lnTo>
                    <a:pt x="20371" y="9991"/>
                  </a:lnTo>
                  <a:lnTo>
                    <a:pt x="2037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a:off x="853614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a:off x="6714243"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8"/>
          <p:cNvGrpSpPr/>
          <p:nvPr/>
        </p:nvGrpSpPr>
        <p:grpSpPr>
          <a:xfrm>
            <a:off x="892" y="-11"/>
            <a:ext cx="3037586" cy="2252645"/>
            <a:chOff x="892" y="-11"/>
            <a:chExt cx="3037586" cy="2252645"/>
          </a:xfrm>
        </p:grpSpPr>
        <p:sp>
          <p:nvSpPr>
            <p:cNvPr id="360" name="Google Shape;360;p8"/>
            <p:cNvSpPr/>
            <p:nvPr/>
          </p:nvSpPr>
          <p:spPr>
            <a:xfrm>
              <a:off x="892" y="643313"/>
              <a:ext cx="607856"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a:off x="608719" y="322534"/>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a:off x="608719" y="965890"/>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a:off x="1822766"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a:off x="1214909" y="1286669"/>
              <a:ext cx="607886" cy="643388"/>
            </a:xfrm>
            <a:custGeom>
              <a:avLst/>
              <a:gdLst/>
              <a:ahLst/>
              <a:cxnLst/>
              <a:rect l="l" t="t" r="r" b="b"/>
              <a:pathLst>
                <a:path w="20428" h="20037" extrusionOk="0">
                  <a:moveTo>
                    <a:pt x="1" y="1"/>
                  </a:moveTo>
                  <a:lnTo>
                    <a:pt x="1" y="20037"/>
                  </a:lnTo>
                  <a:lnTo>
                    <a:pt x="20427" y="10047"/>
                  </a:lnTo>
                  <a:lnTo>
                    <a:pt x="1"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a:off x="1822766" y="965890"/>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a:off x="892" y="-11"/>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a:off x="608719" y="-11"/>
              <a:ext cx="606220"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a:off x="1214909"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1822766" y="-11"/>
              <a:ext cx="607856"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a:off x="2430592"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a:off x="892" y="322534"/>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a:off x="608719" y="643313"/>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a:off x="892"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608719" y="1286669"/>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a:off x="892" y="1609246"/>
              <a:ext cx="607856" cy="643388"/>
            </a:xfrm>
            <a:custGeom>
              <a:avLst/>
              <a:gdLst/>
              <a:ahLst/>
              <a:cxnLst/>
              <a:rect l="l" t="t" r="r" b="b"/>
              <a:pathLst>
                <a:path w="20427" h="20037" extrusionOk="0">
                  <a:moveTo>
                    <a:pt x="20427" y="1"/>
                  </a:moveTo>
                  <a:lnTo>
                    <a:pt x="0" y="9991"/>
                  </a:lnTo>
                  <a:lnTo>
                    <a:pt x="20427" y="20036"/>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a:off x="1214909"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a:off x="1214909" y="965890"/>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1214909" y="1609246"/>
              <a:ext cx="607886" cy="643388"/>
            </a:xfrm>
            <a:custGeom>
              <a:avLst/>
              <a:gdLst/>
              <a:ahLst/>
              <a:cxnLst/>
              <a:rect l="l" t="t" r="r" b="b"/>
              <a:pathLst>
                <a:path w="20428" h="20037" extrusionOk="0">
                  <a:moveTo>
                    <a:pt x="20427" y="1"/>
                  </a:moveTo>
                  <a:lnTo>
                    <a:pt x="1" y="9991"/>
                  </a:lnTo>
                  <a:lnTo>
                    <a:pt x="20427" y="20036"/>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2430592"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892"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608719" y="-11"/>
              <a:ext cx="606220"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1214909" y="-11"/>
              <a:ext cx="607886" cy="322577"/>
            </a:xfrm>
            <a:custGeom>
              <a:avLst/>
              <a:gdLst/>
              <a:ahLst/>
              <a:cxnLst/>
              <a:rect l="l" t="t" r="r" b="b"/>
              <a:pathLst>
                <a:path w="20428" h="10046" extrusionOk="0">
                  <a:moveTo>
                    <a:pt x="1" y="0"/>
                  </a:moveTo>
                  <a:lnTo>
                    <a:pt x="20427" y="1004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3" name="Google Shape;383;p8"/>
          <p:cNvSpPr txBox="1">
            <a:spLocks noGrp="1"/>
          </p:cNvSpPr>
          <p:nvPr>
            <p:ph type="title"/>
          </p:nvPr>
        </p:nvSpPr>
        <p:spPr>
          <a:xfrm>
            <a:off x="1320025" y="866525"/>
            <a:ext cx="6455700" cy="668100"/>
          </a:xfrm>
          <a:prstGeom prst="rect">
            <a:avLst/>
          </a:prstGeom>
        </p:spPr>
        <p:txBody>
          <a:bodyPr spcFirstLastPara="1" wrap="square" lIns="91425" tIns="91425" rIns="91425" bIns="91425" anchor="b"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384" name="Google Shape;384;p8"/>
          <p:cNvSpPr txBox="1">
            <a:spLocks noGrp="1"/>
          </p:cNvSpPr>
          <p:nvPr>
            <p:ph type="body" idx="1"/>
          </p:nvPr>
        </p:nvSpPr>
        <p:spPr>
          <a:xfrm>
            <a:off x="1320025" y="1849075"/>
            <a:ext cx="2080800" cy="2656500"/>
          </a:xfrm>
          <a:prstGeom prst="rect">
            <a:avLst/>
          </a:prstGeom>
        </p:spPr>
        <p:txBody>
          <a:bodyPr spcFirstLastPara="1" wrap="square" lIns="91425" tIns="91425" rIns="91425" bIns="91425"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85" name="Google Shape;385;p8"/>
          <p:cNvSpPr txBox="1">
            <a:spLocks noGrp="1"/>
          </p:cNvSpPr>
          <p:nvPr>
            <p:ph type="body" idx="2"/>
          </p:nvPr>
        </p:nvSpPr>
        <p:spPr>
          <a:xfrm>
            <a:off x="3507463" y="1849075"/>
            <a:ext cx="2080800" cy="2656500"/>
          </a:xfrm>
          <a:prstGeom prst="rect">
            <a:avLst/>
          </a:prstGeom>
        </p:spPr>
        <p:txBody>
          <a:bodyPr spcFirstLastPara="1" wrap="square" lIns="91425" tIns="91425" rIns="91425" bIns="91425"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86" name="Google Shape;386;p8"/>
          <p:cNvSpPr txBox="1">
            <a:spLocks noGrp="1"/>
          </p:cNvSpPr>
          <p:nvPr>
            <p:ph type="body" idx="3"/>
          </p:nvPr>
        </p:nvSpPr>
        <p:spPr>
          <a:xfrm>
            <a:off x="5694901" y="1849075"/>
            <a:ext cx="2080800" cy="2656500"/>
          </a:xfrm>
          <a:prstGeom prst="rect">
            <a:avLst/>
          </a:prstGeom>
        </p:spPr>
        <p:txBody>
          <a:bodyPr spcFirstLastPara="1" wrap="square" lIns="91425" tIns="91425" rIns="91425" bIns="91425" anchor="t" anchorCtr="0"/>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387" name="Google Shape;387;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44" name="Footer Placeholder 7"/>
          <p:cNvSpPr>
            <a:spLocks noGrp="1"/>
          </p:cNvSpPr>
          <p:nvPr>
            <p:ph type="ftr" sz="quarter" idx="13"/>
          </p:nvPr>
        </p:nvSpPr>
        <p:spPr>
          <a:xfrm>
            <a:off x="1941835" y="4809491"/>
            <a:ext cx="5212080" cy="274320"/>
          </a:xfrm>
          <a:prstGeom prst="rect">
            <a:avLst/>
          </a:prstGeom>
        </p:spPr>
        <p:txBody>
          <a:bodyPr/>
          <a:lstStyle/>
          <a:p>
            <a:pPr algn="ctr"/>
            <a:r>
              <a:rPr lang="en-US" smtClean="0"/>
              <a:t>Kerja Praktek PT Telkom Indonesia | Subdit Consumer Assurance</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8"/>
        <p:cNvGrpSpPr/>
        <p:nvPr/>
      </p:nvGrpSpPr>
      <p:grpSpPr>
        <a:xfrm>
          <a:off x="0" y="0"/>
          <a:ext cx="0" cy="0"/>
          <a:chOff x="0" y="0"/>
          <a:chExt cx="0" cy="0"/>
        </a:xfrm>
      </p:grpSpPr>
      <p:grpSp>
        <p:nvGrpSpPr>
          <p:cNvPr id="389" name="Google Shape;389;p9"/>
          <p:cNvGrpSpPr/>
          <p:nvPr/>
        </p:nvGrpSpPr>
        <p:grpSpPr>
          <a:xfrm rot="10800000" flipH="1">
            <a:off x="900" y="3856775"/>
            <a:ext cx="9143992" cy="1286721"/>
            <a:chOff x="900" y="0"/>
            <a:chExt cx="9143992" cy="1286721"/>
          </a:xfrm>
        </p:grpSpPr>
        <p:sp>
          <p:nvSpPr>
            <p:cNvPr id="390" name="Google Shape;390;p9"/>
            <p:cNvSpPr/>
            <p:nvPr/>
          </p:nvSpPr>
          <p:spPr>
            <a:xfrm>
              <a:off x="4878953" y="643320"/>
              <a:ext cx="609899"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9"/>
            <p:cNvSpPr/>
            <p:nvPr/>
          </p:nvSpPr>
          <p:spPr>
            <a:xfrm>
              <a:off x="5488830" y="322543"/>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9"/>
            <p:cNvSpPr/>
            <p:nvPr/>
          </p:nvSpPr>
          <p:spPr>
            <a:xfrm>
              <a:off x="8536629" y="863"/>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9"/>
            <p:cNvSpPr/>
            <p:nvPr/>
          </p:nvSpPr>
          <p:spPr>
            <a:xfrm>
              <a:off x="6706973" y="322543"/>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9"/>
            <p:cNvSpPr/>
            <p:nvPr/>
          </p:nvSpPr>
          <p:spPr>
            <a:xfrm>
              <a:off x="4878953" y="0"/>
              <a:ext cx="609899" cy="643356"/>
            </a:xfrm>
            <a:custGeom>
              <a:avLst/>
              <a:gdLst/>
              <a:ahLst/>
              <a:cxnLst/>
              <a:rect l="l" t="t" r="r" b="b"/>
              <a:pathLst>
                <a:path w="20427" h="20036" extrusionOk="0">
                  <a:moveTo>
                    <a:pt x="0" y="0"/>
                  </a:moveTo>
                  <a:lnTo>
                    <a:pt x="0" y="20036"/>
                  </a:lnTo>
                  <a:lnTo>
                    <a:pt x="20427" y="10046"/>
                  </a:lnTo>
                  <a:lnTo>
                    <a:pt x="0"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9"/>
            <p:cNvSpPr/>
            <p:nvPr/>
          </p:nvSpPr>
          <p:spPr>
            <a:xfrm>
              <a:off x="5488830" y="0"/>
              <a:ext cx="608257"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9"/>
            <p:cNvSpPr/>
            <p:nvPr/>
          </p:nvSpPr>
          <p:spPr>
            <a:xfrm>
              <a:off x="6097065"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a:off x="6706973" y="0"/>
              <a:ext cx="609899"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9"/>
            <p:cNvSpPr/>
            <p:nvPr/>
          </p:nvSpPr>
          <p:spPr>
            <a:xfrm>
              <a:off x="7316850"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9"/>
            <p:cNvSpPr/>
            <p:nvPr/>
          </p:nvSpPr>
          <p:spPr>
            <a:xfrm>
              <a:off x="4878953" y="322543"/>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9"/>
            <p:cNvSpPr/>
            <p:nvPr/>
          </p:nvSpPr>
          <p:spPr>
            <a:xfrm>
              <a:off x="5488830" y="643320"/>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a:off x="7926751" y="863"/>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a:off x="8536629" y="321640"/>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a:off x="6097065" y="322543"/>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a:off x="6706962"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4878953" y="0"/>
              <a:ext cx="609899"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a:off x="5488830" y="0"/>
              <a:ext cx="608257"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9"/>
            <p:cNvSpPr/>
            <p:nvPr/>
          </p:nvSpPr>
          <p:spPr>
            <a:xfrm>
              <a:off x="6097065" y="0"/>
              <a:ext cx="609929" cy="322577"/>
            </a:xfrm>
            <a:custGeom>
              <a:avLst/>
              <a:gdLst/>
              <a:ahLst/>
              <a:cxnLst/>
              <a:rect l="l" t="t" r="r" b="b"/>
              <a:pathLst>
                <a:path w="20428" h="10046" extrusionOk="0">
                  <a:moveTo>
                    <a:pt x="1"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a:off x="8534993" y="0"/>
              <a:ext cx="609899"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a:off x="7926757" y="0"/>
              <a:ext cx="608257" cy="322577"/>
            </a:xfrm>
            <a:custGeom>
              <a:avLst/>
              <a:gdLst/>
              <a:ahLst/>
              <a:cxnLst/>
              <a:rect l="l" t="t" r="r" b="b"/>
              <a:pathLst>
                <a:path w="20372" h="10046" extrusionOk="0">
                  <a:moveTo>
                    <a:pt x="0" y="0"/>
                  </a:moveTo>
                  <a:lnTo>
                    <a:pt x="0" y="10046"/>
                  </a:lnTo>
                  <a:lnTo>
                    <a:pt x="20371"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a:off x="7925909" y="321643"/>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flipH="1">
              <a:off x="7316858"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900" y="643324"/>
              <a:ext cx="609899"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a:off x="610793" y="322545"/>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a:off x="3658671" y="863"/>
              <a:ext cx="608257"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a:off x="1828968" y="322545"/>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a:off x="4266922" y="321642"/>
              <a:ext cx="609929" cy="643388"/>
            </a:xfrm>
            <a:custGeom>
              <a:avLst/>
              <a:gdLst/>
              <a:ahLst/>
              <a:cxnLst/>
              <a:rect l="l" t="t" r="r" b="b"/>
              <a:pathLst>
                <a:path w="20428" h="20037" extrusionOk="0">
                  <a:moveTo>
                    <a:pt x="1" y="1"/>
                  </a:moveTo>
                  <a:lnTo>
                    <a:pt x="1" y="20037"/>
                  </a:lnTo>
                  <a:lnTo>
                    <a:pt x="20427" y="10047"/>
                  </a:lnTo>
                  <a:lnTo>
                    <a:pt x="1"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900" y="0"/>
              <a:ext cx="609899" cy="643356"/>
            </a:xfrm>
            <a:custGeom>
              <a:avLst/>
              <a:gdLst/>
              <a:ahLst/>
              <a:cxnLst/>
              <a:rect l="l" t="t" r="r" b="b"/>
              <a:pathLst>
                <a:path w="20427" h="20036" extrusionOk="0">
                  <a:moveTo>
                    <a:pt x="0" y="0"/>
                  </a:moveTo>
                  <a:lnTo>
                    <a:pt x="0" y="20036"/>
                  </a:lnTo>
                  <a:lnTo>
                    <a:pt x="20427" y="10046"/>
                  </a:lnTo>
                  <a:lnTo>
                    <a:pt x="0" y="0"/>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a:off x="610793" y="0"/>
              <a:ext cx="608257"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a:off x="1219044"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a:off x="1828968" y="0"/>
              <a:ext cx="609899"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9"/>
            <p:cNvSpPr/>
            <p:nvPr/>
          </p:nvSpPr>
          <p:spPr>
            <a:xfrm>
              <a:off x="2438861" y="0"/>
              <a:ext cx="609929"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9"/>
            <p:cNvSpPr/>
            <p:nvPr/>
          </p:nvSpPr>
          <p:spPr>
            <a:xfrm>
              <a:off x="900" y="322545"/>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a:off x="610793" y="643324"/>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a:off x="3048778" y="863"/>
              <a:ext cx="609899"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a:off x="3658671" y="321642"/>
              <a:ext cx="608257"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a:off x="1219044" y="322545"/>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a:off x="4266922" y="863"/>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9"/>
            <p:cNvSpPr/>
            <p:nvPr/>
          </p:nvSpPr>
          <p:spPr>
            <a:xfrm>
              <a:off x="900" y="0"/>
              <a:ext cx="609899"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9"/>
            <p:cNvSpPr/>
            <p:nvPr/>
          </p:nvSpPr>
          <p:spPr>
            <a:xfrm>
              <a:off x="610793" y="0"/>
              <a:ext cx="608257"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a:off x="1219044" y="0"/>
              <a:ext cx="609929" cy="322577"/>
            </a:xfrm>
            <a:custGeom>
              <a:avLst/>
              <a:gdLst/>
              <a:ahLst/>
              <a:cxnLst/>
              <a:rect l="l" t="t" r="r" b="b"/>
              <a:pathLst>
                <a:path w="20428" h="10046" extrusionOk="0">
                  <a:moveTo>
                    <a:pt x="1" y="0"/>
                  </a:moveTo>
                  <a:lnTo>
                    <a:pt x="20427" y="1004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a:off x="4266958" y="0"/>
              <a:ext cx="609899" cy="322577"/>
            </a:xfrm>
            <a:custGeom>
              <a:avLst/>
              <a:gdLst/>
              <a:ahLst/>
              <a:cxnLst/>
              <a:rect l="l" t="t" r="r" b="b"/>
              <a:pathLst>
                <a:path w="20427" h="10046" extrusionOk="0">
                  <a:moveTo>
                    <a:pt x="0" y="0"/>
                  </a:moveTo>
                  <a:lnTo>
                    <a:pt x="0"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3657035" y="0"/>
              <a:ext cx="609899"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a:off x="3048784" y="0"/>
              <a:ext cx="608257" cy="322577"/>
            </a:xfrm>
            <a:custGeom>
              <a:avLst/>
              <a:gdLst/>
              <a:ahLst/>
              <a:cxnLst/>
              <a:rect l="l" t="t" r="r" b="b"/>
              <a:pathLst>
                <a:path w="20372" h="10046" extrusionOk="0">
                  <a:moveTo>
                    <a:pt x="0" y="0"/>
                  </a:moveTo>
                  <a:lnTo>
                    <a:pt x="0" y="10046"/>
                  </a:lnTo>
                  <a:lnTo>
                    <a:pt x="20371"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a:off x="2438861" y="0"/>
              <a:ext cx="609929" cy="322577"/>
            </a:xfrm>
            <a:custGeom>
              <a:avLst/>
              <a:gdLst/>
              <a:ahLst/>
              <a:cxnLst/>
              <a:rect l="l" t="t" r="r" b="b"/>
              <a:pathLst>
                <a:path w="20428" h="10046" extrusionOk="0">
                  <a:moveTo>
                    <a:pt x="1" y="0"/>
                  </a:moveTo>
                  <a:lnTo>
                    <a:pt x="20427" y="10046"/>
                  </a:lnTo>
                  <a:lnTo>
                    <a:pt x="20427" y="0"/>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3047936" y="321645"/>
              <a:ext cx="609899"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flipH="1">
              <a:off x="3658935" y="643332"/>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flipH="1">
              <a:off x="1219312" y="643329"/>
              <a:ext cx="609929"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 name="Google Shape;438;p9"/>
          <p:cNvSpPr txBox="1">
            <a:spLocks noGrp="1"/>
          </p:cNvSpPr>
          <p:nvPr>
            <p:ph type="title"/>
          </p:nvPr>
        </p:nvSpPr>
        <p:spPr>
          <a:xfrm>
            <a:off x="0" y="0"/>
            <a:ext cx="9144000" cy="696300"/>
          </a:xfrm>
          <a:prstGeom prst="rect">
            <a:avLst/>
          </a:prstGeom>
        </p:spPr>
        <p:txBody>
          <a:bodyPr spcFirstLastPara="1" wrap="square" lIns="91425" tIns="91425" rIns="91425" bIns="91425" anchor="b" anchorCtr="0"/>
          <a:lstStyle>
            <a:lvl1pPr lvl="0" algn="ctr">
              <a:spcBef>
                <a:spcPts val="0"/>
              </a:spcBef>
              <a:spcAft>
                <a:spcPts val="0"/>
              </a:spcAft>
              <a:buSzPts val="2000"/>
              <a:buNone/>
              <a:defRPr sz="2000"/>
            </a:lvl1pPr>
            <a:lvl2pPr lvl="1" algn="ctr">
              <a:spcBef>
                <a:spcPts val="0"/>
              </a:spcBef>
              <a:spcAft>
                <a:spcPts val="0"/>
              </a:spcAft>
              <a:buSzPts val="2000"/>
              <a:buNone/>
              <a:defRPr sz="2000"/>
            </a:lvl2pPr>
            <a:lvl3pPr lvl="2" algn="ctr">
              <a:spcBef>
                <a:spcPts val="0"/>
              </a:spcBef>
              <a:spcAft>
                <a:spcPts val="0"/>
              </a:spcAft>
              <a:buSzPts val="2000"/>
              <a:buNone/>
              <a:defRPr sz="2000"/>
            </a:lvl3pPr>
            <a:lvl4pPr lvl="3" algn="ctr">
              <a:spcBef>
                <a:spcPts val="0"/>
              </a:spcBef>
              <a:spcAft>
                <a:spcPts val="0"/>
              </a:spcAft>
              <a:buSzPts val="2000"/>
              <a:buNone/>
              <a:defRPr sz="2000"/>
            </a:lvl4pPr>
            <a:lvl5pPr lvl="4" algn="ctr">
              <a:spcBef>
                <a:spcPts val="0"/>
              </a:spcBef>
              <a:spcAft>
                <a:spcPts val="0"/>
              </a:spcAft>
              <a:buSzPts val="2000"/>
              <a:buNone/>
              <a:defRPr sz="2000"/>
            </a:lvl5pPr>
            <a:lvl6pPr lvl="5" algn="ctr">
              <a:spcBef>
                <a:spcPts val="0"/>
              </a:spcBef>
              <a:spcAft>
                <a:spcPts val="0"/>
              </a:spcAft>
              <a:buSzPts val="2000"/>
              <a:buNone/>
              <a:defRPr sz="2000"/>
            </a:lvl6pPr>
            <a:lvl7pPr lvl="6" algn="ctr">
              <a:spcBef>
                <a:spcPts val="0"/>
              </a:spcBef>
              <a:spcAft>
                <a:spcPts val="0"/>
              </a:spcAft>
              <a:buSzPts val="2000"/>
              <a:buNone/>
              <a:defRPr sz="2000"/>
            </a:lvl7pPr>
            <a:lvl8pPr lvl="7" algn="ctr">
              <a:spcBef>
                <a:spcPts val="0"/>
              </a:spcBef>
              <a:spcAft>
                <a:spcPts val="0"/>
              </a:spcAft>
              <a:buSzPts val="2000"/>
              <a:buNone/>
              <a:defRPr sz="2000"/>
            </a:lvl8pPr>
            <a:lvl9pPr lvl="8" algn="ctr">
              <a:spcBef>
                <a:spcPts val="0"/>
              </a:spcBef>
              <a:spcAft>
                <a:spcPts val="0"/>
              </a:spcAft>
              <a:buSzPts val="2000"/>
              <a:buNone/>
              <a:defRPr sz="2000"/>
            </a:lvl9pPr>
          </a:lstStyle>
          <a:p>
            <a:endParaRPr/>
          </a:p>
        </p:txBody>
      </p:sp>
      <p:sp>
        <p:nvSpPr>
          <p:cNvPr id="439" name="Google Shape;439;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54" name="Footer Placeholder 7"/>
          <p:cNvSpPr>
            <a:spLocks noGrp="1"/>
          </p:cNvSpPr>
          <p:nvPr>
            <p:ph type="ftr" sz="quarter" idx="13"/>
          </p:nvPr>
        </p:nvSpPr>
        <p:spPr>
          <a:xfrm>
            <a:off x="1941835" y="4809491"/>
            <a:ext cx="5212080" cy="274320"/>
          </a:xfrm>
          <a:prstGeom prst="rect">
            <a:avLst/>
          </a:prstGeom>
        </p:spPr>
        <p:txBody>
          <a:bodyPr/>
          <a:lstStyle/>
          <a:p>
            <a:pPr algn="ctr"/>
            <a:r>
              <a:rPr lang="en-US" smtClean="0"/>
              <a:t>Kerja Praktek PT Telkom Indonesia | Subdit Consumer Assurance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0"/>
        <p:cNvGrpSpPr/>
        <p:nvPr/>
      </p:nvGrpSpPr>
      <p:grpSpPr>
        <a:xfrm>
          <a:off x="0" y="0"/>
          <a:ext cx="0" cy="0"/>
          <a:chOff x="0" y="0"/>
          <a:chExt cx="0" cy="0"/>
        </a:xfrm>
      </p:grpSpPr>
      <p:grpSp>
        <p:nvGrpSpPr>
          <p:cNvPr id="441" name="Google Shape;441;p10"/>
          <p:cNvGrpSpPr/>
          <p:nvPr/>
        </p:nvGrpSpPr>
        <p:grpSpPr>
          <a:xfrm>
            <a:off x="4283712" y="3856784"/>
            <a:ext cx="4860278" cy="1286730"/>
            <a:chOff x="4283712" y="3856784"/>
            <a:chExt cx="4860278" cy="1286730"/>
          </a:xfrm>
        </p:grpSpPr>
        <p:sp>
          <p:nvSpPr>
            <p:cNvPr id="442" name="Google Shape;442;p10"/>
            <p:cNvSpPr/>
            <p:nvPr/>
          </p:nvSpPr>
          <p:spPr>
            <a:xfrm rot="10800000">
              <a:off x="8536133" y="3856784"/>
              <a:ext cx="607856"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0"/>
            <p:cNvSpPr/>
            <p:nvPr/>
          </p:nvSpPr>
          <p:spPr>
            <a:xfrm rot="10800000">
              <a:off x="7929943" y="4177563"/>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0"/>
            <p:cNvSpPr/>
            <p:nvPr/>
          </p:nvSpPr>
          <p:spPr>
            <a:xfrm rot="10800000">
              <a:off x="4892393" y="4499245"/>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0"/>
            <p:cNvSpPr/>
            <p:nvPr/>
          </p:nvSpPr>
          <p:spPr>
            <a:xfrm rot="10800000">
              <a:off x="8536133" y="4500140"/>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0"/>
            <p:cNvSpPr/>
            <p:nvPr/>
          </p:nvSpPr>
          <p:spPr>
            <a:xfrm rot="10800000">
              <a:off x="7929943" y="4820919"/>
              <a:ext cx="606220"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0"/>
            <p:cNvSpPr/>
            <p:nvPr/>
          </p:nvSpPr>
          <p:spPr>
            <a:xfrm rot="10800000">
              <a:off x="7322087" y="4500140"/>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0"/>
            <p:cNvSpPr/>
            <p:nvPr/>
          </p:nvSpPr>
          <p:spPr>
            <a:xfrm rot="10800000">
              <a:off x="6714260" y="4820919"/>
              <a:ext cx="607856"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0"/>
            <p:cNvSpPr/>
            <p:nvPr/>
          </p:nvSpPr>
          <p:spPr>
            <a:xfrm rot="10800000">
              <a:off x="6106404" y="4500140"/>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0"/>
            <p:cNvSpPr/>
            <p:nvPr/>
          </p:nvSpPr>
          <p:spPr>
            <a:xfrm rot="10800000">
              <a:off x="8536133" y="4177563"/>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0"/>
            <p:cNvSpPr/>
            <p:nvPr/>
          </p:nvSpPr>
          <p:spPr>
            <a:xfrm rot="10800000">
              <a:off x="7929943" y="3856784"/>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0"/>
            <p:cNvSpPr/>
            <p:nvPr/>
          </p:nvSpPr>
          <p:spPr>
            <a:xfrm rot="10800000">
              <a:off x="5498583" y="4499245"/>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0"/>
            <p:cNvSpPr/>
            <p:nvPr/>
          </p:nvSpPr>
          <p:spPr>
            <a:xfrm rot="10800000">
              <a:off x="4892393" y="4178466"/>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0"/>
            <p:cNvSpPr/>
            <p:nvPr/>
          </p:nvSpPr>
          <p:spPr>
            <a:xfrm rot="10800000">
              <a:off x="7321266" y="4183926"/>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0"/>
            <p:cNvSpPr/>
            <p:nvPr/>
          </p:nvSpPr>
          <p:spPr>
            <a:xfrm rot="10800000">
              <a:off x="8536133" y="4820919"/>
              <a:ext cx="607856"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0"/>
            <p:cNvSpPr/>
            <p:nvPr/>
          </p:nvSpPr>
          <p:spPr>
            <a:xfrm rot="10800000">
              <a:off x="7929943" y="4500140"/>
              <a:ext cx="606220"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0"/>
            <p:cNvSpPr/>
            <p:nvPr/>
          </p:nvSpPr>
          <p:spPr>
            <a:xfrm rot="10800000">
              <a:off x="7322087" y="4820919"/>
              <a:ext cx="607886" cy="322577"/>
            </a:xfrm>
            <a:custGeom>
              <a:avLst/>
              <a:gdLst/>
              <a:ahLst/>
              <a:cxnLst/>
              <a:rect l="l" t="t" r="r" b="b"/>
              <a:pathLst>
                <a:path w="20428" h="10046" extrusionOk="0">
                  <a:moveTo>
                    <a:pt x="1" y="0"/>
                  </a:moveTo>
                  <a:lnTo>
                    <a:pt x="20427" y="1004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0"/>
            <p:cNvSpPr/>
            <p:nvPr/>
          </p:nvSpPr>
          <p:spPr>
            <a:xfrm rot="10800000">
              <a:off x="4284531" y="4820919"/>
              <a:ext cx="607856" cy="322577"/>
            </a:xfrm>
            <a:custGeom>
              <a:avLst/>
              <a:gdLst/>
              <a:ahLst/>
              <a:cxnLst/>
              <a:rect l="l" t="t" r="r" b="b"/>
              <a:pathLst>
                <a:path w="20427" h="10046" extrusionOk="0">
                  <a:moveTo>
                    <a:pt x="0" y="0"/>
                  </a:moveTo>
                  <a:lnTo>
                    <a:pt x="0"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0"/>
            <p:cNvSpPr/>
            <p:nvPr/>
          </p:nvSpPr>
          <p:spPr>
            <a:xfrm rot="10800000">
              <a:off x="4892387" y="4820919"/>
              <a:ext cx="607856" cy="322577"/>
            </a:xfrm>
            <a:custGeom>
              <a:avLst/>
              <a:gdLst/>
              <a:ahLst/>
              <a:cxnLst/>
              <a:rect l="l" t="t" r="r" b="b"/>
              <a:pathLst>
                <a:path w="20427" h="10046" extrusionOk="0">
                  <a:moveTo>
                    <a:pt x="0" y="0"/>
                  </a:moveTo>
                  <a:lnTo>
                    <a:pt x="20427" y="10046"/>
                  </a:lnTo>
                  <a:lnTo>
                    <a:pt x="20427" y="0"/>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0"/>
            <p:cNvSpPr/>
            <p:nvPr/>
          </p:nvSpPr>
          <p:spPr>
            <a:xfrm rot="10800000">
              <a:off x="5500214" y="4820919"/>
              <a:ext cx="606220" cy="322577"/>
            </a:xfrm>
            <a:custGeom>
              <a:avLst/>
              <a:gdLst/>
              <a:ahLst/>
              <a:cxnLst/>
              <a:rect l="l" t="t" r="r" b="b"/>
              <a:pathLst>
                <a:path w="20372" h="10046" extrusionOk="0">
                  <a:moveTo>
                    <a:pt x="0" y="0"/>
                  </a:moveTo>
                  <a:lnTo>
                    <a:pt x="0" y="10046"/>
                  </a:lnTo>
                  <a:lnTo>
                    <a:pt x="20371"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0"/>
            <p:cNvSpPr/>
            <p:nvPr/>
          </p:nvSpPr>
          <p:spPr>
            <a:xfrm rot="10800000">
              <a:off x="6106404" y="4820919"/>
              <a:ext cx="607886" cy="322577"/>
            </a:xfrm>
            <a:custGeom>
              <a:avLst/>
              <a:gdLst/>
              <a:ahLst/>
              <a:cxnLst/>
              <a:rect l="l" t="t" r="r" b="b"/>
              <a:pathLst>
                <a:path w="20428" h="10046" extrusionOk="0">
                  <a:moveTo>
                    <a:pt x="1" y="0"/>
                  </a:moveTo>
                  <a:lnTo>
                    <a:pt x="20427" y="10046"/>
                  </a:lnTo>
                  <a:lnTo>
                    <a:pt x="20427" y="0"/>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0"/>
            <p:cNvSpPr/>
            <p:nvPr/>
          </p:nvSpPr>
          <p:spPr>
            <a:xfrm rot="10800000" flipH="1">
              <a:off x="6713429" y="4183926"/>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0"/>
            <p:cNvSpPr/>
            <p:nvPr/>
          </p:nvSpPr>
          <p:spPr>
            <a:xfrm rot="10800000">
              <a:off x="4283712" y="4500126"/>
              <a:ext cx="607886" cy="643388"/>
            </a:xfrm>
            <a:custGeom>
              <a:avLst/>
              <a:gdLst/>
              <a:ahLst/>
              <a:cxnLst/>
              <a:rect l="l" t="t" r="r" b="b"/>
              <a:pathLst>
                <a:path w="20428" h="20037" extrusionOk="0">
                  <a:moveTo>
                    <a:pt x="20427" y="1"/>
                  </a:moveTo>
                  <a:lnTo>
                    <a:pt x="1" y="9991"/>
                  </a:lnTo>
                  <a:lnTo>
                    <a:pt x="20427" y="20036"/>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4" name="Google Shape;464;p10"/>
          <p:cNvSpPr txBox="1">
            <a:spLocks noGrp="1"/>
          </p:cNvSpPr>
          <p:nvPr>
            <p:ph type="body" idx="1"/>
          </p:nvPr>
        </p:nvSpPr>
        <p:spPr>
          <a:xfrm>
            <a:off x="457200" y="4101500"/>
            <a:ext cx="3539700" cy="519600"/>
          </a:xfrm>
          <a:prstGeom prst="rect">
            <a:avLst/>
          </a:prstGeom>
        </p:spPr>
        <p:txBody>
          <a:bodyPr spcFirstLastPara="1" wrap="square" lIns="91425" tIns="91425" rIns="91425" bIns="91425" anchor="t" anchorCtr="0"/>
          <a:lstStyle>
            <a:lvl1pPr marL="457200" lvl="0" indent="-228600">
              <a:spcBef>
                <a:spcPts val="360"/>
              </a:spcBef>
              <a:spcAft>
                <a:spcPts val="0"/>
              </a:spcAft>
              <a:buSzPts val="1600"/>
              <a:buNone/>
              <a:defRPr sz="1600"/>
            </a:lvl1pPr>
          </a:lstStyle>
          <a:p>
            <a:endParaRPr/>
          </a:p>
        </p:txBody>
      </p:sp>
      <p:sp>
        <p:nvSpPr>
          <p:cNvPr id="465" name="Google Shape;465;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466" name="Google Shape;466;p10"/>
          <p:cNvGrpSpPr/>
          <p:nvPr/>
        </p:nvGrpSpPr>
        <p:grpSpPr>
          <a:xfrm>
            <a:off x="892" y="-11"/>
            <a:ext cx="5467280" cy="1287607"/>
            <a:chOff x="892" y="-11"/>
            <a:chExt cx="5467280" cy="1287607"/>
          </a:xfrm>
        </p:grpSpPr>
        <p:sp>
          <p:nvSpPr>
            <p:cNvPr id="467" name="Google Shape;467;p10"/>
            <p:cNvSpPr/>
            <p:nvPr/>
          </p:nvSpPr>
          <p:spPr>
            <a:xfrm>
              <a:off x="892" y="643313"/>
              <a:ext cx="607856"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0"/>
            <p:cNvSpPr/>
            <p:nvPr/>
          </p:nvSpPr>
          <p:spPr>
            <a:xfrm>
              <a:off x="608719" y="322534"/>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0"/>
            <p:cNvSpPr/>
            <p:nvPr/>
          </p:nvSpPr>
          <p:spPr>
            <a:xfrm>
              <a:off x="3646269" y="852"/>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0"/>
            <p:cNvSpPr/>
            <p:nvPr/>
          </p:nvSpPr>
          <p:spPr>
            <a:xfrm>
              <a:off x="1822766"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0"/>
            <p:cNvSpPr/>
            <p:nvPr/>
          </p:nvSpPr>
          <p:spPr>
            <a:xfrm>
              <a:off x="4252459" y="321631"/>
              <a:ext cx="607886" cy="643388"/>
            </a:xfrm>
            <a:custGeom>
              <a:avLst/>
              <a:gdLst/>
              <a:ahLst/>
              <a:cxnLst/>
              <a:rect l="l" t="t" r="r" b="b"/>
              <a:pathLst>
                <a:path w="20428" h="20037" extrusionOk="0">
                  <a:moveTo>
                    <a:pt x="1" y="1"/>
                  </a:moveTo>
                  <a:lnTo>
                    <a:pt x="1" y="20037"/>
                  </a:lnTo>
                  <a:lnTo>
                    <a:pt x="20427" y="10047"/>
                  </a:lnTo>
                  <a:lnTo>
                    <a:pt x="1"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0"/>
            <p:cNvSpPr/>
            <p:nvPr/>
          </p:nvSpPr>
          <p:spPr>
            <a:xfrm>
              <a:off x="4860316" y="852"/>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0"/>
            <p:cNvSpPr/>
            <p:nvPr/>
          </p:nvSpPr>
          <p:spPr>
            <a:xfrm>
              <a:off x="892" y="-11"/>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0"/>
            <p:cNvSpPr/>
            <p:nvPr/>
          </p:nvSpPr>
          <p:spPr>
            <a:xfrm>
              <a:off x="608719" y="-11"/>
              <a:ext cx="606220"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0"/>
            <p:cNvSpPr/>
            <p:nvPr/>
          </p:nvSpPr>
          <p:spPr>
            <a:xfrm>
              <a:off x="1214909"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0"/>
            <p:cNvSpPr/>
            <p:nvPr/>
          </p:nvSpPr>
          <p:spPr>
            <a:xfrm>
              <a:off x="1822766" y="-11"/>
              <a:ext cx="607856"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0"/>
            <p:cNvSpPr/>
            <p:nvPr/>
          </p:nvSpPr>
          <p:spPr>
            <a:xfrm>
              <a:off x="2430592"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0"/>
            <p:cNvSpPr/>
            <p:nvPr/>
          </p:nvSpPr>
          <p:spPr>
            <a:xfrm>
              <a:off x="892" y="322534"/>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0"/>
            <p:cNvSpPr/>
            <p:nvPr/>
          </p:nvSpPr>
          <p:spPr>
            <a:xfrm>
              <a:off x="608719" y="643313"/>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0"/>
            <p:cNvSpPr/>
            <p:nvPr/>
          </p:nvSpPr>
          <p:spPr>
            <a:xfrm>
              <a:off x="3038442" y="852"/>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0"/>
            <p:cNvSpPr/>
            <p:nvPr/>
          </p:nvSpPr>
          <p:spPr>
            <a:xfrm>
              <a:off x="3646269" y="321631"/>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0"/>
            <p:cNvSpPr/>
            <p:nvPr/>
          </p:nvSpPr>
          <p:spPr>
            <a:xfrm>
              <a:off x="1214909"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0"/>
            <p:cNvSpPr/>
            <p:nvPr/>
          </p:nvSpPr>
          <p:spPr>
            <a:xfrm>
              <a:off x="4252459" y="852"/>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0"/>
            <p:cNvSpPr/>
            <p:nvPr/>
          </p:nvSpPr>
          <p:spPr>
            <a:xfrm>
              <a:off x="4252459" y="644208"/>
              <a:ext cx="607886" cy="643388"/>
            </a:xfrm>
            <a:custGeom>
              <a:avLst/>
              <a:gdLst/>
              <a:ahLst/>
              <a:cxnLst/>
              <a:rect l="l" t="t" r="r" b="b"/>
              <a:pathLst>
                <a:path w="20428" h="20037" extrusionOk="0">
                  <a:moveTo>
                    <a:pt x="20427" y="1"/>
                  </a:moveTo>
                  <a:lnTo>
                    <a:pt x="1" y="9991"/>
                  </a:lnTo>
                  <a:lnTo>
                    <a:pt x="20427" y="20036"/>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0"/>
            <p:cNvSpPr/>
            <p:nvPr/>
          </p:nvSpPr>
          <p:spPr>
            <a:xfrm>
              <a:off x="1822755" y="643321"/>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0"/>
            <p:cNvSpPr/>
            <p:nvPr/>
          </p:nvSpPr>
          <p:spPr>
            <a:xfrm>
              <a:off x="892" y="-11"/>
              <a:ext cx="607856"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0"/>
            <p:cNvSpPr/>
            <p:nvPr/>
          </p:nvSpPr>
          <p:spPr>
            <a:xfrm>
              <a:off x="608719" y="-11"/>
              <a:ext cx="606220"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0"/>
            <p:cNvSpPr/>
            <p:nvPr/>
          </p:nvSpPr>
          <p:spPr>
            <a:xfrm>
              <a:off x="1214909" y="-11"/>
              <a:ext cx="607886" cy="322577"/>
            </a:xfrm>
            <a:custGeom>
              <a:avLst/>
              <a:gdLst/>
              <a:ahLst/>
              <a:cxnLst/>
              <a:rect l="l" t="t" r="r" b="b"/>
              <a:pathLst>
                <a:path w="20428" h="10046" extrusionOk="0">
                  <a:moveTo>
                    <a:pt x="1" y="0"/>
                  </a:moveTo>
                  <a:lnTo>
                    <a:pt x="20427" y="1004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0"/>
            <p:cNvSpPr/>
            <p:nvPr/>
          </p:nvSpPr>
          <p:spPr>
            <a:xfrm>
              <a:off x="4252495" y="-11"/>
              <a:ext cx="607856" cy="322577"/>
            </a:xfrm>
            <a:custGeom>
              <a:avLst/>
              <a:gdLst/>
              <a:ahLst/>
              <a:cxnLst/>
              <a:rect l="l" t="t" r="r" b="b"/>
              <a:pathLst>
                <a:path w="20427" h="10046" extrusionOk="0">
                  <a:moveTo>
                    <a:pt x="0" y="0"/>
                  </a:moveTo>
                  <a:lnTo>
                    <a:pt x="0"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0"/>
            <p:cNvSpPr/>
            <p:nvPr/>
          </p:nvSpPr>
          <p:spPr>
            <a:xfrm>
              <a:off x="3644639" y="-11"/>
              <a:ext cx="607856" cy="322577"/>
            </a:xfrm>
            <a:custGeom>
              <a:avLst/>
              <a:gdLst/>
              <a:ahLst/>
              <a:cxnLst/>
              <a:rect l="l" t="t" r="r" b="b"/>
              <a:pathLst>
                <a:path w="20427" h="10046" extrusionOk="0">
                  <a:moveTo>
                    <a:pt x="0" y="0"/>
                  </a:moveTo>
                  <a:lnTo>
                    <a:pt x="20427" y="10046"/>
                  </a:lnTo>
                  <a:lnTo>
                    <a:pt x="2042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0"/>
            <p:cNvSpPr/>
            <p:nvPr/>
          </p:nvSpPr>
          <p:spPr>
            <a:xfrm>
              <a:off x="3038449" y="-11"/>
              <a:ext cx="606220" cy="322577"/>
            </a:xfrm>
            <a:custGeom>
              <a:avLst/>
              <a:gdLst/>
              <a:ahLst/>
              <a:cxnLst/>
              <a:rect l="l" t="t" r="r" b="b"/>
              <a:pathLst>
                <a:path w="20372" h="10046" extrusionOk="0">
                  <a:moveTo>
                    <a:pt x="0" y="0"/>
                  </a:moveTo>
                  <a:lnTo>
                    <a:pt x="0" y="10046"/>
                  </a:lnTo>
                  <a:lnTo>
                    <a:pt x="20371"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0"/>
            <p:cNvSpPr/>
            <p:nvPr/>
          </p:nvSpPr>
          <p:spPr>
            <a:xfrm>
              <a:off x="2430592" y="-11"/>
              <a:ext cx="607886" cy="322577"/>
            </a:xfrm>
            <a:custGeom>
              <a:avLst/>
              <a:gdLst/>
              <a:ahLst/>
              <a:cxnLst/>
              <a:rect l="l" t="t" r="r" b="b"/>
              <a:pathLst>
                <a:path w="20428" h="10046" extrusionOk="0">
                  <a:moveTo>
                    <a:pt x="1" y="0"/>
                  </a:moveTo>
                  <a:lnTo>
                    <a:pt x="20427" y="10046"/>
                  </a:lnTo>
                  <a:lnTo>
                    <a:pt x="20427" y="0"/>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0"/>
            <p:cNvSpPr/>
            <p:nvPr/>
          </p:nvSpPr>
          <p:spPr>
            <a:xfrm>
              <a:off x="3037603" y="3216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0"/>
            <p:cNvSpPr/>
            <p:nvPr/>
          </p:nvSpPr>
          <p:spPr>
            <a:xfrm flipH="1">
              <a:off x="2430592" y="643321"/>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95"/>
        <p:cNvGrpSpPr/>
        <p:nvPr/>
      </p:nvGrpSpPr>
      <p:grpSpPr>
        <a:xfrm>
          <a:off x="0" y="0"/>
          <a:ext cx="0" cy="0"/>
          <a:chOff x="0" y="0"/>
          <a:chExt cx="0" cy="0"/>
        </a:xfrm>
      </p:grpSpPr>
      <p:grpSp>
        <p:nvGrpSpPr>
          <p:cNvPr id="496" name="Google Shape;496;p11"/>
          <p:cNvGrpSpPr/>
          <p:nvPr/>
        </p:nvGrpSpPr>
        <p:grpSpPr>
          <a:xfrm>
            <a:off x="6714243" y="3860093"/>
            <a:ext cx="2429755" cy="1286712"/>
            <a:chOff x="6714243" y="3860093"/>
            <a:chExt cx="2429755" cy="1286712"/>
          </a:xfrm>
        </p:grpSpPr>
        <p:sp>
          <p:nvSpPr>
            <p:cNvPr id="497" name="Google Shape;497;p11"/>
            <p:cNvSpPr/>
            <p:nvPr/>
          </p:nvSpPr>
          <p:spPr>
            <a:xfrm>
              <a:off x="7929952" y="3860093"/>
              <a:ext cx="606220" cy="643388"/>
            </a:xfrm>
            <a:custGeom>
              <a:avLst/>
              <a:gdLst/>
              <a:ahLst/>
              <a:cxnLst/>
              <a:rect l="l" t="t" r="r" b="b"/>
              <a:pathLst>
                <a:path w="20372" h="20037" extrusionOk="0">
                  <a:moveTo>
                    <a:pt x="0" y="0"/>
                  </a:moveTo>
                  <a:lnTo>
                    <a:pt x="0" y="20036"/>
                  </a:lnTo>
                  <a:lnTo>
                    <a:pt x="20371" y="10046"/>
                  </a:lnTo>
                  <a:lnTo>
                    <a:pt x="0"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a:off x="8536142" y="4182670"/>
              <a:ext cx="607856" cy="643356"/>
            </a:xfrm>
            <a:custGeom>
              <a:avLst/>
              <a:gdLst/>
              <a:ahLst/>
              <a:cxnLst/>
              <a:rect l="l" t="t" r="r" b="b"/>
              <a:pathLst>
                <a:path w="20427" h="20036" extrusionOk="0">
                  <a:moveTo>
                    <a:pt x="0" y="0"/>
                  </a:moveTo>
                  <a:lnTo>
                    <a:pt x="0" y="20036"/>
                  </a:lnTo>
                  <a:lnTo>
                    <a:pt x="20427" y="9990"/>
                  </a:lnTo>
                  <a:lnTo>
                    <a:pt x="0"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a:off x="7322095" y="4825993"/>
              <a:ext cx="607886" cy="320811"/>
            </a:xfrm>
            <a:custGeom>
              <a:avLst/>
              <a:gdLst/>
              <a:ahLst/>
              <a:cxnLst/>
              <a:rect l="l" t="t" r="r" b="b"/>
              <a:pathLst>
                <a:path w="20428" h="9991" extrusionOk="0">
                  <a:moveTo>
                    <a:pt x="1" y="1"/>
                  </a:moveTo>
                  <a:lnTo>
                    <a:pt x="1" y="9991"/>
                  </a:lnTo>
                  <a:lnTo>
                    <a:pt x="20427" y="9991"/>
                  </a:lnTo>
                  <a:lnTo>
                    <a:pt x="1"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1"/>
            <p:cNvSpPr/>
            <p:nvPr/>
          </p:nvSpPr>
          <p:spPr>
            <a:xfrm>
              <a:off x="7929952" y="4503448"/>
              <a:ext cx="606220" cy="643356"/>
            </a:xfrm>
            <a:custGeom>
              <a:avLst/>
              <a:gdLst/>
              <a:ahLst/>
              <a:cxnLst/>
              <a:rect l="l" t="t" r="r" b="b"/>
              <a:pathLst>
                <a:path w="20372" h="20036" extrusionOk="0">
                  <a:moveTo>
                    <a:pt x="0" y="0"/>
                  </a:moveTo>
                  <a:lnTo>
                    <a:pt x="0" y="20036"/>
                  </a:lnTo>
                  <a:lnTo>
                    <a:pt x="20371" y="10046"/>
                  </a:lnTo>
                  <a:lnTo>
                    <a:pt x="0"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1"/>
            <p:cNvSpPr/>
            <p:nvPr/>
          </p:nvSpPr>
          <p:spPr>
            <a:xfrm>
              <a:off x="8536142" y="4825993"/>
              <a:ext cx="607856" cy="320811"/>
            </a:xfrm>
            <a:custGeom>
              <a:avLst/>
              <a:gdLst/>
              <a:ahLst/>
              <a:cxnLst/>
              <a:rect l="l" t="t" r="r" b="b"/>
              <a:pathLst>
                <a:path w="20427" h="9991" extrusionOk="0">
                  <a:moveTo>
                    <a:pt x="0" y="1"/>
                  </a:moveTo>
                  <a:lnTo>
                    <a:pt x="0" y="9991"/>
                  </a:lnTo>
                  <a:lnTo>
                    <a:pt x="20427" y="9991"/>
                  </a:lnTo>
                  <a:lnTo>
                    <a:pt x="0"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a:off x="7322095" y="3860093"/>
              <a:ext cx="607886" cy="643388"/>
            </a:xfrm>
            <a:custGeom>
              <a:avLst/>
              <a:gdLst/>
              <a:ahLst/>
              <a:cxnLst/>
              <a:rect l="l" t="t" r="r" b="b"/>
              <a:pathLst>
                <a:path w="20428" h="20037" extrusionOk="0">
                  <a:moveTo>
                    <a:pt x="20427" y="0"/>
                  </a:moveTo>
                  <a:lnTo>
                    <a:pt x="1"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a:off x="8536142" y="3860093"/>
              <a:ext cx="607856" cy="643388"/>
            </a:xfrm>
            <a:custGeom>
              <a:avLst/>
              <a:gdLst/>
              <a:ahLst/>
              <a:cxnLst/>
              <a:rect l="l" t="t" r="r" b="b"/>
              <a:pathLst>
                <a:path w="20427" h="20037" extrusionOk="0">
                  <a:moveTo>
                    <a:pt x="20427" y="0"/>
                  </a:moveTo>
                  <a:lnTo>
                    <a:pt x="0" y="10046"/>
                  </a:lnTo>
                  <a:lnTo>
                    <a:pt x="20427" y="20036"/>
                  </a:lnTo>
                  <a:lnTo>
                    <a:pt x="20427" y="0"/>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a:off x="7929952" y="4182670"/>
              <a:ext cx="606220" cy="643356"/>
            </a:xfrm>
            <a:custGeom>
              <a:avLst/>
              <a:gdLst/>
              <a:ahLst/>
              <a:cxnLst/>
              <a:rect l="l" t="t" r="r" b="b"/>
              <a:pathLst>
                <a:path w="20372" h="20036" extrusionOk="0">
                  <a:moveTo>
                    <a:pt x="20371" y="0"/>
                  </a:moveTo>
                  <a:lnTo>
                    <a:pt x="0" y="9990"/>
                  </a:lnTo>
                  <a:lnTo>
                    <a:pt x="20371" y="20036"/>
                  </a:lnTo>
                  <a:lnTo>
                    <a:pt x="2037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a:off x="7322095" y="4503448"/>
              <a:ext cx="607886" cy="643356"/>
            </a:xfrm>
            <a:custGeom>
              <a:avLst/>
              <a:gdLst/>
              <a:ahLst/>
              <a:cxnLst/>
              <a:rect l="l" t="t" r="r" b="b"/>
              <a:pathLst>
                <a:path w="20428" h="20036" extrusionOk="0">
                  <a:moveTo>
                    <a:pt x="20427" y="0"/>
                  </a:moveTo>
                  <a:lnTo>
                    <a:pt x="1" y="10046"/>
                  </a:lnTo>
                  <a:lnTo>
                    <a:pt x="20427" y="20036"/>
                  </a:lnTo>
                  <a:lnTo>
                    <a:pt x="20427"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a:off x="7929952" y="4825993"/>
              <a:ext cx="606220" cy="320811"/>
            </a:xfrm>
            <a:custGeom>
              <a:avLst/>
              <a:gdLst/>
              <a:ahLst/>
              <a:cxnLst/>
              <a:rect l="l" t="t" r="r" b="b"/>
              <a:pathLst>
                <a:path w="20372" h="9991" extrusionOk="0">
                  <a:moveTo>
                    <a:pt x="20371" y="1"/>
                  </a:moveTo>
                  <a:lnTo>
                    <a:pt x="0" y="9991"/>
                  </a:lnTo>
                  <a:lnTo>
                    <a:pt x="20371" y="9991"/>
                  </a:lnTo>
                  <a:lnTo>
                    <a:pt x="20371"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1"/>
            <p:cNvSpPr/>
            <p:nvPr/>
          </p:nvSpPr>
          <p:spPr>
            <a:xfrm>
              <a:off x="8536142" y="4503448"/>
              <a:ext cx="607856" cy="643356"/>
            </a:xfrm>
            <a:custGeom>
              <a:avLst/>
              <a:gdLst/>
              <a:ahLst/>
              <a:cxnLst/>
              <a:rect l="l" t="t" r="r" b="b"/>
              <a:pathLst>
                <a:path w="20427" h="20036" extrusionOk="0">
                  <a:moveTo>
                    <a:pt x="20427" y="0"/>
                  </a:moveTo>
                  <a:lnTo>
                    <a:pt x="0" y="10046"/>
                  </a:lnTo>
                  <a:lnTo>
                    <a:pt x="20427" y="2003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a:off x="6714243" y="4825993"/>
              <a:ext cx="607856" cy="320811"/>
            </a:xfrm>
            <a:custGeom>
              <a:avLst/>
              <a:gdLst/>
              <a:ahLst/>
              <a:cxnLst/>
              <a:rect l="l" t="t" r="r" b="b"/>
              <a:pathLst>
                <a:path w="20427" h="9991" extrusionOk="0">
                  <a:moveTo>
                    <a:pt x="20427" y="1"/>
                  </a:moveTo>
                  <a:lnTo>
                    <a:pt x="0" y="9991"/>
                  </a:lnTo>
                  <a:lnTo>
                    <a:pt x="20427" y="9991"/>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 name="Google Shape;509;p11"/>
          <p:cNvGrpSpPr/>
          <p:nvPr/>
        </p:nvGrpSpPr>
        <p:grpSpPr>
          <a:xfrm>
            <a:off x="892" y="-11"/>
            <a:ext cx="3037586" cy="2252645"/>
            <a:chOff x="892" y="-11"/>
            <a:chExt cx="3037586" cy="2252645"/>
          </a:xfrm>
        </p:grpSpPr>
        <p:sp>
          <p:nvSpPr>
            <p:cNvPr id="510" name="Google Shape;510;p11"/>
            <p:cNvSpPr/>
            <p:nvPr/>
          </p:nvSpPr>
          <p:spPr>
            <a:xfrm>
              <a:off x="892" y="643313"/>
              <a:ext cx="607856" cy="643388"/>
            </a:xfrm>
            <a:custGeom>
              <a:avLst/>
              <a:gdLst/>
              <a:ahLst/>
              <a:cxnLst/>
              <a:rect l="l" t="t" r="r" b="b"/>
              <a:pathLst>
                <a:path w="20427" h="20037" extrusionOk="0">
                  <a:moveTo>
                    <a:pt x="0" y="1"/>
                  </a:moveTo>
                  <a:lnTo>
                    <a:pt x="0" y="20037"/>
                  </a:lnTo>
                  <a:lnTo>
                    <a:pt x="20427" y="10047"/>
                  </a:lnTo>
                  <a:lnTo>
                    <a:pt x="0"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a:off x="608719" y="322534"/>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A61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a:off x="608719" y="965890"/>
              <a:ext cx="606220" cy="643388"/>
            </a:xfrm>
            <a:custGeom>
              <a:avLst/>
              <a:gdLst/>
              <a:ahLst/>
              <a:cxnLst/>
              <a:rect l="l" t="t" r="r" b="b"/>
              <a:pathLst>
                <a:path w="20372" h="20037" extrusionOk="0">
                  <a:moveTo>
                    <a:pt x="1" y="1"/>
                  </a:moveTo>
                  <a:lnTo>
                    <a:pt x="1" y="20037"/>
                  </a:lnTo>
                  <a:lnTo>
                    <a:pt x="20372" y="9991"/>
                  </a:lnTo>
                  <a:lnTo>
                    <a:pt x="1"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a:off x="1822766" y="322534"/>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a:off x="1214909" y="1286669"/>
              <a:ext cx="607886" cy="643388"/>
            </a:xfrm>
            <a:custGeom>
              <a:avLst/>
              <a:gdLst/>
              <a:ahLst/>
              <a:cxnLst/>
              <a:rect l="l" t="t" r="r" b="b"/>
              <a:pathLst>
                <a:path w="20428" h="20037" extrusionOk="0">
                  <a:moveTo>
                    <a:pt x="1" y="1"/>
                  </a:moveTo>
                  <a:lnTo>
                    <a:pt x="1" y="20037"/>
                  </a:lnTo>
                  <a:lnTo>
                    <a:pt x="20427" y="10047"/>
                  </a:lnTo>
                  <a:lnTo>
                    <a:pt x="1" y="1"/>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a:off x="1822766" y="965890"/>
              <a:ext cx="607856" cy="643388"/>
            </a:xfrm>
            <a:custGeom>
              <a:avLst/>
              <a:gdLst/>
              <a:ahLst/>
              <a:cxnLst/>
              <a:rect l="l" t="t" r="r" b="b"/>
              <a:pathLst>
                <a:path w="20427" h="20037" extrusionOk="0">
                  <a:moveTo>
                    <a:pt x="0" y="1"/>
                  </a:moveTo>
                  <a:lnTo>
                    <a:pt x="0" y="20037"/>
                  </a:lnTo>
                  <a:lnTo>
                    <a:pt x="20427" y="9991"/>
                  </a:lnTo>
                  <a:lnTo>
                    <a:pt x="0"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a:off x="892" y="-11"/>
              <a:ext cx="607856" cy="643356"/>
            </a:xfrm>
            <a:custGeom>
              <a:avLst/>
              <a:gdLst/>
              <a:ahLst/>
              <a:cxnLst/>
              <a:rect l="l" t="t" r="r" b="b"/>
              <a:pathLst>
                <a:path w="20427" h="20036" extrusionOk="0">
                  <a:moveTo>
                    <a:pt x="0" y="0"/>
                  </a:moveTo>
                  <a:lnTo>
                    <a:pt x="0" y="20036"/>
                  </a:lnTo>
                  <a:lnTo>
                    <a:pt x="20427" y="10046"/>
                  </a:lnTo>
                  <a:lnTo>
                    <a:pt x="0"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a:off x="608719" y="-11"/>
              <a:ext cx="606220" cy="322577"/>
            </a:xfrm>
            <a:custGeom>
              <a:avLst/>
              <a:gdLst/>
              <a:ahLst/>
              <a:cxnLst/>
              <a:rect l="l" t="t" r="r" b="b"/>
              <a:pathLst>
                <a:path w="20372" h="10046" extrusionOk="0">
                  <a:moveTo>
                    <a:pt x="1" y="0"/>
                  </a:moveTo>
                  <a:lnTo>
                    <a:pt x="1" y="10046"/>
                  </a:lnTo>
                  <a:lnTo>
                    <a:pt x="20372" y="0"/>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a:off x="1214909"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a:off x="1822766" y="-11"/>
              <a:ext cx="607856" cy="322577"/>
            </a:xfrm>
            <a:custGeom>
              <a:avLst/>
              <a:gdLst/>
              <a:ahLst/>
              <a:cxnLst/>
              <a:rect l="l" t="t" r="r" b="b"/>
              <a:pathLst>
                <a:path w="20427" h="10046" extrusionOk="0">
                  <a:moveTo>
                    <a:pt x="0" y="0"/>
                  </a:moveTo>
                  <a:lnTo>
                    <a:pt x="0" y="10046"/>
                  </a:lnTo>
                  <a:lnTo>
                    <a:pt x="20427" y="0"/>
                  </a:lnTo>
                  <a:close/>
                </a:path>
              </a:pathLst>
            </a:custGeom>
            <a:solidFill>
              <a:srgbClr val="FFA4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a:off x="2430592" y="-11"/>
              <a:ext cx="607886" cy="643356"/>
            </a:xfrm>
            <a:custGeom>
              <a:avLst/>
              <a:gdLst/>
              <a:ahLst/>
              <a:cxnLst/>
              <a:rect l="l" t="t" r="r" b="b"/>
              <a:pathLst>
                <a:path w="20428" h="20036" extrusionOk="0">
                  <a:moveTo>
                    <a:pt x="1" y="0"/>
                  </a:moveTo>
                  <a:lnTo>
                    <a:pt x="1" y="20036"/>
                  </a:lnTo>
                  <a:lnTo>
                    <a:pt x="20427" y="10046"/>
                  </a:lnTo>
                  <a:lnTo>
                    <a:pt x="1"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a:off x="892" y="322534"/>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a:off x="608719" y="643313"/>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a:off x="892" y="965890"/>
              <a:ext cx="607856" cy="643388"/>
            </a:xfrm>
            <a:custGeom>
              <a:avLst/>
              <a:gdLst/>
              <a:ahLst/>
              <a:cxnLst/>
              <a:rect l="l" t="t" r="r" b="b"/>
              <a:pathLst>
                <a:path w="20427" h="20037" extrusionOk="0">
                  <a:moveTo>
                    <a:pt x="20427" y="1"/>
                  </a:moveTo>
                  <a:lnTo>
                    <a:pt x="0" y="9991"/>
                  </a:lnTo>
                  <a:lnTo>
                    <a:pt x="20427" y="20037"/>
                  </a:lnTo>
                  <a:lnTo>
                    <a:pt x="204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1"/>
            <p:cNvSpPr/>
            <p:nvPr/>
          </p:nvSpPr>
          <p:spPr>
            <a:xfrm>
              <a:off x="608719" y="1286669"/>
              <a:ext cx="606220" cy="643388"/>
            </a:xfrm>
            <a:custGeom>
              <a:avLst/>
              <a:gdLst/>
              <a:ahLst/>
              <a:cxnLst/>
              <a:rect l="l" t="t" r="r" b="b"/>
              <a:pathLst>
                <a:path w="20372" h="20037" extrusionOk="0">
                  <a:moveTo>
                    <a:pt x="20372" y="1"/>
                  </a:moveTo>
                  <a:lnTo>
                    <a:pt x="1" y="10047"/>
                  </a:lnTo>
                  <a:lnTo>
                    <a:pt x="20372" y="20037"/>
                  </a:lnTo>
                  <a:lnTo>
                    <a:pt x="20372"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a:off x="892" y="1609246"/>
              <a:ext cx="607856" cy="643388"/>
            </a:xfrm>
            <a:custGeom>
              <a:avLst/>
              <a:gdLst/>
              <a:ahLst/>
              <a:cxnLst/>
              <a:rect l="l" t="t" r="r" b="b"/>
              <a:pathLst>
                <a:path w="20427" h="20037" extrusionOk="0">
                  <a:moveTo>
                    <a:pt x="20427" y="1"/>
                  </a:moveTo>
                  <a:lnTo>
                    <a:pt x="0" y="9991"/>
                  </a:lnTo>
                  <a:lnTo>
                    <a:pt x="20427" y="20036"/>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a:off x="1214909"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64646">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a:off x="1214909" y="965890"/>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C800">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p:nvPr/>
          </p:nvSpPr>
          <p:spPr>
            <a:xfrm>
              <a:off x="1214909" y="1609246"/>
              <a:ext cx="607886" cy="643388"/>
            </a:xfrm>
            <a:custGeom>
              <a:avLst/>
              <a:gdLst/>
              <a:ahLst/>
              <a:cxnLst/>
              <a:rect l="l" t="t" r="r" b="b"/>
              <a:pathLst>
                <a:path w="20428" h="20037" extrusionOk="0">
                  <a:moveTo>
                    <a:pt x="20427" y="1"/>
                  </a:moveTo>
                  <a:lnTo>
                    <a:pt x="1" y="9991"/>
                  </a:lnTo>
                  <a:lnTo>
                    <a:pt x="20427" y="20036"/>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1"/>
            <p:cNvSpPr/>
            <p:nvPr/>
          </p:nvSpPr>
          <p:spPr>
            <a:xfrm>
              <a:off x="2430592" y="322534"/>
              <a:ext cx="607886" cy="643388"/>
            </a:xfrm>
            <a:custGeom>
              <a:avLst/>
              <a:gdLst/>
              <a:ahLst/>
              <a:cxnLst/>
              <a:rect l="l" t="t" r="r" b="b"/>
              <a:pathLst>
                <a:path w="20428" h="20037" extrusionOk="0">
                  <a:moveTo>
                    <a:pt x="20427" y="1"/>
                  </a:moveTo>
                  <a:lnTo>
                    <a:pt x="1" y="9991"/>
                  </a:lnTo>
                  <a:lnTo>
                    <a:pt x="20427" y="20037"/>
                  </a:lnTo>
                  <a:lnTo>
                    <a:pt x="20427" y="1"/>
                  </a:lnTo>
                  <a:close/>
                </a:path>
              </a:pathLst>
            </a:custGeom>
            <a:solidFill>
              <a:srgbClr val="FFFFFF"/>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1"/>
            <p:cNvSpPr/>
            <p:nvPr/>
          </p:nvSpPr>
          <p:spPr>
            <a:xfrm>
              <a:off x="892" y="-11"/>
              <a:ext cx="607856" cy="322577"/>
            </a:xfrm>
            <a:custGeom>
              <a:avLst/>
              <a:gdLst/>
              <a:ahLst/>
              <a:cxnLst/>
              <a:rect l="l" t="t" r="r" b="b"/>
              <a:pathLst>
                <a:path w="20427" h="10046" extrusionOk="0">
                  <a:moveTo>
                    <a:pt x="0" y="0"/>
                  </a:moveTo>
                  <a:lnTo>
                    <a:pt x="20427" y="10046"/>
                  </a:lnTo>
                  <a:lnTo>
                    <a:pt x="20427"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1"/>
            <p:cNvSpPr/>
            <p:nvPr/>
          </p:nvSpPr>
          <p:spPr>
            <a:xfrm>
              <a:off x="608719" y="-11"/>
              <a:ext cx="606220" cy="643356"/>
            </a:xfrm>
            <a:custGeom>
              <a:avLst/>
              <a:gdLst/>
              <a:ahLst/>
              <a:cxnLst/>
              <a:rect l="l" t="t" r="r" b="b"/>
              <a:pathLst>
                <a:path w="20372" h="20036" extrusionOk="0">
                  <a:moveTo>
                    <a:pt x="20372" y="0"/>
                  </a:moveTo>
                  <a:lnTo>
                    <a:pt x="1" y="10046"/>
                  </a:lnTo>
                  <a:lnTo>
                    <a:pt x="20372" y="20036"/>
                  </a:lnTo>
                  <a:lnTo>
                    <a:pt x="2037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1"/>
            <p:cNvSpPr/>
            <p:nvPr/>
          </p:nvSpPr>
          <p:spPr>
            <a:xfrm>
              <a:off x="1214909" y="-11"/>
              <a:ext cx="607886" cy="322577"/>
            </a:xfrm>
            <a:custGeom>
              <a:avLst/>
              <a:gdLst/>
              <a:ahLst/>
              <a:cxnLst/>
              <a:rect l="l" t="t" r="r" b="b"/>
              <a:pathLst>
                <a:path w="20428" h="10046" extrusionOk="0">
                  <a:moveTo>
                    <a:pt x="1" y="0"/>
                  </a:moveTo>
                  <a:lnTo>
                    <a:pt x="20427" y="10046"/>
                  </a:lnTo>
                  <a:lnTo>
                    <a:pt x="204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3" name="Google Shape;533;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320025" y="866525"/>
            <a:ext cx="6455700" cy="668100"/>
          </a:xfrm>
          <a:prstGeom prst="rect">
            <a:avLst/>
          </a:prstGeom>
          <a:noFill/>
          <a:ln>
            <a:noFill/>
          </a:ln>
        </p:spPr>
        <p:txBody>
          <a:bodyPr spcFirstLastPara="1" wrap="square" lIns="91425" tIns="91425" rIns="91425" bIns="91425" anchor="b" anchorCtr="0"/>
          <a:lstStyle>
            <a:lvl1pPr lvl="0">
              <a:spcBef>
                <a:spcPts val="0"/>
              </a:spcBef>
              <a:spcAft>
                <a:spcPts val="0"/>
              </a:spcAft>
              <a:buClr>
                <a:srgbClr val="222222"/>
              </a:buClr>
              <a:buSzPts val="2400"/>
              <a:buFont typeface="Montserrat"/>
              <a:buNone/>
              <a:defRPr sz="2400" b="1">
                <a:solidFill>
                  <a:srgbClr val="222222"/>
                </a:solidFill>
                <a:latin typeface="Montserrat"/>
                <a:ea typeface="Montserrat"/>
                <a:cs typeface="Montserrat"/>
                <a:sym typeface="Montserrat"/>
              </a:defRPr>
            </a:lvl1pPr>
            <a:lvl2pPr lvl="1">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2pPr>
            <a:lvl3pPr lvl="2">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3pPr>
            <a:lvl4pPr lvl="3">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4pPr>
            <a:lvl5pPr lvl="4">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5pPr>
            <a:lvl6pPr lvl="5">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6pPr>
            <a:lvl7pPr lvl="6">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7pPr>
            <a:lvl8pPr lvl="7">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8pPr>
            <a:lvl9pPr lvl="8">
              <a:spcBef>
                <a:spcPts val="0"/>
              </a:spcBef>
              <a:spcAft>
                <a:spcPts val="0"/>
              </a:spcAft>
              <a:buClr>
                <a:srgbClr val="222222"/>
              </a:buClr>
              <a:buSzPts val="2400"/>
              <a:buFont typeface="Montserrat ExtraBold"/>
              <a:buNone/>
              <a:defRPr sz="2400">
                <a:solidFill>
                  <a:srgbClr val="222222"/>
                </a:solidFill>
                <a:latin typeface="Montserrat ExtraBold"/>
                <a:ea typeface="Montserrat ExtraBold"/>
                <a:cs typeface="Montserrat ExtraBold"/>
                <a:sym typeface="Montserrat ExtraBold"/>
              </a:defRPr>
            </a:lvl9pPr>
          </a:lstStyle>
          <a:p>
            <a:endParaRPr dirty="0"/>
          </a:p>
        </p:txBody>
      </p:sp>
      <p:sp>
        <p:nvSpPr>
          <p:cNvPr id="7" name="Google Shape;7;p1"/>
          <p:cNvSpPr txBox="1">
            <a:spLocks noGrp="1"/>
          </p:cNvSpPr>
          <p:nvPr>
            <p:ph type="body" idx="1"/>
          </p:nvPr>
        </p:nvSpPr>
        <p:spPr>
          <a:xfrm>
            <a:off x="1320025" y="1613274"/>
            <a:ext cx="6455700" cy="2902500"/>
          </a:xfrm>
          <a:prstGeom prst="rect">
            <a:avLst/>
          </a:prstGeom>
          <a:noFill/>
          <a:ln>
            <a:noFill/>
          </a:ln>
        </p:spPr>
        <p:txBody>
          <a:bodyPr spcFirstLastPara="1" wrap="square" lIns="91425" tIns="91425" rIns="91425" bIns="91425" anchor="t" anchorCtr="0"/>
          <a:lstStyle>
            <a:lvl1pPr marL="457200" lvl="0" indent="-368300">
              <a:spcBef>
                <a:spcPts val="600"/>
              </a:spcBef>
              <a:spcAft>
                <a:spcPts val="0"/>
              </a:spcAft>
              <a:buClr>
                <a:srgbClr val="FFC800"/>
              </a:buClr>
              <a:buSzPts val="2200"/>
              <a:buFont typeface="Montserrat Light"/>
              <a:buChar char="◂"/>
              <a:defRPr sz="2200">
                <a:solidFill>
                  <a:srgbClr val="434343"/>
                </a:solidFill>
                <a:latin typeface="Montserrat Light"/>
                <a:ea typeface="Montserrat Light"/>
                <a:cs typeface="Montserrat Light"/>
                <a:sym typeface="Montserrat Light"/>
              </a:defRPr>
            </a:lvl1pPr>
            <a:lvl2pPr marL="914400" lvl="1" indent="-368300">
              <a:spcBef>
                <a:spcPts val="0"/>
              </a:spcBef>
              <a:spcAft>
                <a:spcPts val="0"/>
              </a:spcAft>
              <a:buClr>
                <a:srgbClr val="FFC800"/>
              </a:buClr>
              <a:buSzPts val="2200"/>
              <a:buFont typeface="Montserrat Light"/>
              <a:buChar char="◂"/>
              <a:defRPr sz="2200">
                <a:solidFill>
                  <a:srgbClr val="434343"/>
                </a:solidFill>
                <a:latin typeface="Montserrat Light"/>
                <a:ea typeface="Montserrat Light"/>
                <a:cs typeface="Montserrat Light"/>
                <a:sym typeface="Montserrat Light"/>
              </a:defRPr>
            </a:lvl2pPr>
            <a:lvl3pPr marL="1371600" lvl="2" indent="-368300">
              <a:spcBef>
                <a:spcPts val="0"/>
              </a:spcBef>
              <a:spcAft>
                <a:spcPts val="0"/>
              </a:spcAft>
              <a:buClr>
                <a:srgbClr val="FFC800"/>
              </a:buClr>
              <a:buSzPts val="2200"/>
              <a:buFont typeface="Montserrat Light"/>
              <a:buChar char="◂"/>
              <a:defRPr sz="2200">
                <a:solidFill>
                  <a:srgbClr val="434343"/>
                </a:solidFill>
                <a:latin typeface="Montserrat Light"/>
                <a:ea typeface="Montserrat Light"/>
                <a:cs typeface="Montserrat Light"/>
                <a:sym typeface="Montserrat Light"/>
              </a:defRPr>
            </a:lvl3pPr>
            <a:lvl4pPr marL="1828800" lvl="3" indent="-368300">
              <a:spcBef>
                <a:spcPts val="0"/>
              </a:spcBef>
              <a:spcAft>
                <a:spcPts val="0"/>
              </a:spcAft>
              <a:buClr>
                <a:srgbClr val="FFC800"/>
              </a:buClr>
              <a:buSzPts val="2200"/>
              <a:buFont typeface="Montserrat Light"/>
              <a:buChar char="◂"/>
              <a:defRPr sz="2200">
                <a:solidFill>
                  <a:srgbClr val="434343"/>
                </a:solidFill>
                <a:latin typeface="Montserrat Light"/>
                <a:ea typeface="Montserrat Light"/>
                <a:cs typeface="Montserrat Light"/>
                <a:sym typeface="Montserrat Light"/>
              </a:defRPr>
            </a:lvl4pPr>
            <a:lvl5pPr marL="2286000" lvl="4" indent="-368300">
              <a:spcBef>
                <a:spcPts val="0"/>
              </a:spcBef>
              <a:spcAft>
                <a:spcPts val="0"/>
              </a:spcAft>
              <a:buClr>
                <a:srgbClr val="434343"/>
              </a:buClr>
              <a:buSzPts val="2200"/>
              <a:buFont typeface="Montserrat Light"/>
              <a:buChar char="○"/>
              <a:defRPr sz="2200">
                <a:solidFill>
                  <a:srgbClr val="434343"/>
                </a:solidFill>
                <a:latin typeface="Montserrat Light"/>
                <a:ea typeface="Montserrat Light"/>
                <a:cs typeface="Montserrat Light"/>
                <a:sym typeface="Montserrat Light"/>
              </a:defRPr>
            </a:lvl5pPr>
            <a:lvl6pPr marL="2743200" lvl="5" indent="-368300">
              <a:spcBef>
                <a:spcPts val="0"/>
              </a:spcBef>
              <a:spcAft>
                <a:spcPts val="0"/>
              </a:spcAft>
              <a:buClr>
                <a:srgbClr val="434343"/>
              </a:buClr>
              <a:buSzPts val="2200"/>
              <a:buFont typeface="Montserrat Light"/>
              <a:buChar char="■"/>
              <a:defRPr sz="2200">
                <a:solidFill>
                  <a:srgbClr val="434343"/>
                </a:solidFill>
                <a:latin typeface="Montserrat Light"/>
                <a:ea typeface="Montserrat Light"/>
                <a:cs typeface="Montserrat Light"/>
                <a:sym typeface="Montserrat Light"/>
              </a:defRPr>
            </a:lvl6pPr>
            <a:lvl7pPr marL="3200400" lvl="6" indent="-368300">
              <a:spcBef>
                <a:spcPts val="0"/>
              </a:spcBef>
              <a:spcAft>
                <a:spcPts val="0"/>
              </a:spcAft>
              <a:buClr>
                <a:srgbClr val="434343"/>
              </a:buClr>
              <a:buSzPts val="2200"/>
              <a:buFont typeface="Montserrat Light"/>
              <a:buChar char="●"/>
              <a:defRPr sz="2200">
                <a:solidFill>
                  <a:srgbClr val="434343"/>
                </a:solidFill>
                <a:latin typeface="Montserrat Light"/>
                <a:ea typeface="Montserrat Light"/>
                <a:cs typeface="Montserrat Light"/>
                <a:sym typeface="Montserrat Light"/>
              </a:defRPr>
            </a:lvl7pPr>
            <a:lvl8pPr marL="3657600" lvl="7" indent="-368300">
              <a:spcBef>
                <a:spcPts val="0"/>
              </a:spcBef>
              <a:spcAft>
                <a:spcPts val="0"/>
              </a:spcAft>
              <a:buClr>
                <a:srgbClr val="434343"/>
              </a:buClr>
              <a:buSzPts val="2200"/>
              <a:buFont typeface="Montserrat Light"/>
              <a:buChar char="○"/>
              <a:defRPr sz="2200">
                <a:solidFill>
                  <a:srgbClr val="434343"/>
                </a:solidFill>
                <a:latin typeface="Montserrat Light"/>
                <a:ea typeface="Montserrat Light"/>
                <a:cs typeface="Montserrat Light"/>
                <a:sym typeface="Montserrat Light"/>
              </a:defRPr>
            </a:lvl8pPr>
            <a:lvl9pPr marL="4114800" lvl="8" indent="-368300">
              <a:spcBef>
                <a:spcPts val="0"/>
              </a:spcBef>
              <a:spcAft>
                <a:spcPts val="0"/>
              </a:spcAft>
              <a:buClr>
                <a:srgbClr val="434343"/>
              </a:buClr>
              <a:buSzPts val="2200"/>
              <a:buFont typeface="Montserrat Light"/>
              <a:buChar char="■"/>
              <a:defRPr sz="2200">
                <a:solidFill>
                  <a:srgbClr val="434343"/>
                </a:solidFill>
                <a:latin typeface="Montserrat Light"/>
                <a:ea typeface="Montserrat Light"/>
                <a:cs typeface="Montserrat Light"/>
                <a:sym typeface="Montserrat Light"/>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lvl="0" algn="r">
              <a:buNone/>
              <a:defRPr sz="1300" b="1">
                <a:solidFill>
                  <a:schemeClr val="lt1"/>
                </a:solidFill>
                <a:latin typeface="Montserrat"/>
                <a:ea typeface="Montserrat"/>
                <a:cs typeface="Montserrat"/>
                <a:sym typeface="Montserrat"/>
              </a:defRPr>
            </a:lvl1pPr>
            <a:lvl2pPr lvl="1" algn="r">
              <a:buNone/>
              <a:defRPr sz="1300" b="1">
                <a:solidFill>
                  <a:schemeClr val="lt1"/>
                </a:solidFill>
                <a:latin typeface="Montserrat"/>
                <a:ea typeface="Montserrat"/>
                <a:cs typeface="Montserrat"/>
                <a:sym typeface="Montserrat"/>
              </a:defRPr>
            </a:lvl2pPr>
            <a:lvl3pPr lvl="2" algn="r">
              <a:buNone/>
              <a:defRPr sz="1300" b="1">
                <a:solidFill>
                  <a:schemeClr val="lt1"/>
                </a:solidFill>
                <a:latin typeface="Montserrat"/>
                <a:ea typeface="Montserrat"/>
                <a:cs typeface="Montserrat"/>
                <a:sym typeface="Montserrat"/>
              </a:defRPr>
            </a:lvl3pPr>
            <a:lvl4pPr lvl="3" algn="r">
              <a:buNone/>
              <a:defRPr sz="1300" b="1">
                <a:solidFill>
                  <a:schemeClr val="lt1"/>
                </a:solidFill>
                <a:latin typeface="Montserrat"/>
                <a:ea typeface="Montserrat"/>
                <a:cs typeface="Montserrat"/>
                <a:sym typeface="Montserrat"/>
              </a:defRPr>
            </a:lvl4pPr>
            <a:lvl5pPr lvl="4" algn="r">
              <a:buNone/>
              <a:defRPr sz="1300" b="1">
                <a:solidFill>
                  <a:schemeClr val="lt1"/>
                </a:solidFill>
                <a:latin typeface="Montserrat"/>
                <a:ea typeface="Montserrat"/>
                <a:cs typeface="Montserrat"/>
                <a:sym typeface="Montserrat"/>
              </a:defRPr>
            </a:lvl5pPr>
            <a:lvl6pPr lvl="5" algn="r">
              <a:buNone/>
              <a:defRPr sz="1300" b="1">
                <a:solidFill>
                  <a:schemeClr val="lt1"/>
                </a:solidFill>
                <a:latin typeface="Montserrat"/>
                <a:ea typeface="Montserrat"/>
                <a:cs typeface="Montserrat"/>
                <a:sym typeface="Montserrat"/>
              </a:defRPr>
            </a:lvl6pPr>
            <a:lvl7pPr lvl="6" algn="r">
              <a:buNone/>
              <a:defRPr sz="1300" b="1">
                <a:solidFill>
                  <a:schemeClr val="lt1"/>
                </a:solidFill>
                <a:latin typeface="Montserrat"/>
                <a:ea typeface="Montserrat"/>
                <a:cs typeface="Montserrat"/>
                <a:sym typeface="Montserrat"/>
              </a:defRPr>
            </a:lvl7pPr>
            <a:lvl8pPr lvl="7" algn="r">
              <a:buNone/>
              <a:defRPr sz="1300" b="1">
                <a:solidFill>
                  <a:schemeClr val="lt1"/>
                </a:solidFill>
                <a:latin typeface="Montserrat"/>
                <a:ea typeface="Montserrat"/>
                <a:cs typeface="Montserrat"/>
                <a:sym typeface="Montserrat"/>
              </a:defRPr>
            </a:lvl8pPr>
            <a:lvl9pPr lvl="8" algn="r">
              <a:buNone/>
              <a:defRPr sz="1300" b="1">
                <a:solidFill>
                  <a:schemeClr val="lt1"/>
                </a:solidFill>
                <a:latin typeface="Montserrat"/>
                <a:ea typeface="Montserrat"/>
                <a:cs typeface="Montserrat"/>
                <a:sym typeface="Montserrat"/>
              </a:defRPr>
            </a:lvl9pPr>
          </a:lstStyle>
          <a:p>
            <a:pPr marL="0" lvl="0" indent="0" algn="r" rtl="0">
              <a:spcBef>
                <a:spcPts val="0"/>
              </a:spcBef>
              <a:spcAft>
                <a:spcPts val="0"/>
              </a:spcAft>
              <a:buNone/>
            </a:pPr>
            <a:fld id="{00000000-1234-1234-1234-123412341234}" type="slidenum">
              <a:rPr lang="en"/>
              <a:t>‹#›</a:t>
            </a:fld>
            <a:endParaRPr/>
          </a:p>
        </p:txBody>
      </p:sp>
      <p:sp>
        <p:nvSpPr>
          <p:cNvPr id="5" name="Footer Placeholder 7"/>
          <p:cNvSpPr>
            <a:spLocks noGrp="1"/>
          </p:cNvSpPr>
          <p:nvPr>
            <p:ph type="ftr" sz="quarter" idx="3"/>
          </p:nvPr>
        </p:nvSpPr>
        <p:spPr>
          <a:xfrm>
            <a:off x="1941835" y="4809491"/>
            <a:ext cx="5212080" cy="274320"/>
          </a:xfrm>
          <a:prstGeom prst="rect">
            <a:avLst/>
          </a:prstGeom>
        </p:spPr>
        <p:txBody>
          <a:bodyPr/>
          <a:lstStyle/>
          <a:p>
            <a:pPr algn="ctr"/>
            <a:r>
              <a:rPr lang="en-US" smtClean="0"/>
              <a:t>Kerja Praktek PT Telkom Indonesia | Subdit Consumer Assurance</a:t>
            </a:r>
            <a:endParaRPr lang="en-US"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fade thruBlk="1"/>
  </p:transition>
  <p:timing>
    <p:tnLst>
      <p:par>
        <p:cTn id="1" dur="indefinite" restart="never" nodeType="tmRoot"/>
      </p:par>
    </p:tnLst>
  </p:timing>
  <p:hf sldNum="0"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3.tmp"/></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6.jpg"/><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8.jpg"/></Relationships>
</file>

<file path=ppt/slides/_rels/slide1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20.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hyperlink" Target="http://www.google.com/sheets/about/" TargetMode="External"/><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26.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3.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tmp"/></Relationships>
</file>

<file path=ppt/slides/_rels/slide9.xml.rels><?xml version="1.0" encoding="UTF-8" standalone="yes"?>
<Relationships xmlns="http://schemas.openxmlformats.org/package/2006/relationships"><Relationship Id="rId8" Type="http://schemas.openxmlformats.org/officeDocument/2006/relationships/image" Target="../media/image11.jpg"/><Relationship Id="rId3" Type="http://schemas.openxmlformats.org/officeDocument/2006/relationships/image" Target="../media/image6.tmp"/><Relationship Id="rId7"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64646"/>
        </a:solidFill>
        <a:effectLst/>
      </p:bgPr>
    </p:bg>
    <p:spTree>
      <p:nvGrpSpPr>
        <p:cNvPr id="1" name="Shape 626"/>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12433" y="-1"/>
            <a:ext cx="5131567" cy="5143501"/>
          </a:xfrm>
          <a:prstGeom prst="rect">
            <a:avLst/>
          </a:prstGeom>
        </p:spPr>
      </p:pic>
      <p:sp>
        <p:nvSpPr>
          <p:cNvPr id="627" name="Google Shape;627;p14"/>
          <p:cNvSpPr txBox="1">
            <a:spLocks noGrp="1"/>
          </p:cNvSpPr>
          <p:nvPr>
            <p:ph type="ctrTitle"/>
          </p:nvPr>
        </p:nvSpPr>
        <p:spPr>
          <a:xfrm>
            <a:off x="685800" y="1991825"/>
            <a:ext cx="52650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LAPORAN KERJA PRAKTEK</a:t>
            </a:r>
            <a:br>
              <a:rPr lang="en" dirty="0" smtClean="0"/>
            </a:br>
            <a:endParaRPr dirty="0"/>
          </a:p>
        </p:txBody>
      </p:sp>
      <p:sp>
        <p:nvSpPr>
          <p:cNvPr id="4" name="Google Shape;650;p17"/>
          <p:cNvSpPr txBox="1">
            <a:spLocks/>
          </p:cNvSpPr>
          <p:nvPr/>
        </p:nvSpPr>
        <p:spPr>
          <a:xfrm>
            <a:off x="685800" y="2807716"/>
            <a:ext cx="4252500" cy="784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b="1" dirty="0" smtClean="0">
                <a:solidFill>
                  <a:schemeClr val="bg1"/>
                </a:solidFill>
              </a:rPr>
              <a:t>PT </a:t>
            </a:r>
            <a:r>
              <a:rPr lang="en-US" sz="2000" b="1" dirty="0" smtClean="0">
                <a:solidFill>
                  <a:schemeClr val="bg1"/>
                </a:solidFill>
                <a:latin typeface="Montserrat" panose="020B0604020202020204" charset="0"/>
              </a:rPr>
              <a:t>TELKOM</a:t>
            </a:r>
            <a:r>
              <a:rPr lang="en-US" sz="2000" b="1" dirty="0" smtClean="0">
                <a:solidFill>
                  <a:schemeClr val="bg1"/>
                </a:solidFill>
              </a:rPr>
              <a:t> INDONESIA</a:t>
            </a:r>
            <a:endParaRPr lang="en-US" sz="2000" b="1" dirty="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432098" y="160590"/>
            <a:ext cx="5649557" cy="483220"/>
          </a:xfrm>
        </p:spPr>
        <p:txBody>
          <a:bodyPr/>
          <a:lstStyle/>
          <a:p>
            <a:pPr algn="ctr"/>
            <a:r>
              <a:rPr lang="en-US" sz="2000" dirty="0" smtClean="0"/>
              <a:t>SET TOP BOX (STB)</a:t>
            </a:r>
            <a:endParaRPr lang="en-US" sz="2000" dirty="0"/>
          </a:p>
        </p:txBody>
      </p:sp>
      <p:sp>
        <p:nvSpPr>
          <p:cNvPr id="6" name="Footer Placeholder 5"/>
          <p:cNvSpPr>
            <a:spLocks noGrp="1"/>
          </p:cNvSpPr>
          <p:nvPr>
            <p:ph type="ftr" sz="quarter" idx="3"/>
          </p:nvPr>
        </p:nvSpPr>
        <p:spPr>
          <a:xfrm>
            <a:off x="1724722" y="4809491"/>
            <a:ext cx="5429193" cy="274320"/>
          </a:xfrm>
        </p:spPr>
        <p:txBody>
          <a:bodyPr/>
          <a:lstStyle/>
          <a:p>
            <a:pPr algn="ctr"/>
            <a:r>
              <a:rPr lang="en-US" smtClean="0"/>
              <a:t>Kerja Praktek PT Telkom Indonesia | Subdit Consumer Assurance</a:t>
            </a:r>
            <a:endParaRPr lang="en-US" dirty="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6513" y="1089626"/>
            <a:ext cx="4711178" cy="2790829"/>
          </a:xfrm>
          <a:prstGeom prst="rect">
            <a:avLst/>
          </a:prstGeom>
        </p:spPr>
      </p:pic>
      <p:sp>
        <p:nvSpPr>
          <p:cNvPr id="28" name="TextBox 27"/>
          <p:cNvSpPr txBox="1"/>
          <p:nvPr/>
        </p:nvSpPr>
        <p:spPr>
          <a:xfrm>
            <a:off x="5336545" y="1349277"/>
            <a:ext cx="3634740" cy="2462213"/>
          </a:xfrm>
          <a:prstGeom prst="rect">
            <a:avLst/>
          </a:prstGeom>
          <a:noFill/>
        </p:spPr>
        <p:txBody>
          <a:bodyPr wrap="square" rtlCol="0">
            <a:spAutoFit/>
          </a:bodyPr>
          <a:lstStyle/>
          <a:p>
            <a:pPr algn="just"/>
            <a:r>
              <a:rPr lang="en-US" dirty="0" smtClean="0">
                <a:latin typeface="Montserrat Light" panose="020B0604020202020204" charset="0"/>
              </a:rPr>
              <a:t>STB </a:t>
            </a:r>
            <a:r>
              <a:rPr lang="en-US" dirty="0" err="1">
                <a:latin typeface="Montserrat Light" panose="020B0604020202020204" charset="0"/>
              </a:rPr>
              <a:t>adalah</a:t>
            </a:r>
            <a:r>
              <a:rPr lang="en-US" dirty="0">
                <a:latin typeface="Montserrat Light" panose="020B0604020202020204" charset="0"/>
              </a:rPr>
              <a:t> </a:t>
            </a:r>
            <a:r>
              <a:rPr lang="en-US" dirty="0" err="1">
                <a:latin typeface="Montserrat Light" panose="020B0604020202020204" charset="0"/>
              </a:rPr>
              <a:t>alat</a:t>
            </a:r>
            <a:r>
              <a:rPr lang="en-US" dirty="0">
                <a:latin typeface="Montserrat Light" panose="020B0604020202020204" charset="0"/>
              </a:rPr>
              <a:t> yang </a:t>
            </a:r>
            <a:r>
              <a:rPr lang="en-US" dirty="0" err="1">
                <a:latin typeface="Montserrat Light" panose="020B0604020202020204" charset="0"/>
              </a:rPr>
              <a:t>berisikan</a:t>
            </a:r>
            <a:r>
              <a:rPr lang="en-US" dirty="0">
                <a:latin typeface="Montserrat Light" panose="020B0604020202020204" charset="0"/>
              </a:rPr>
              <a:t> </a:t>
            </a:r>
            <a:r>
              <a:rPr lang="en-US" dirty="0" err="1">
                <a:latin typeface="Montserrat Light" panose="020B0604020202020204" charset="0"/>
              </a:rPr>
              <a:t>perangkat</a:t>
            </a:r>
            <a:r>
              <a:rPr lang="en-US" dirty="0">
                <a:latin typeface="Montserrat Light" panose="020B0604020202020204" charset="0"/>
              </a:rPr>
              <a:t> </a:t>
            </a:r>
            <a:r>
              <a:rPr lang="en-US" dirty="0" err="1">
                <a:latin typeface="Montserrat Light" panose="020B0604020202020204" charset="0"/>
              </a:rPr>
              <a:t>dekoder</a:t>
            </a:r>
            <a:r>
              <a:rPr lang="en-US" dirty="0">
                <a:latin typeface="Montserrat Light" panose="020B0604020202020204" charset="0"/>
              </a:rPr>
              <a:t> yang </a:t>
            </a:r>
            <a:r>
              <a:rPr lang="en-US" dirty="0" err="1">
                <a:latin typeface="Montserrat Light" panose="020B0604020202020204" charset="0"/>
              </a:rPr>
              <a:t>berguna</a:t>
            </a:r>
            <a:r>
              <a:rPr lang="en-US" dirty="0">
                <a:latin typeface="Montserrat Light" panose="020B0604020202020204" charset="0"/>
              </a:rPr>
              <a:t> </a:t>
            </a:r>
            <a:r>
              <a:rPr lang="en-US" dirty="0" err="1">
                <a:latin typeface="Montserrat Light" panose="020B0604020202020204" charset="0"/>
              </a:rPr>
              <a:t>untuk</a:t>
            </a:r>
            <a:r>
              <a:rPr lang="en-US" dirty="0">
                <a:latin typeface="Montserrat Light" panose="020B0604020202020204" charset="0"/>
              </a:rPr>
              <a:t> </a:t>
            </a:r>
            <a:r>
              <a:rPr lang="en-US" dirty="0" err="1">
                <a:latin typeface="Montserrat Light" panose="020B0604020202020204" charset="0"/>
              </a:rPr>
              <a:t>mengatur</a:t>
            </a:r>
            <a:r>
              <a:rPr lang="en-US" dirty="0">
                <a:latin typeface="Montserrat Light" panose="020B0604020202020204" charset="0"/>
              </a:rPr>
              <a:t> </a:t>
            </a:r>
            <a:r>
              <a:rPr lang="en-US" dirty="0" err="1">
                <a:latin typeface="Montserrat Light" panose="020B0604020202020204" charset="0"/>
              </a:rPr>
              <a:t>saluran</a:t>
            </a:r>
            <a:r>
              <a:rPr lang="en-US" dirty="0">
                <a:latin typeface="Montserrat Light" panose="020B0604020202020204" charset="0"/>
              </a:rPr>
              <a:t> </a:t>
            </a:r>
            <a:r>
              <a:rPr lang="en-US" dirty="0" err="1">
                <a:latin typeface="Montserrat Light" panose="020B0604020202020204" charset="0"/>
              </a:rPr>
              <a:t>televisi</a:t>
            </a:r>
            <a:r>
              <a:rPr lang="en-US" dirty="0">
                <a:latin typeface="Montserrat Light" panose="020B0604020202020204" charset="0"/>
              </a:rPr>
              <a:t> yang </a:t>
            </a:r>
            <a:r>
              <a:rPr lang="en-US" dirty="0" err="1">
                <a:latin typeface="Montserrat Light" panose="020B0604020202020204" charset="0"/>
              </a:rPr>
              <a:t>akan</a:t>
            </a:r>
            <a:r>
              <a:rPr lang="en-US" dirty="0">
                <a:latin typeface="Montserrat Light" panose="020B0604020202020204" charset="0"/>
              </a:rPr>
              <a:t> </a:t>
            </a:r>
            <a:r>
              <a:rPr lang="en-US" dirty="0" err="1">
                <a:latin typeface="Montserrat Light" panose="020B0604020202020204" charset="0"/>
              </a:rPr>
              <a:t>diterima</a:t>
            </a:r>
            <a:r>
              <a:rPr lang="en-US" dirty="0">
                <a:latin typeface="Montserrat Light" panose="020B0604020202020204" charset="0"/>
              </a:rPr>
              <a:t>, </a:t>
            </a:r>
            <a:r>
              <a:rPr lang="en-US" dirty="0" err="1">
                <a:latin typeface="Montserrat Light" panose="020B0604020202020204" charset="0"/>
              </a:rPr>
              <a:t>kemudian</a:t>
            </a:r>
            <a:r>
              <a:rPr lang="en-US" dirty="0">
                <a:latin typeface="Montserrat Light" panose="020B0604020202020204" charset="0"/>
              </a:rPr>
              <a:t> </a:t>
            </a:r>
            <a:r>
              <a:rPr lang="en-US" dirty="0" err="1">
                <a:latin typeface="Montserrat Light" panose="020B0604020202020204" charset="0"/>
              </a:rPr>
              <a:t>dipilih</a:t>
            </a:r>
            <a:r>
              <a:rPr lang="en-US" dirty="0">
                <a:latin typeface="Montserrat Light" panose="020B0604020202020204" charset="0"/>
              </a:rPr>
              <a:t> </a:t>
            </a:r>
            <a:r>
              <a:rPr lang="en-US" dirty="0" err="1">
                <a:latin typeface="Montserrat Light" panose="020B0604020202020204" charset="0"/>
              </a:rPr>
              <a:t>sesuai</a:t>
            </a:r>
            <a:r>
              <a:rPr lang="en-US" dirty="0">
                <a:latin typeface="Montserrat Light" panose="020B0604020202020204" charset="0"/>
              </a:rPr>
              <a:t> </a:t>
            </a:r>
            <a:r>
              <a:rPr lang="en-US" dirty="0" err="1">
                <a:latin typeface="Montserrat Light" panose="020B0604020202020204" charset="0"/>
              </a:rPr>
              <a:t>kebutuhan</a:t>
            </a:r>
            <a:r>
              <a:rPr lang="en-US" dirty="0">
                <a:latin typeface="Montserrat Light" panose="020B0604020202020204" charset="0"/>
              </a:rPr>
              <a:t>, </a:t>
            </a:r>
            <a:r>
              <a:rPr lang="en-US" dirty="0" err="1">
                <a:latin typeface="Montserrat Light" panose="020B0604020202020204" charset="0"/>
              </a:rPr>
              <a:t>dan</a:t>
            </a:r>
            <a:r>
              <a:rPr lang="en-US" dirty="0">
                <a:latin typeface="Montserrat Light" panose="020B0604020202020204" charset="0"/>
              </a:rPr>
              <a:t> </a:t>
            </a:r>
            <a:r>
              <a:rPr lang="en-US" dirty="0" err="1">
                <a:latin typeface="Montserrat Light" panose="020B0604020202020204" charset="0"/>
              </a:rPr>
              <a:t>juga</a:t>
            </a:r>
            <a:r>
              <a:rPr lang="en-US" dirty="0">
                <a:latin typeface="Montserrat Light" panose="020B0604020202020204" charset="0"/>
              </a:rPr>
              <a:t> </a:t>
            </a:r>
            <a:r>
              <a:rPr lang="en-US" dirty="0" err="1">
                <a:latin typeface="Montserrat Light" panose="020B0604020202020204" charset="0"/>
              </a:rPr>
              <a:t>dekoder</a:t>
            </a:r>
            <a:r>
              <a:rPr lang="en-US" dirty="0">
                <a:latin typeface="Montserrat Light" panose="020B0604020202020204" charset="0"/>
              </a:rPr>
              <a:t> </a:t>
            </a:r>
            <a:r>
              <a:rPr lang="en-US" dirty="0" err="1">
                <a:latin typeface="Montserrat Light" panose="020B0604020202020204" charset="0"/>
              </a:rPr>
              <a:t>akan</a:t>
            </a:r>
            <a:r>
              <a:rPr lang="en-US" dirty="0">
                <a:latin typeface="Montserrat Light" panose="020B0604020202020204" charset="0"/>
              </a:rPr>
              <a:t> </a:t>
            </a:r>
            <a:r>
              <a:rPr lang="en-US" dirty="0" err="1">
                <a:latin typeface="Montserrat Light" panose="020B0604020202020204" charset="0"/>
              </a:rPr>
              <a:t>memeriksa</a:t>
            </a:r>
            <a:r>
              <a:rPr lang="en-US" dirty="0">
                <a:latin typeface="Montserrat Light" panose="020B0604020202020204" charset="0"/>
              </a:rPr>
              <a:t> </a:t>
            </a:r>
            <a:r>
              <a:rPr lang="en-US" dirty="0" err="1">
                <a:latin typeface="Montserrat Light" panose="020B0604020202020204" charset="0"/>
              </a:rPr>
              <a:t>hak</a:t>
            </a:r>
            <a:r>
              <a:rPr lang="en-US" dirty="0">
                <a:latin typeface="Montserrat Light" panose="020B0604020202020204" charset="0"/>
              </a:rPr>
              <a:t> </a:t>
            </a:r>
            <a:r>
              <a:rPr lang="en-US" dirty="0" err="1">
                <a:latin typeface="Montserrat Light" panose="020B0604020202020204" charset="0"/>
              </a:rPr>
              <a:t>akses</a:t>
            </a:r>
            <a:r>
              <a:rPr lang="en-US" dirty="0">
                <a:latin typeface="Montserrat Light" panose="020B0604020202020204" charset="0"/>
              </a:rPr>
              <a:t> </a:t>
            </a:r>
            <a:r>
              <a:rPr lang="en-US" dirty="0" err="1">
                <a:latin typeface="Montserrat Light" panose="020B0604020202020204" charset="0"/>
              </a:rPr>
              <a:t>pengguna</a:t>
            </a:r>
            <a:r>
              <a:rPr lang="en-US" dirty="0">
                <a:latin typeface="Montserrat Light" panose="020B0604020202020204" charset="0"/>
              </a:rPr>
              <a:t> </a:t>
            </a:r>
            <a:r>
              <a:rPr lang="en-US" dirty="0" err="1">
                <a:latin typeface="Montserrat Light" panose="020B0604020202020204" charset="0"/>
              </a:rPr>
              <a:t>atas</a:t>
            </a:r>
            <a:r>
              <a:rPr lang="en-US" dirty="0">
                <a:latin typeface="Montserrat Light" panose="020B0604020202020204" charset="0"/>
              </a:rPr>
              <a:t> </a:t>
            </a:r>
            <a:r>
              <a:rPr lang="en-US" dirty="0" err="1">
                <a:latin typeface="Montserrat Light" panose="020B0604020202020204" charset="0"/>
              </a:rPr>
              <a:t>saluran</a:t>
            </a:r>
            <a:r>
              <a:rPr lang="en-US" dirty="0">
                <a:latin typeface="Montserrat Light" panose="020B0604020202020204" charset="0"/>
              </a:rPr>
              <a:t> </a:t>
            </a:r>
            <a:r>
              <a:rPr lang="en-US" dirty="0" err="1">
                <a:latin typeface="Montserrat Light" panose="020B0604020202020204" charset="0"/>
              </a:rPr>
              <a:t>tersebut</a:t>
            </a:r>
            <a:r>
              <a:rPr lang="en-US" dirty="0">
                <a:latin typeface="Montserrat Light" panose="020B0604020202020204" charset="0"/>
              </a:rPr>
              <a:t>, </a:t>
            </a:r>
            <a:r>
              <a:rPr lang="en-US" dirty="0" err="1">
                <a:latin typeface="Montserrat Light" panose="020B0604020202020204" charset="0"/>
              </a:rPr>
              <a:t>kemudian</a:t>
            </a:r>
            <a:r>
              <a:rPr lang="en-US" dirty="0">
                <a:latin typeface="Montserrat Light" panose="020B0604020202020204" charset="0"/>
              </a:rPr>
              <a:t> </a:t>
            </a:r>
            <a:r>
              <a:rPr lang="en-US" dirty="0" err="1">
                <a:latin typeface="Montserrat Light" panose="020B0604020202020204" charset="0"/>
              </a:rPr>
              <a:t>akan</a:t>
            </a:r>
            <a:r>
              <a:rPr lang="en-US" dirty="0">
                <a:latin typeface="Montserrat Light" panose="020B0604020202020204" charset="0"/>
              </a:rPr>
              <a:t> </a:t>
            </a:r>
            <a:r>
              <a:rPr lang="en-US" dirty="0" err="1">
                <a:latin typeface="Montserrat Light" panose="020B0604020202020204" charset="0"/>
              </a:rPr>
              <a:t>menghasilkan</a:t>
            </a:r>
            <a:r>
              <a:rPr lang="en-US" dirty="0">
                <a:latin typeface="Montserrat Light" panose="020B0604020202020204" charset="0"/>
              </a:rPr>
              <a:t> </a:t>
            </a:r>
            <a:r>
              <a:rPr lang="en-US" dirty="0" err="1">
                <a:latin typeface="Montserrat Light" panose="020B0604020202020204" charset="0"/>
              </a:rPr>
              <a:t>keluaran</a:t>
            </a:r>
            <a:r>
              <a:rPr lang="en-US" dirty="0">
                <a:latin typeface="Montserrat Light" panose="020B0604020202020204" charset="0"/>
              </a:rPr>
              <a:t> </a:t>
            </a:r>
            <a:r>
              <a:rPr lang="en-US" dirty="0" err="1">
                <a:latin typeface="Montserrat Light" panose="020B0604020202020204" charset="0"/>
              </a:rPr>
              <a:t>berupa</a:t>
            </a:r>
            <a:r>
              <a:rPr lang="en-US" dirty="0">
                <a:latin typeface="Montserrat Light" panose="020B0604020202020204" charset="0"/>
              </a:rPr>
              <a:t> </a:t>
            </a:r>
            <a:r>
              <a:rPr lang="en-US" dirty="0" err="1">
                <a:latin typeface="Montserrat Light" panose="020B0604020202020204" charset="0"/>
              </a:rPr>
              <a:t>gambar</a:t>
            </a:r>
            <a:r>
              <a:rPr lang="en-US" dirty="0">
                <a:latin typeface="Montserrat Light" panose="020B0604020202020204" charset="0"/>
              </a:rPr>
              <a:t>, </a:t>
            </a:r>
            <a:r>
              <a:rPr lang="en-US" dirty="0" err="1">
                <a:latin typeface="Montserrat Light" panose="020B0604020202020204" charset="0"/>
              </a:rPr>
              <a:t>suara</a:t>
            </a:r>
            <a:r>
              <a:rPr lang="en-US" dirty="0">
                <a:latin typeface="Montserrat Light" panose="020B0604020202020204" charset="0"/>
              </a:rPr>
              <a:t>, </a:t>
            </a:r>
            <a:r>
              <a:rPr lang="en-US" dirty="0" err="1">
                <a:latin typeface="Montserrat Light" panose="020B0604020202020204" charset="0"/>
              </a:rPr>
              <a:t>dan</a:t>
            </a:r>
            <a:r>
              <a:rPr lang="en-US" dirty="0">
                <a:latin typeface="Montserrat Light" panose="020B0604020202020204" charset="0"/>
              </a:rPr>
              <a:t> </a:t>
            </a:r>
            <a:r>
              <a:rPr lang="en-US" dirty="0" err="1">
                <a:latin typeface="Montserrat Light" panose="020B0604020202020204" charset="0"/>
              </a:rPr>
              <a:t>layanan</a:t>
            </a:r>
            <a:r>
              <a:rPr lang="en-US" dirty="0">
                <a:latin typeface="Montserrat Light" panose="020B0604020202020204" charset="0"/>
              </a:rPr>
              <a:t> </a:t>
            </a:r>
            <a:r>
              <a:rPr lang="en-US" dirty="0" err="1">
                <a:latin typeface="Montserrat Light" panose="020B0604020202020204" charset="0"/>
              </a:rPr>
              <a:t>lainnya</a:t>
            </a:r>
            <a:r>
              <a:rPr lang="en-US" dirty="0" smtClean="0">
                <a:latin typeface="Montserrat Light" panose="020B0604020202020204" charset="0"/>
              </a:rPr>
              <a:t>.</a:t>
            </a:r>
          </a:p>
          <a:p>
            <a:endParaRPr lang="en-US" dirty="0" smtClean="0">
              <a:latin typeface="Montserrat Light" panose="020B0604020202020204" charset="0"/>
            </a:endParaRPr>
          </a:p>
          <a:p>
            <a:pPr marL="285750" indent="-285750">
              <a:buFont typeface="Arial" panose="020B0604020202020204" pitchFamily="34" charset="0"/>
              <a:buChar char="•"/>
            </a:pPr>
            <a:endParaRPr lang="en-US" dirty="0">
              <a:latin typeface="Montserrat Light" panose="020B0604020202020204" charset="0"/>
            </a:endParaRPr>
          </a:p>
        </p:txBody>
      </p:sp>
      <p:sp>
        <p:nvSpPr>
          <p:cNvPr id="29" name="TextBox 28"/>
          <p:cNvSpPr txBox="1"/>
          <p:nvPr/>
        </p:nvSpPr>
        <p:spPr>
          <a:xfrm>
            <a:off x="1058982" y="3915523"/>
            <a:ext cx="3095918" cy="276999"/>
          </a:xfrm>
          <a:prstGeom prst="rect">
            <a:avLst/>
          </a:prstGeom>
          <a:noFill/>
        </p:spPr>
        <p:txBody>
          <a:bodyPr wrap="square" rtlCol="0">
            <a:spAutoFit/>
          </a:bodyPr>
          <a:lstStyle/>
          <a:p>
            <a:pPr algn="ctr"/>
            <a:r>
              <a:rPr lang="en-US" sz="1200" dirty="0" err="1" smtClean="0"/>
              <a:t>Contoh</a:t>
            </a:r>
            <a:r>
              <a:rPr lang="en-US" sz="1200" dirty="0" smtClean="0"/>
              <a:t> STB </a:t>
            </a:r>
            <a:r>
              <a:rPr lang="en-US" sz="1200" dirty="0" err="1" smtClean="0"/>
              <a:t>Indihome</a:t>
            </a:r>
            <a:endParaRPr lang="en-US" sz="1200" dirty="0"/>
          </a:p>
        </p:txBody>
      </p:sp>
    </p:spTree>
    <p:extLst>
      <p:ext uri="{BB962C8B-B14F-4D97-AF65-F5344CB8AC3E}">
        <p14:creationId xmlns:p14="http://schemas.microsoft.com/office/powerpoint/2010/main" val="42809681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352801" y="118946"/>
            <a:ext cx="5649557" cy="483220"/>
          </a:xfrm>
        </p:spPr>
        <p:txBody>
          <a:bodyPr/>
          <a:lstStyle/>
          <a:p>
            <a:pPr algn="ctr"/>
            <a:r>
              <a:rPr lang="en-US" sz="2000" dirty="0" smtClean="0"/>
              <a:t>SET TOP BOX (STB)</a:t>
            </a:r>
            <a:endParaRPr lang="en-US" sz="2000" dirty="0"/>
          </a:p>
        </p:txBody>
      </p:sp>
      <p:sp>
        <p:nvSpPr>
          <p:cNvPr id="6" name="Footer Placeholder 5"/>
          <p:cNvSpPr>
            <a:spLocks noGrp="1"/>
          </p:cNvSpPr>
          <p:nvPr>
            <p:ph type="ftr" sz="quarter" idx="3"/>
          </p:nvPr>
        </p:nvSpPr>
        <p:spPr>
          <a:xfrm>
            <a:off x="1724722" y="4809491"/>
            <a:ext cx="5429193" cy="274320"/>
          </a:xfrm>
        </p:spPr>
        <p:txBody>
          <a:bodyPr/>
          <a:lstStyle/>
          <a:p>
            <a:pPr algn="ctr"/>
            <a:r>
              <a:rPr lang="en-US" smtClean="0"/>
              <a:t>Kerja Praktek PT Telkom Indonesia | Subdit Consumer Assurance</a:t>
            </a:r>
            <a:endParaRPr lang="en-US" dirty="0"/>
          </a:p>
        </p:txBody>
      </p:sp>
      <p:grpSp>
        <p:nvGrpSpPr>
          <p:cNvPr id="5" name="Group 4"/>
          <p:cNvGrpSpPr/>
          <p:nvPr/>
        </p:nvGrpSpPr>
        <p:grpSpPr>
          <a:xfrm>
            <a:off x="4323799" y="1543136"/>
            <a:ext cx="4400383" cy="1641040"/>
            <a:chOff x="4625853" y="1925745"/>
            <a:chExt cx="4145639" cy="1381995"/>
          </a:xfrm>
        </p:grpSpPr>
        <p:pic>
          <p:nvPicPr>
            <p:cNvPr id="9" name="Picture 8"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25853" y="1925745"/>
              <a:ext cx="4145639" cy="1104996"/>
            </a:xfrm>
            <a:prstGeom prst="rect">
              <a:avLst/>
            </a:prstGeom>
          </p:spPr>
        </p:pic>
        <p:sp>
          <p:nvSpPr>
            <p:cNvPr id="10" name="TextBox 9"/>
            <p:cNvSpPr txBox="1"/>
            <p:nvPr/>
          </p:nvSpPr>
          <p:spPr>
            <a:xfrm>
              <a:off x="5195455" y="3030741"/>
              <a:ext cx="809025" cy="276999"/>
            </a:xfrm>
            <a:prstGeom prst="rect">
              <a:avLst/>
            </a:prstGeom>
            <a:noFill/>
          </p:spPr>
          <p:txBody>
            <a:bodyPr wrap="square" rtlCol="0">
              <a:spAutoFit/>
            </a:bodyPr>
            <a:lstStyle/>
            <a:p>
              <a:pPr algn="ctr"/>
              <a:r>
                <a:rPr lang="en-US" sz="1200" dirty="0" smtClean="0"/>
                <a:t>WAN</a:t>
              </a:r>
              <a:endParaRPr lang="en-US" sz="1200" dirty="0"/>
            </a:p>
          </p:txBody>
        </p:sp>
        <p:sp>
          <p:nvSpPr>
            <p:cNvPr id="11" name="TextBox 10"/>
            <p:cNvSpPr txBox="1"/>
            <p:nvPr/>
          </p:nvSpPr>
          <p:spPr>
            <a:xfrm>
              <a:off x="5949062" y="3030741"/>
              <a:ext cx="809025" cy="276999"/>
            </a:xfrm>
            <a:prstGeom prst="rect">
              <a:avLst/>
            </a:prstGeom>
            <a:noFill/>
          </p:spPr>
          <p:txBody>
            <a:bodyPr wrap="square" rtlCol="0">
              <a:spAutoFit/>
            </a:bodyPr>
            <a:lstStyle/>
            <a:p>
              <a:pPr algn="ctr"/>
              <a:r>
                <a:rPr lang="en-US" sz="1200" dirty="0" smtClean="0"/>
                <a:t>HDMI</a:t>
              </a:r>
              <a:endParaRPr lang="en-US" sz="1200" dirty="0"/>
            </a:p>
          </p:txBody>
        </p:sp>
        <p:sp>
          <p:nvSpPr>
            <p:cNvPr id="12" name="TextBox 11"/>
            <p:cNvSpPr txBox="1"/>
            <p:nvPr/>
          </p:nvSpPr>
          <p:spPr>
            <a:xfrm>
              <a:off x="6572617" y="3030740"/>
              <a:ext cx="809025" cy="276999"/>
            </a:xfrm>
            <a:prstGeom prst="rect">
              <a:avLst/>
            </a:prstGeom>
            <a:noFill/>
          </p:spPr>
          <p:txBody>
            <a:bodyPr wrap="square" rtlCol="0">
              <a:spAutoFit/>
            </a:bodyPr>
            <a:lstStyle/>
            <a:p>
              <a:pPr algn="ctr"/>
              <a:r>
                <a:rPr lang="en-US" sz="1200" dirty="0" smtClean="0"/>
                <a:t>AV</a:t>
              </a:r>
              <a:endParaRPr lang="en-US" sz="1200" dirty="0"/>
            </a:p>
          </p:txBody>
        </p:sp>
        <p:sp>
          <p:nvSpPr>
            <p:cNvPr id="13" name="TextBox 12"/>
            <p:cNvSpPr txBox="1"/>
            <p:nvPr/>
          </p:nvSpPr>
          <p:spPr>
            <a:xfrm>
              <a:off x="7100246" y="3030740"/>
              <a:ext cx="809025" cy="276999"/>
            </a:xfrm>
            <a:prstGeom prst="rect">
              <a:avLst/>
            </a:prstGeom>
            <a:noFill/>
          </p:spPr>
          <p:txBody>
            <a:bodyPr wrap="square" rtlCol="0">
              <a:spAutoFit/>
            </a:bodyPr>
            <a:lstStyle/>
            <a:p>
              <a:pPr algn="ctr"/>
              <a:r>
                <a:rPr lang="en-US" sz="1200" dirty="0" smtClean="0"/>
                <a:t>TF</a:t>
              </a:r>
              <a:endParaRPr lang="en-US" sz="1200" dirty="0"/>
            </a:p>
          </p:txBody>
        </p:sp>
        <p:sp>
          <p:nvSpPr>
            <p:cNvPr id="14" name="TextBox 13"/>
            <p:cNvSpPr txBox="1"/>
            <p:nvPr/>
          </p:nvSpPr>
          <p:spPr>
            <a:xfrm>
              <a:off x="7677447" y="3030739"/>
              <a:ext cx="809025" cy="276999"/>
            </a:xfrm>
            <a:prstGeom prst="rect">
              <a:avLst/>
            </a:prstGeom>
            <a:noFill/>
          </p:spPr>
          <p:txBody>
            <a:bodyPr wrap="square" rtlCol="0">
              <a:spAutoFit/>
            </a:bodyPr>
            <a:lstStyle/>
            <a:p>
              <a:pPr algn="ctr"/>
              <a:r>
                <a:rPr lang="en-US" sz="1200" dirty="0"/>
                <a:t>DC+12V </a:t>
              </a:r>
            </a:p>
          </p:txBody>
        </p:sp>
      </p:grpSp>
      <p:sp>
        <p:nvSpPr>
          <p:cNvPr id="17" name="Rectangle 16"/>
          <p:cNvSpPr/>
          <p:nvPr/>
        </p:nvSpPr>
        <p:spPr>
          <a:xfrm>
            <a:off x="5898868" y="3184173"/>
            <a:ext cx="1449348" cy="253916"/>
          </a:xfrm>
          <a:prstGeom prst="rect">
            <a:avLst/>
          </a:prstGeom>
        </p:spPr>
        <p:txBody>
          <a:bodyPr wrap="square">
            <a:spAutoFit/>
          </a:bodyPr>
          <a:lstStyle/>
          <a:p>
            <a:r>
              <a:rPr lang="en-US" sz="1050" dirty="0" smtClean="0"/>
              <a:t>Port STB ZTE B60H</a:t>
            </a:r>
            <a:endParaRPr lang="en-US" sz="1050" dirty="0"/>
          </a:p>
        </p:txBody>
      </p:sp>
      <p:grpSp>
        <p:nvGrpSpPr>
          <p:cNvPr id="19" name="Group 18"/>
          <p:cNvGrpSpPr/>
          <p:nvPr/>
        </p:nvGrpSpPr>
        <p:grpSpPr>
          <a:xfrm>
            <a:off x="610654" y="1237206"/>
            <a:ext cx="3732561" cy="2316780"/>
            <a:chOff x="610654" y="1237206"/>
            <a:chExt cx="3732561" cy="2316780"/>
          </a:xfrm>
        </p:grpSpPr>
        <p:pic>
          <p:nvPicPr>
            <p:cNvPr id="8" name="Picture 7" descr="Screen Clippi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654" y="1237206"/>
              <a:ext cx="3425328" cy="1980550"/>
            </a:xfrm>
            <a:prstGeom prst="rect">
              <a:avLst/>
            </a:prstGeom>
          </p:spPr>
        </p:pic>
        <p:sp>
          <p:nvSpPr>
            <p:cNvPr id="15" name="Rectangle 14"/>
            <p:cNvSpPr/>
            <p:nvPr/>
          </p:nvSpPr>
          <p:spPr>
            <a:xfrm>
              <a:off x="2665760" y="3138488"/>
              <a:ext cx="811923" cy="415498"/>
            </a:xfrm>
            <a:prstGeom prst="rect">
              <a:avLst/>
            </a:prstGeom>
          </p:spPr>
          <p:txBody>
            <a:bodyPr wrap="square">
              <a:spAutoFit/>
            </a:bodyPr>
            <a:lstStyle/>
            <a:p>
              <a:r>
                <a:rPr lang="en-US" sz="1050" dirty="0" smtClean="0"/>
                <a:t>Power Indicator</a:t>
              </a:r>
              <a:endParaRPr lang="en-US" sz="1050" dirty="0"/>
            </a:p>
          </p:txBody>
        </p:sp>
        <p:sp>
          <p:nvSpPr>
            <p:cNvPr id="16" name="Rectangle 15"/>
            <p:cNvSpPr/>
            <p:nvPr/>
          </p:nvSpPr>
          <p:spPr>
            <a:xfrm>
              <a:off x="3753342" y="2447673"/>
              <a:ext cx="589873" cy="430887"/>
            </a:xfrm>
            <a:prstGeom prst="rect">
              <a:avLst/>
            </a:prstGeom>
          </p:spPr>
          <p:txBody>
            <a:bodyPr wrap="square">
              <a:spAutoFit/>
            </a:bodyPr>
            <a:lstStyle/>
            <a:p>
              <a:r>
                <a:rPr lang="en-US" sz="1050" dirty="0" smtClean="0"/>
                <a:t>Power Switch</a:t>
              </a:r>
              <a:endParaRPr lang="en-US" sz="1050" dirty="0"/>
            </a:p>
          </p:txBody>
        </p:sp>
        <p:sp>
          <p:nvSpPr>
            <p:cNvPr id="18" name="Rectangle 17"/>
            <p:cNvSpPr/>
            <p:nvPr/>
          </p:nvSpPr>
          <p:spPr>
            <a:xfrm>
              <a:off x="923149" y="2878560"/>
              <a:ext cx="2148572" cy="253916"/>
            </a:xfrm>
            <a:prstGeom prst="rect">
              <a:avLst/>
            </a:prstGeom>
          </p:spPr>
          <p:txBody>
            <a:bodyPr wrap="square">
              <a:spAutoFit/>
            </a:bodyPr>
            <a:lstStyle/>
            <a:p>
              <a:r>
                <a:rPr lang="en-US" sz="1050" dirty="0" smtClean="0"/>
                <a:t>Panel </a:t>
              </a:r>
              <a:r>
                <a:rPr lang="en-US" sz="1050" dirty="0" err="1" smtClean="0"/>
                <a:t>Depan</a:t>
              </a:r>
              <a:r>
                <a:rPr lang="en-US" sz="1050" dirty="0" smtClean="0"/>
                <a:t> STB ZTE B60H</a:t>
              </a:r>
              <a:endParaRPr lang="en-US" sz="1050" dirty="0"/>
            </a:p>
          </p:txBody>
        </p:sp>
      </p:grpSp>
    </p:spTree>
    <p:extLst>
      <p:ext uri="{BB962C8B-B14F-4D97-AF65-F5344CB8AC3E}">
        <p14:creationId xmlns:p14="http://schemas.microsoft.com/office/powerpoint/2010/main" val="3901385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352801" y="118946"/>
            <a:ext cx="5649557" cy="483220"/>
          </a:xfrm>
        </p:spPr>
        <p:txBody>
          <a:bodyPr/>
          <a:lstStyle/>
          <a:p>
            <a:pPr algn="ctr"/>
            <a:r>
              <a:rPr lang="en-US" sz="2000" dirty="0" smtClean="0"/>
              <a:t>OPTICAL DISTRIBUTION POINT (ODP)</a:t>
            </a:r>
            <a:endParaRPr lang="en-US" sz="2000" dirty="0"/>
          </a:p>
        </p:txBody>
      </p:sp>
      <p:sp>
        <p:nvSpPr>
          <p:cNvPr id="6" name="Footer Placeholder 5"/>
          <p:cNvSpPr>
            <a:spLocks noGrp="1"/>
          </p:cNvSpPr>
          <p:nvPr>
            <p:ph type="ftr" sz="quarter" idx="3"/>
          </p:nvPr>
        </p:nvSpPr>
        <p:spPr>
          <a:xfrm>
            <a:off x="1724722" y="4809491"/>
            <a:ext cx="5429193" cy="274320"/>
          </a:xfrm>
        </p:spPr>
        <p:txBody>
          <a:bodyPr/>
          <a:lstStyle/>
          <a:p>
            <a:pPr algn="ctr"/>
            <a:r>
              <a:rPr lang="en-US" smtClean="0"/>
              <a:t>Kerja Praktek PT Telkom Indonesia | Subdit Consumer Assurance</a:t>
            </a:r>
            <a:endParaRPr lang="en-US" dirty="0"/>
          </a:p>
        </p:txBody>
      </p:sp>
      <p:grpSp>
        <p:nvGrpSpPr>
          <p:cNvPr id="5" name="Group 4"/>
          <p:cNvGrpSpPr/>
          <p:nvPr/>
        </p:nvGrpSpPr>
        <p:grpSpPr>
          <a:xfrm>
            <a:off x="111993" y="2404665"/>
            <a:ext cx="2695846" cy="2388914"/>
            <a:chOff x="89902" y="2420577"/>
            <a:chExt cx="2695846" cy="2388914"/>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02" y="2420577"/>
              <a:ext cx="2695846" cy="2074102"/>
            </a:xfrm>
            <a:prstGeom prst="rect">
              <a:avLst/>
            </a:prstGeom>
          </p:spPr>
        </p:pic>
        <p:sp>
          <p:nvSpPr>
            <p:cNvPr id="2" name="TextBox 1"/>
            <p:cNvSpPr txBox="1"/>
            <p:nvPr/>
          </p:nvSpPr>
          <p:spPr>
            <a:xfrm>
              <a:off x="531045" y="4501714"/>
              <a:ext cx="1813560" cy="307777"/>
            </a:xfrm>
            <a:prstGeom prst="rect">
              <a:avLst/>
            </a:prstGeom>
            <a:noFill/>
          </p:spPr>
          <p:txBody>
            <a:bodyPr wrap="square" rtlCol="0">
              <a:spAutoFit/>
            </a:bodyPr>
            <a:lstStyle/>
            <a:p>
              <a:pPr algn="ctr"/>
              <a:r>
                <a:rPr lang="en-US" dirty="0" smtClean="0"/>
                <a:t>Isi ODP Closure</a:t>
              </a:r>
              <a:endParaRPr lang="en-US" dirty="0"/>
            </a:p>
          </p:txBody>
        </p:sp>
      </p:grpSp>
      <p:grpSp>
        <p:nvGrpSpPr>
          <p:cNvPr id="3" name="Group 2"/>
          <p:cNvGrpSpPr/>
          <p:nvPr/>
        </p:nvGrpSpPr>
        <p:grpSpPr>
          <a:xfrm>
            <a:off x="3045213" y="2519946"/>
            <a:ext cx="2577587" cy="2289545"/>
            <a:chOff x="3081557" y="2420576"/>
            <a:chExt cx="2577587" cy="2289545"/>
          </a:xfrm>
        </p:grpSpPr>
        <p:pic>
          <p:nvPicPr>
            <p:cNvPr id="11" name="Picture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81557" y="2420576"/>
              <a:ext cx="2577587" cy="1717720"/>
            </a:xfrm>
            <a:prstGeom prst="rect">
              <a:avLst/>
            </a:prstGeom>
          </p:spPr>
        </p:pic>
        <p:sp>
          <p:nvSpPr>
            <p:cNvPr id="12" name="TextBox 11"/>
            <p:cNvSpPr txBox="1"/>
            <p:nvPr/>
          </p:nvSpPr>
          <p:spPr>
            <a:xfrm>
              <a:off x="3463571" y="4186901"/>
              <a:ext cx="1813560" cy="523220"/>
            </a:xfrm>
            <a:prstGeom prst="rect">
              <a:avLst/>
            </a:prstGeom>
            <a:noFill/>
          </p:spPr>
          <p:txBody>
            <a:bodyPr wrap="square" rtlCol="0">
              <a:spAutoFit/>
            </a:bodyPr>
            <a:lstStyle/>
            <a:p>
              <a:pPr algn="ctr"/>
              <a:r>
                <a:rPr lang="en-US" dirty="0" err="1" smtClean="0"/>
                <a:t>Teknisi</a:t>
              </a:r>
              <a:r>
                <a:rPr lang="en-US" dirty="0" smtClean="0"/>
                <a:t> </a:t>
              </a:r>
              <a:r>
                <a:rPr lang="en-US" dirty="0" err="1" smtClean="0"/>
                <a:t>memperbaiki</a:t>
              </a:r>
              <a:r>
                <a:rPr lang="en-US" dirty="0" smtClean="0"/>
                <a:t> ODP</a:t>
              </a:r>
              <a:endParaRPr lang="en-US" dirty="0"/>
            </a:p>
          </p:txBody>
        </p:sp>
      </p:grpSp>
      <p:grpSp>
        <p:nvGrpSpPr>
          <p:cNvPr id="15" name="Group 14"/>
          <p:cNvGrpSpPr/>
          <p:nvPr/>
        </p:nvGrpSpPr>
        <p:grpSpPr>
          <a:xfrm>
            <a:off x="1459916" y="832173"/>
            <a:ext cx="2988578" cy="1635593"/>
            <a:chOff x="89902" y="763279"/>
            <a:chExt cx="3233958" cy="1635593"/>
          </a:xfrm>
        </p:grpSpPr>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9902" y="763279"/>
              <a:ext cx="3233958" cy="1342485"/>
            </a:xfrm>
            <a:prstGeom prst="rect">
              <a:avLst/>
            </a:prstGeom>
          </p:spPr>
        </p:pic>
        <p:sp>
          <p:nvSpPr>
            <p:cNvPr id="13" name="TextBox 12"/>
            <p:cNvSpPr txBox="1"/>
            <p:nvPr/>
          </p:nvSpPr>
          <p:spPr>
            <a:xfrm>
              <a:off x="800101" y="2091095"/>
              <a:ext cx="1813560" cy="307777"/>
            </a:xfrm>
            <a:prstGeom prst="rect">
              <a:avLst/>
            </a:prstGeom>
            <a:noFill/>
          </p:spPr>
          <p:txBody>
            <a:bodyPr wrap="square" rtlCol="0">
              <a:spAutoFit/>
            </a:bodyPr>
            <a:lstStyle/>
            <a:p>
              <a:pPr algn="ctr"/>
              <a:r>
                <a:rPr lang="en-US" dirty="0" smtClean="0"/>
                <a:t>ODP Closure</a:t>
              </a:r>
              <a:endParaRPr lang="en-US" dirty="0"/>
            </a:p>
          </p:txBody>
        </p:sp>
      </p:grpSp>
      <p:sp>
        <p:nvSpPr>
          <p:cNvPr id="14" name="TextBox 13"/>
          <p:cNvSpPr txBox="1"/>
          <p:nvPr/>
        </p:nvSpPr>
        <p:spPr>
          <a:xfrm>
            <a:off x="5796417" y="832173"/>
            <a:ext cx="3153618" cy="2893100"/>
          </a:xfrm>
          <a:prstGeom prst="rect">
            <a:avLst/>
          </a:prstGeom>
          <a:noFill/>
        </p:spPr>
        <p:txBody>
          <a:bodyPr wrap="square" rtlCol="0">
            <a:spAutoFit/>
          </a:bodyPr>
          <a:lstStyle/>
          <a:p>
            <a:pPr marL="285750" lvl="1" indent="-285750" algn="just">
              <a:buFont typeface="Arial" panose="020B0604020202020204" pitchFamily="34" charset="0"/>
              <a:buChar char="•"/>
            </a:pPr>
            <a:r>
              <a:rPr lang="en-US" dirty="0">
                <a:latin typeface="Montserrat Light" panose="020B0604020202020204" charset="0"/>
              </a:rPr>
              <a:t>ODP </a:t>
            </a:r>
            <a:r>
              <a:rPr lang="en-US" dirty="0" err="1" smtClean="0">
                <a:latin typeface="Montserrat Light" panose="020B0604020202020204" charset="0"/>
              </a:rPr>
              <a:t>berfungsi</a:t>
            </a:r>
            <a:r>
              <a:rPr lang="en-US" dirty="0">
                <a:latin typeface="Montserrat Light" panose="020B0604020202020204" charset="0"/>
              </a:rPr>
              <a:t> </a:t>
            </a:r>
            <a:r>
              <a:rPr lang="en-US" dirty="0" err="1" smtClean="0">
                <a:latin typeface="Montserrat Light" panose="020B0604020202020204" charset="0"/>
              </a:rPr>
              <a:t>sebagai</a:t>
            </a:r>
            <a:r>
              <a:rPr lang="en-US" dirty="0" smtClean="0">
                <a:latin typeface="Montserrat Light" panose="020B0604020202020204" charset="0"/>
              </a:rPr>
              <a:t> </a:t>
            </a:r>
            <a:r>
              <a:rPr lang="en-US" dirty="0" err="1">
                <a:latin typeface="Montserrat Light" panose="020B0604020202020204" charset="0"/>
              </a:rPr>
              <a:t>tempat</a:t>
            </a:r>
            <a:r>
              <a:rPr lang="en-US" dirty="0">
                <a:latin typeface="Montserrat Light" panose="020B0604020202020204" charset="0"/>
              </a:rPr>
              <a:t> </a:t>
            </a:r>
            <a:r>
              <a:rPr lang="en-US" dirty="0" err="1" smtClean="0">
                <a:latin typeface="Montserrat Light" panose="020B0604020202020204" charset="0"/>
              </a:rPr>
              <a:t>instalasi</a:t>
            </a:r>
            <a:r>
              <a:rPr lang="en-US" dirty="0">
                <a:latin typeface="Montserrat Light" panose="020B0604020202020204" charset="0"/>
              </a:rPr>
              <a:t> </a:t>
            </a:r>
            <a:r>
              <a:rPr lang="en-US" dirty="0" err="1" smtClean="0">
                <a:latin typeface="Montserrat Light" panose="020B0604020202020204" charset="0"/>
              </a:rPr>
              <a:t>sambungan</a:t>
            </a:r>
            <a:r>
              <a:rPr lang="en-US" dirty="0" smtClean="0">
                <a:latin typeface="Montserrat Light" panose="020B0604020202020204" charset="0"/>
              </a:rPr>
              <a:t> </a:t>
            </a:r>
            <a:r>
              <a:rPr lang="en-US" dirty="0" err="1">
                <a:latin typeface="Montserrat Light" panose="020B0604020202020204" charset="0"/>
              </a:rPr>
              <a:t>jaringan</a:t>
            </a:r>
            <a:r>
              <a:rPr lang="en-US" dirty="0">
                <a:latin typeface="Montserrat Light" panose="020B0604020202020204" charset="0"/>
              </a:rPr>
              <a:t> </a:t>
            </a:r>
            <a:r>
              <a:rPr lang="en-US" dirty="0" err="1">
                <a:latin typeface="Montserrat Light" panose="020B0604020202020204" charset="0"/>
              </a:rPr>
              <a:t>optik</a:t>
            </a:r>
            <a:r>
              <a:rPr lang="en-US" dirty="0">
                <a:latin typeface="Montserrat Light" panose="020B0604020202020204" charset="0"/>
              </a:rPr>
              <a:t> single-mode </a:t>
            </a:r>
            <a:r>
              <a:rPr lang="en-US" dirty="0" err="1">
                <a:latin typeface="Montserrat Light" panose="020B0604020202020204" charset="0"/>
              </a:rPr>
              <a:t>terutama</a:t>
            </a:r>
            <a:r>
              <a:rPr lang="en-US" dirty="0">
                <a:latin typeface="Montserrat Light" panose="020B0604020202020204" charset="0"/>
              </a:rPr>
              <a:t> </a:t>
            </a:r>
            <a:r>
              <a:rPr lang="en-US" dirty="0" err="1">
                <a:latin typeface="Montserrat Light" panose="020B0604020202020204" charset="0"/>
              </a:rPr>
              <a:t>untuk</a:t>
            </a:r>
            <a:r>
              <a:rPr lang="en-US" dirty="0">
                <a:latin typeface="Montserrat Light" panose="020B0604020202020204" charset="0"/>
              </a:rPr>
              <a:t> </a:t>
            </a:r>
            <a:r>
              <a:rPr lang="en-US" dirty="0" err="1">
                <a:latin typeface="Montserrat Light" panose="020B0604020202020204" charset="0"/>
              </a:rPr>
              <a:t>menghubungkan</a:t>
            </a:r>
            <a:r>
              <a:rPr lang="en-US" dirty="0">
                <a:latin typeface="Montserrat Light" panose="020B0604020202020204" charset="0"/>
              </a:rPr>
              <a:t> </a:t>
            </a:r>
            <a:r>
              <a:rPr lang="en-US" dirty="0" err="1">
                <a:latin typeface="Montserrat Light" panose="020B0604020202020204" charset="0"/>
              </a:rPr>
              <a:t>kabel</a:t>
            </a:r>
            <a:r>
              <a:rPr lang="en-US" dirty="0">
                <a:latin typeface="Montserrat Light" panose="020B0604020202020204" charset="0"/>
              </a:rPr>
              <a:t> </a:t>
            </a:r>
            <a:r>
              <a:rPr lang="en-US" dirty="0" err="1">
                <a:latin typeface="Montserrat Light" panose="020B0604020202020204" charset="0"/>
              </a:rPr>
              <a:t>fiberoptik</a:t>
            </a:r>
            <a:r>
              <a:rPr lang="en-US" dirty="0">
                <a:latin typeface="Montserrat Light" panose="020B0604020202020204" charset="0"/>
              </a:rPr>
              <a:t> </a:t>
            </a:r>
            <a:r>
              <a:rPr lang="en-US" dirty="0" err="1">
                <a:latin typeface="Montserrat Light" panose="020B0604020202020204" charset="0"/>
              </a:rPr>
              <a:t>distribusi</a:t>
            </a:r>
            <a:r>
              <a:rPr lang="en-US" dirty="0">
                <a:latin typeface="Montserrat Light" panose="020B0604020202020204" charset="0"/>
              </a:rPr>
              <a:t> </a:t>
            </a:r>
            <a:r>
              <a:rPr lang="en-US" dirty="0" err="1">
                <a:latin typeface="Montserrat Light" panose="020B0604020202020204" charset="0"/>
              </a:rPr>
              <a:t>dan</a:t>
            </a:r>
            <a:r>
              <a:rPr lang="en-US" dirty="0">
                <a:latin typeface="Montserrat Light" panose="020B0604020202020204" charset="0"/>
              </a:rPr>
              <a:t> </a:t>
            </a:r>
            <a:r>
              <a:rPr lang="en-US" dirty="0" err="1">
                <a:latin typeface="Montserrat Light" panose="020B0604020202020204" charset="0"/>
              </a:rPr>
              <a:t>kabel</a:t>
            </a:r>
            <a:r>
              <a:rPr lang="en-US" dirty="0">
                <a:latin typeface="Montserrat Light" panose="020B0604020202020204" charset="0"/>
              </a:rPr>
              <a:t> </a:t>
            </a:r>
            <a:r>
              <a:rPr lang="en-US" dirty="0" smtClean="0">
                <a:latin typeface="Montserrat Light" panose="020B0604020202020204" charset="0"/>
              </a:rPr>
              <a:t>drop.</a:t>
            </a:r>
          </a:p>
          <a:p>
            <a:pPr marL="285750" lvl="1" indent="-285750" algn="just">
              <a:buFont typeface="Arial" panose="020B0604020202020204" pitchFamily="34" charset="0"/>
              <a:buChar char="•"/>
            </a:pPr>
            <a:r>
              <a:rPr lang="en-US" dirty="0" err="1" smtClean="0">
                <a:latin typeface="Montserrat Light" panose="020B0604020202020204" charset="0"/>
              </a:rPr>
              <a:t>Perangkat</a:t>
            </a:r>
            <a:r>
              <a:rPr lang="en-US" dirty="0" smtClean="0">
                <a:latin typeface="Montserrat Light" panose="020B0604020202020204" charset="0"/>
              </a:rPr>
              <a:t> </a:t>
            </a:r>
            <a:r>
              <a:rPr lang="en-US" dirty="0">
                <a:latin typeface="Montserrat Light" panose="020B0604020202020204" charset="0"/>
              </a:rPr>
              <a:t>ODP </a:t>
            </a:r>
            <a:r>
              <a:rPr lang="en-US" dirty="0" err="1">
                <a:latin typeface="Montserrat Light" panose="020B0604020202020204" charset="0"/>
              </a:rPr>
              <a:t>dapat</a:t>
            </a:r>
            <a:r>
              <a:rPr lang="en-US" dirty="0">
                <a:latin typeface="Montserrat Light" panose="020B0604020202020204" charset="0"/>
              </a:rPr>
              <a:t> </a:t>
            </a:r>
            <a:r>
              <a:rPr lang="en-US" dirty="0" err="1">
                <a:latin typeface="Montserrat Light" panose="020B0604020202020204" charset="0"/>
              </a:rPr>
              <a:t>berisi</a:t>
            </a:r>
            <a:r>
              <a:rPr lang="en-US" dirty="0">
                <a:latin typeface="Montserrat Light" panose="020B0604020202020204" charset="0"/>
              </a:rPr>
              <a:t> </a:t>
            </a:r>
            <a:r>
              <a:rPr lang="en-US" dirty="0" smtClean="0">
                <a:latin typeface="Montserrat Light" panose="020B0604020202020204" charset="0"/>
              </a:rPr>
              <a:t>optical pigtail, connector adaptor</a:t>
            </a:r>
            <a:r>
              <a:rPr lang="en-US" dirty="0">
                <a:latin typeface="Montserrat Light" panose="020B0604020202020204" charset="0"/>
              </a:rPr>
              <a:t>, splitter room </a:t>
            </a:r>
            <a:r>
              <a:rPr lang="en-US" dirty="0" err="1">
                <a:latin typeface="Montserrat Light" panose="020B0604020202020204" charset="0"/>
              </a:rPr>
              <a:t>dan</a:t>
            </a:r>
            <a:r>
              <a:rPr lang="en-US" dirty="0">
                <a:latin typeface="Montserrat Light" panose="020B0604020202020204" charset="0"/>
              </a:rPr>
              <a:t> </a:t>
            </a:r>
            <a:r>
              <a:rPr lang="en-US" dirty="0" err="1">
                <a:latin typeface="Montserrat Light" panose="020B0604020202020204" charset="0"/>
              </a:rPr>
              <a:t>dilengkapi</a:t>
            </a:r>
            <a:r>
              <a:rPr lang="en-US" dirty="0">
                <a:latin typeface="Montserrat Light" panose="020B0604020202020204" charset="0"/>
              </a:rPr>
              <a:t> </a:t>
            </a:r>
            <a:r>
              <a:rPr lang="en-US" dirty="0" err="1">
                <a:latin typeface="Montserrat Light" panose="020B0604020202020204" charset="0"/>
              </a:rPr>
              <a:t>ruang</a:t>
            </a:r>
            <a:r>
              <a:rPr lang="en-US" dirty="0">
                <a:latin typeface="Montserrat Light" panose="020B0604020202020204" charset="0"/>
              </a:rPr>
              <a:t> </a:t>
            </a:r>
            <a:r>
              <a:rPr lang="en-US" dirty="0" err="1">
                <a:latin typeface="Montserrat Light" panose="020B0604020202020204" charset="0"/>
              </a:rPr>
              <a:t>manajemen</a:t>
            </a:r>
            <a:r>
              <a:rPr lang="en-US" dirty="0">
                <a:latin typeface="Montserrat Light" panose="020B0604020202020204" charset="0"/>
              </a:rPr>
              <a:t> fiber </a:t>
            </a:r>
            <a:r>
              <a:rPr lang="en-US" dirty="0" err="1">
                <a:latin typeface="Montserrat Light" panose="020B0604020202020204" charset="0"/>
              </a:rPr>
              <a:t>dengan</a:t>
            </a:r>
            <a:r>
              <a:rPr lang="en-US" dirty="0">
                <a:latin typeface="Montserrat Light" panose="020B0604020202020204" charset="0"/>
              </a:rPr>
              <a:t> </a:t>
            </a:r>
            <a:r>
              <a:rPr lang="en-US" dirty="0" err="1">
                <a:latin typeface="Montserrat Light" panose="020B0604020202020204" charset="0"/>
              </a:rPr>
              <a:t>kapasitas</a:t>
            </a:r>
            <a:r>
              <a:rPr lang="en-US" dirty="0">
                <a:latin typeface="Montserrat Light" panose="020B0604020202020204" charset="0"/>
              </a:rPr>
              <a:t> </a:t>
            </a:r>
            <a:r>
              <a:rPr lang="en-US" dirty="0" err="1">
                <a:latin typeface="Montserrat Light" panose="020B0604020202020204" charset="0"/>
              </a:rPr>
              <a:t>tertentu</a:t>
            </a:r>
            <a:r>
              <a:rPr lang="en-US" dirty="0">
                <a:latin typeface="Montserrat Light" panose="020B0604020202020204" charset="0"/>
              </a:rPr>
              <a:t>.</a:t>
            </a:r>
            <a:endParaRPr lang="en-US" b="1" dirty="0">
              <a:latin typeface="Montserrat Light" panose="020B0604020202020204" charset="0"/>
            </a:endParaRPr>
          </a:p>
        </p:txBody>
      </p:sp>
    </p:spTree>
    <p:extLst>
      <p:ext uri="{BB962C8B-B14F-4D97-AF65-F5344CB8AC3E}">
        <p14:creationId xmlns:p14="http://schemas.microsoft.com/office/powerpoint/2010/main" val="31906788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352801" y="118946"/>
            <a:ext cx="5649557" cy="483220"/>
          </a:xfrm>
        </p:spPr>
        <p:txBody>
          <a:bodyPr/>
          <a:lstStyle/>
          <a:p>
            <a:pPr algn="ctr"/>
            <a:r>
              <a:rPr lang="en-US" sz="2000" dirty="0" smtClean="0"/>
              <a:t>OPTICAL DISTRIBUTION CABINET (ODC)</a:t>
            </a:r>
            <a:endParaRPr lang="en-US" sz="2000" dirty="0"/>
          </a:p>
        </p:txBody>
      </p:sp>
      <p:sp>
        <p:nvSpPr>
          <p:cNvPr id="6" name="Footer Placeholder 5"/>
          <p:cNvSpPr>
            <a:spLocks noGrp="1"/>
          </p:cNvSpPr>
          <p:nvPr>
            <p:ph type="ftr" sz="quarter" idx="3"/>
          </p:nvPr>
        </p:nvSpPr>
        <p:spPr>
          <a:xfrm>
            <a:off x="1724722" y="4809491"/>
            <a:ext cx="5429193" cy="274320"/>
          </a:xfrm>
        </p:spPr>
        <p:txBody>
          <a:bodyPr/>
          <a:lstStyle/>
          <a:p>
            <a:pPr algn="ctr"/>
            <a:r>
              <a:rPr lang="en-US" smtClean="0"/>
              <a:t>Kerja Praktek PT Telkom Indonesia | Subdit Consumer Assurance</a:t>
            </a:r>
            <a:endParaRPr lang="en-US" dirty="0"/>
          </a:p>
        </p:txBody>
      </p:sp>
      <p:sp>
        <p:nvSpPr>
          <p:cNvPr id="13" name="TextBox 12"/>
          <p:cNvSpPr txBox="1"/>
          <p:nvPr/>
        </p:nvSpPr>
        <p:spPr>
          <a:xfrm>
            <a:off x="4495800" y="1348740"/>
            <a:ext cx="4229100" cy="2554545"/>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a:latin typeface="Montserrat Light" panose="020B0604020202020204" charset="0"/>
              </a:rPr>
              <a:t>ODC </a:t>
            </a:r>
            <a:r>
              <a:rPr lang="en-US" sz="1600" dirty="0" err="1">
                <a:latin typeface="Montserrat Light" panose="020B0604020202020204" charset="0"/>
              </a:rPr>
              <a:t>adalah</a:t>
            </a:r>
            <a:r>
              <a:rPr lang="en-US" sz="1600" dirty="0">
                <a:latin typeface="Montserrat Light" panose="020B0604020202020204" charset="0"/>
              </a:rPr>
              <a:t> </a:t>
            </a:r>
            <a:r>
              <a:rPr lang="en-US" sz="1600" dirty="0" err="1">
                <a:latin typeface="Montserrat Light" panose="020B0604020202020204" charset="0"/>
              </a:rPr>
              <a:t>suatu</a:t>
            </a:r>
            <a:r>
              <a:rPr lang="en-US" sz="1600" dirty="0">
                <a:latin typeface="Montserrat Light" panose="020B0604020202020204" charset="0"/>
              </a:rPr>
              <a:t> </a:t>
            </a:r>
            <a:r>
              <a:rPr lang="en-US" sz="1600" dirty="0" err="1">
                <a:latin typeface="Montserrat Light" panose="020B0604020202020204" charset="0"/>
              </a:rPr>
              <a:t>ruang</a:t>
            </a:r>
            <a:r>
              <a:rPr lang="en-US" sz="1600" dirty="0">
                <a:latin typeface="Montserrat Light" panose="020B0604020202020204" charset="0"/>
              </a:rPr>
              <a:t> yang </a:t>
            </a:r>
            <a:r>
              <a:rPr lang="en-US" sz="1600" dirty="0" err="1">
                <a:latin typeface="Montserrat Light" panose="020B0604020202020204" charset="0"/>
              </a:rPr>
              <a:t>berbentuk</a:t>
            </a:r>
            <a:r>
              <a:rPr lang="en-US" sz="1600" dirty="0">
                <a:latin typeface="Montserrat Light" panose="020B0604020202020204" charset="0"/>
              </a:rPr>
              <a:t> </a:t>
            </a:r>
            <a:r>
              <a:rPr lang="en-US" sz="1600" dirty="0" err="1">
                <a:latin typeface="Montserrat Light" panose="020B0604020202020204" charset="0"/>
              </a:rPr>
              <a:t>kotak</a:t>
            </a:r>
            <a:r>
              <a:rPr lang="en-US" sz="1600" dirty="0">
                <a:latin typeface="Montserrat Light" panose="020B0604020202020204" charset="0"/>
              </a:rPr>
              <a:t> </a:t>
            </a:r>
            <a:r>
              <a:rPr lang="en-US" sz="1600" dirty="0" err="1">
                <a:latin typeface="Montserrat Light" panose="020B0604020202020204" charset="0"/>
              </a:rPr>
              <a:t>atau</a:t>
            </a:r>
            <a:r>
              <a:rPr lang="en-US" sz="1600" dirty="0">
                <a:latin typeface="Montserrat Light" panose="020B0604020202020204" charset="0"/>
              </a:rPr>
              <a:t> </a:t>
            </a:r>
            <a:r>
              <a:rPr lang="en-US" sz="1600" dirty="0" err="1">
                <a:latin typeface="Montserrat Light" panose="020B0604020202020204" charset="0"/>
              </a:rPr>
              <a:t>kubah</a:t>
            </a:r>
            <a:r>
              <a:rPr lang="en-US" sz="1600" dirty="0">
                <a:latin typeface="Montserrat Light" panose="020B0604020202020204" charset="0"/>
              </a:rPr>
              <a:t> (dome) yang </a:t>
            </a:r>
            <a:r>
              <a:rPr lang="en-US" sz="1600" dirty="0" err="1">
                <a:latin typeface="Montserrat Light" panose="020B0604020202020204" charset="0"/>
              </a:rPr>
              <a:t>terbuat</a:t>
            </a:r>
            <a:r>
              <a:rPr lang="en-US" sz="1600" dirty="0">
                <a:latin typeface="Montserrat Light" panose="020B0604020202020204" charset="0"/>
              </a:rPr>
              <a:t> </a:t>
            </a:r>
            <a:r>
              <a:rPr lang="en-US" sz="1600" dirty="0" err="1">
                <a:latin typeface="Montserrat Light" panose="020B0604020202020204" charset="0"/>
              </a:rPr>
              <a:t>dari</a:t>
            </a:r>
            <a:r>
              <a:rPr lang="en-US" sz="1600" dirty="0">
                <a:latin typeface="Montserrat Light" panose="020B0604020202020204" charset="0"/>
              </a:rPr>
              <a:t> material </a:t>
            </a:r>
            <a:r>
              <a:rPr lang="en-US" sz="1600" dirty="0" err="1">
                <a:latin typeface="Montserrat Light" panose="020B0604020202020204" charset="0"/>
              </a:rPr>
              <a:t>khusus</a:t>
            </a:r>
            <a:r>
              <a:rPr lang="en-US" sz="1600" dirty="0">
                <a:latin typeface="Montserrat Light" panose="020B0604020202020204" charset="0"/>
              </a:rPr>
              <a:t> yang </a:t>
            </a:r>
            <a:r>
              <a:rPr lang="en-US" sz="1600" dirty="0" err="1">
                <a:latin typeface="Montserrat Light" panose="020B0604020202020204" charset="0"/>
              </a:rPr>
              <a:t>berfungsi</a:t>
            </a:r>
            <a:r>
              <a:rPr lang="en-US" sz="1600" dirty="0">
                <a:latin typeface="Montserrat Light" panose="020B0604020202020204" charset="0"/>
              </a:rPr>
              <a:t> </a:t>
            </a:r>
            <a:r>
              <a:rPr lang="en-US" sz="1600" dirty="0" err="1">
                <a:latin typeface="Montserrat Light" panose="020B0604020202020204" charset="0"/>
              </a:rPr>
              <a:t>sebagai</a:t>
            </a:r>
            <a:r>
              <a:rPr lang="en-US" sz="1600" dirty="0">
                <a:latin typeface="Montserrat Light" panose="020B0604020202020204" charset="0"/>
              </a:rPr>
              <a:t> </a:t>
            </a:r>
            <a:r>
              <a:rPr lang="en-US" sz="1600" dirty="0" err="1">
                <a:latin typeface="Montserrat Light" panose="020B0604020202020204" charset="0"/>
              </a:rPr>
              <a:t>tempat</a:t>
            </a:r>
            <a:r>
              <a:rPr lang="en-US" sz="1600" dirty="0">
                <a:latin typeface="Montserrat Light" panose="020B0604020202020204" charset="0"/>
              </a:rPr>
              <a:t> </a:t>
            </a:r>
            <a:r>
              <a:rPr lang="en-US" sz="1600" dirty="0" err="1">
                <a:latin typeface="Montserrat Light" panose="020B0604020202020204" charset="0"/>
              </a:rPr>
              <a:t>instalasi</a:t>
            </a:r>
            <a:r>
              <a:rPr lang="en-US" sz="1600" dirty="0">
                <a:latin typeface="Montserrat Light" panose="020B0604020202020204" charset="0"/>
              </a:rPr>
              <a:t> </a:t>
            </a:r>
            <a:r>
              <a:rPr lang="en-US" sz="1600" dirty="0" err="1">
                <a:latin typeface="Montserrat Light" panose="020B0604020202020204" charset="0"/>
              </a:rPr>
              <a:t>sambungan</a:t>
            </a:r>
            <a:r>
              <a:rPr lang="en-US" sz="1600" dirty="0">
                <a:latin typeface="Montserrat Light" panose="020B0604020202020204" charset="0"/>
              </a:rPr>
              <a:t> </a:t>
            </a:r>
            <a:r>
              <a:rPr lang="en-US" sz="1600" dirty="0" err="1">
                <a:latin typeface="Montserrat Light" panose="020B0604020202020204" charset="0"/>
              </a:rPr>
              <a:t>jaringan</a:t>
            </a:r>
            <a:r>
              <a:rPr lang="en-US" sz="1600" dirty="0">
                <a:latin typeface="Montserrat Light" panose="020B0604020202020204" charset="0"/>
              </a:rPr>
              <a:t> </a:t>
            </a:r>
            <a:r>
              <a:rPr lang="en-US" sz="1600" dirty="0" err="1">
                <a:latin typeface="Montserrat Light" panose="020B0604020202020204" charset="0"/>
              </a:rPr>
              <a:t>optik</a:t>
            </a:r>
            <a:r>
              <a:rPr lang="en-US" sz="1600" dirty="0">
                <a:latin typeface="Montserrat Light" panose="020B0604020202020204" charset="0"/>
              </a:rPr>
              <a:t> </a:t>
            </a:r>
            <a:r>
              <a:rPr lang="en-US" sz="1600" dirty="0" smtClean="0">
                <a:latin typeface="Montserrat Light" panose="020B0604020202020204" charset="0"/>
              </a:rPr>
              <a:t>single-mode</a:t>
            </a:r>
          </a:p>
          <a:p>
            <a:pPr marL="285750" indent="-285750" algn="just">
              <a:buFont typeface="Arial" panose="020B0604020202020204" pitchFamily="34" charset="0"/>
              <a:buChar char="•"/>
            </a:pPr>
            <a:endParaRPr lang="en-US" sz="1600" dirty="0">
              <a:latin typeface="Montserrat Light" panose="020B0604020202020204" charset="0"/>
            </a:endParaRPr>
          </a:p>
          <a:p>
            <a:pPr marL="285750" indent="-285750" algn="just">
              <a:buFont typeface="Arial" panose="020B0604020202020204" pitchFamily="34" charset="0"/>
              <a:buChar char="•"/>
            </a:pPr>
            <a:r>
              <a:rPr lang="en-US" sz="1600" dirty="0" smtClean="0">
                <a:latin typeface="Montserrat Light" panose="020B0604020202020204" charset="0"/>
              </a:rPr>
              <a:t>ODC </a:t>
            </a:r>
            <a:r>
              <a:rPr lang="en-US" sz="1600" dirty="0" err="1">
                <a:latin typeface="Montserrat Light" panose="020B0604020202020204" charset="0"/>
              </a:rPr>
              <a:t>berfungsi</a:t>
            </a:r>
            <a:r>
              <a:rPr lang="en-US" sz="1600" dirty="0">
                <a:latin typeface="Montserrat Light" panose="020B0604020202020204" charset="0"/>
              </a:rPr>
              <a:t> </a:t>
            </a:r>
            <a:r>
              <a:rPr lang="en-US" sz="1600" dirty="0" err="1">
                <a:latin typeface="Montserrat Light" panose="020B0604020202020204" charset="0"/>
              </a:rPr>
              <a:t>sebagai</a:t>
            </a:r>
            <a:r>
              <a:rPr lang="en-US" sz="1600" dirty="0">
                <a:latin typeface="Montserrat Light" panose="020B0604020202020204" charset="0"/>
              </a:rPr>
              <a:t> </a:t>
            </a:r>
            <a:r>
              <a:rPr lang="en-US" sz="1600" dirty="0" err="1">
                <a:latin typeface="Montserrat Light" panose="020B0604020202020204" charset="0"/>
              </a:rPr>
              <a:t>tempat</a:t>
            </a:r>
            <a:r>
              <a:rPr lang="en-US" sz="1600" dirty="0">
                <a:latin typeface="Montserrat Light" panose="020B0604020202020204" charset="0"/>
              </a:rPr>
              <a:t> </a:t>
            </a:r>
            <a:r>
              <a:rPr lang="en-US" sz="1600" dirty="0" err="1">
                <a:latin typeface="Montserrat Light" panose="020B0604020202020204" charset="0"/>
              </a:rPr>
              <a:t>terminasi</a:t>
            </a:r>
            <a:r>
              <a:rPr lang="en-US" sz="1600" dirty="0">
                <a:latin typeface="Montserrat Light" panose="020B0604020202020204" charset="0"/>
              </a:rPr>
              <a:t> </a:t>
            </a:r>
            <a:r>
              <a:rPr lang="en-US" sz="1600" dirty="0" err="1">
                <a:latin typeface="Montserrat Light" panose="020B0604020202020204" charset="0"/>
              </a:rPr>
              <a:t>antara</a:t>
            </a:r>
            <a:r>
              <a:rPr lang="en-US" sz="1600" dirty="0">
                <a:latin typeface="Montserrat Light" panose="020B0604020202020204" charset="0"/>
              </a:rPr>
              <a:t> </a:t>
            </a:r>
            <a:r>
              <a:rPr lang="en-US" sz="1600" dirty="0" err="1">
                <a:latin typeface="Montserrat Light" panose="020B0604020202020204" charset="0"/>
              </a:rPr>
              <a:t>kabel</a:t>
            </a:r>
            <a:r>
              <a:rPr lang="en-US" sz="1600" dirty="0">
                <a:latin typeface="Montserrat Light" panose="020B0604020202020204" charset="0"/>
              </a:rPr>
              <a:t> feeder </a:t>
            </a:r>
            <a:r>
              <a:rPr lang="en-US" sz="1600" dirty="0" err="1">
                <a:latin typeface="Montserrat Light" panose="020B0604020202020204" charset="0"/>
              </a:rPr>
              <a:t>dengan</a:t>
            </a:r>
            <a:r>
              <a:rPr lang="en-US" sz="1600" dirty="0">
                <a:latin typeface="Montserrat Light" panose="020B0604020202020204" charset="0"/>
              </a:rPr>
              <a:t> </a:t>
            </a:r>
            <a:r>
              <a:rPr lang="en-US" sz="1600" dirty="0" err="1">
                <a:latin typeface="Montserrat Light" panose="020B0604020202020204" charset="0"/>
              </a:rPr>
              <a:t>kabel</a:t>
            </a:r>
            <a:r>
              <a:rPr lang="en-US" sz="1600" dirty="0">
                <a:latin typeface="Montserrat Light" panose="020B0604020202020204" charset="0"/>
              </a:rPr>
              <a:t> </a:t>
            </a:r>
            <a:r>
              <a:rPr lang="en-US" sz="1600" dirty="0" err="1">
                <a:latin typeface="Montserrat Light" panose="020B0604020202020204" charset="0"/>
              </a:rPr>
              <a:t>distribusi</a:t>
            </a:r>
            <a:endParaRPr lang="en-US" sz="1600" dirty="0">
              <a:latin typeface="Montserrat Light" panose="020B0604020202020204" charset="0"/>
            </a:endParaRPr>
          </a:p>
        </p:txBody>
      </p:sp>
      <p:pic>
        <p:nvPicPr>
          <p:cNvPr id="14" name="Picture 13" descr="Screen Clipping"/>
          <p:cNvPicPr>
            <a:picLocks noChangeAspect="1"/>
          </p:cNvPicPr>
          <p:nvPr/>
        </p:nvPicPr>
        <p:blipFill rotWithShape="1">
          <a:blip r:embed="rId3">
            <a:extLst>
              <a:ext uri="{28A0092B-C50C-407E-A947-70E740481C1C}">
                <a14:useLocalDpi xmlns:a14="http://schemas.microsoft.com/office/drawing/2010/main" val="0"/>
              </a:ext>
            </a:extLst>
          </a:blip>
          <a:srcRect t="1106"/>
          <a:stretch/>
        </p:blipFill>
        <p:spPr>
          <a:xfrm>
            <a:off x="2197291" y="838505"/>
            <a:ext cx="2191289" cy="3384109"/>
          </a:xfrm>
          <a:prstGeom prst="rect">
            <a:avLst/>
          </a:prstGeom>
        </p:spPr>
      </p:pic>
      <p:pic>
        <p:nvPicPr>
          <p:cNvPr id="15" name="Picture 14"/>
          <p:cNvPicPr>
            <a:picLocks noChangeAspect="1"/>
          </p:cNvPicPr>
          <p:nvPr/>
        </p:nvPicPr>
        <p:blipFill rotWithShape="1">
          <a:blip r:embed="rId4">
            <a:extLst>
              <a:ext uri="{28A0092B-C50C-407E-A947-70E740481C1C}">
                <a14:useLocalDpi xmlns:a14="http://schemas.microsoft.com/office/drawing/2010/main" val="0"/>
              </a:ext>
            </a:extLst>
          </a:blip>
          <a:srcRect l="63021" r="3913"/>
          <a:stretch/>
        </p:blipFill>
        <p:spPr>
          <a:xfrm>
            <a:off x="112143" y="838505"/>
            <a:ext cx="1889760" cy="3438525"/>
          </a:xfrm>
          <a:prstGeom prst="rect">
            <a:avLst/>
          </a:prstGeom>
        </p:spPr>
      </p:pic>
      <p:sp>
        <p:nvSpPr>
          <p:cNvPr id="16" name="TextBox 15"/>
          <p:cNvSpPr txBox="1"/>
          <p:nvPr/>
        </p:nvSpPr>
        <p:spPr>
          <a:xfrm>
            <a:off x="112143" y="4235483"/>
            <a:ext cx="1958340" cy="307777"/>
          </a:xfrm>
          <a:prstGeom prst="rect">
            <a:avLst/>
          </a:prstGeom>
          <a:noFill/>
        </p:spPr>
        <p:txBody>
          <a:bodyPr wrap="square" rtlCol="0">
            <a:spAutoFit/>
          </a:bodyPr>
          <a:lstStyle/>
          <a:p>
            <a:pPr algn="ctr"/>
            <a:r>
              <a:rPr lang="en-US" dirty="0" err="1" smtClean="0"/>
              <a:t>Tampak</a:t>
            </a:r>
            <a:r>
              <a:rPr lang="en-US" dirty="0" smtClean="0"/>
              <a:t> </a:t>
            </a:r>
            <a:r>
              <a:rPr lang="en-US" dirty="0" err="1" smtClean="0"/>
              <a:t>Depan</a:t>
            </a:r>
            <a:r>
              <a:rPr lang="en-US" dirty="0" smtClean="0"/>
              <a:t> ODC</a:t>
            </a:r>
            <a:endParaRPr lang="en-US" dirty="0"/>
          </a:p>
        </p:txBody>
      </p:sp>
      <p:sp>
        <p:nvSpPr>
          <p:cNvPr id="17" name="TextBox 16"/>
          <p:cNvSpPr txBox="1"/>
          <p:nvPr/>
        </p:nvSpPr>
        <p:spPr>
          <a:xfrm>
            <a:off x="2373631" y="4235483"/>
            <a:ext cx="1958340" cy="307777"/>
          </a:xfrm>
          <a:prstGeom prst="rect">
            <a:avLst/>
          </a:prstGeom>
          <a:noFill/>
        </p:spPr>
        <p:txBody>
          <a:bodyPr wrap="square" rtlCol="0">
            <a:spAutoFit/>
          </a:bodyPr>
          <a:lstStyle/>
          <a:p>
            <a:pPr algn="ctr"/>
            <a:r>
              <a:rPr lang="en-US" dirty="0" smtClean="0"/>
              <a:t>Isi </a:t>
            </a:r>
            <a:r>
              <a:rPr lang="en-US" dirty="0" err="1" smtClean="0"/>
              <a:t>dari</a:t>
            </a:r>
            <a:r>
              <a:rPr lang="en-US" dirty="0" smtClean="0"/>
              <a:t> ODC</a:t>
            </a:r>
            <a:endParaRPr lang="en-US" dirty="0"/>
          </a:p>
        </p:txBody>
      </p:sp>
    </p:spTree>
    <p:extLst>
      <p:ext uri="{BB962C8B-B14F-4D97-AF65-F5344CB8AC3E}">
        <p14:creationId xmlns:p14="http://schemas.microsoft.com/office/powerpoint/2010/main" val="222284509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352801" y="118946"/>
            <a:ext cx="5649557" cy="483220"/>
          </a:xfrm>
        </p:spPr>
        <p:txBody>
          <a:bodyPr/>
          <a:lstStyle/>
          <a:p>
            <a:pPr algn="ctr"/>
            <a:r>
              <a:rPr lang="en-US" sz="2000" dirty="0" smtClean="0"/>
              <a:t>OPTICAL LINE TERMINATION (OLT)</a:t>
            </a:r>
            <a:endParaRPr lang="en-US" sz="2000" dirty="0"/>
          </a:p>
        </p:txBody>
      </p:sp>
      <p:sp>
        <p:nvSpPr>
          <p:cNvPr id="6" name="Footer Placeholder 5"/>
          <p:cNvSpPr>
            <a:spLocks noGrp="1"/>
          </p:cNvSpPr>
          <p:nvPr>
            <p:ph type="ftr" sz="quarter" idx="3"/>
          </p:nvPr>
        </p:nvSpPr>
        <p:spPr>
          <a:xfrm>
            <a:off x="1724722" y="4809491"/>
            <a:ext cx="5429193" cy="274320"/>
          </a:xfrm>
        </p:spPr>
        <p:txBody>
          <a:bodyPr/>
          <a:lstStyle/>
          <a:p>
            <a:pPr algn="ctr"/>
            <a:r>
              <a:rPr lang="en-US" smtClean="0"/>
              <a:t>Kerja Praktek PT Telkom Indonesia | Subdit Consumer Assurance</a:t>
            </a:r>
            <a:endParaRPr lang="en-US" dirty="0"/>
          </a:p>
        </p:txBody>
      </p:sp>
      <p:sp>
        <p:nvSpPr>
          <p:cNvPr id="13" name="TextBox 12"/>
          <p:cNvSpPr txBox="1"/>
          <p:nvPr/>
        </p:nvSpPr>
        <p:spPr>
          <a:xfrm>
            <a:off x="5548744" y="1348739"/>
            <a:ext cx="3290455" cy="1846659"/>
          </a:xfrm>
          <a:prstGeom prst="rect">
            <a:avLst/>
          </a:prstGeom>
          <a:noFill/>
        </p:spPr>
        <p:txBody>
          <a:bodyPr wrap="square" rtlCol="0">
            <a:spAutoFit/>
          </a:bodyPr>
          <a:lstStyle/>
          <a:p>
            <a:pPr marL="285750" indent="-285750" algn="just">
              <a:buFont typeface="Arial" panose="020B0604020202020204" pitchFamily="34" charset="0"/>
              <a:buChar char="•"/>
            </a:pPr>
            <a:r>
              <a:rPr lang="en-US" sz="1600" dirty="0" smtClean="0">
                <a:latin typeface="Montserrat Light" panose="020B0604020202020204" charset="0"/>
              </a:rPr>
              <a:t>OLT </a:t>
            </a:r>
            <a:r>
              <a:rPr lang="en-US" dirty="0" err="1" smtClean="0">
                <a:latin typeface="Montserrat Light" panose="020B0604020202020204" charset="0"/>
              </a:rPr>
              <a:t>sebuah</a:t>
            </a:r>
            <a:r>
              <a:rPr lang="en-US" dirty="0" smtClean="0">
                <a:latin typeface="Montserrat Light" panose="020B0604020202020204" charset="0"/>
              </a:rPr>
              <a:t> </a:t>
            </a:r>
            <a:r>
              <a:rPr lang="en-US" dirty="0" err="1">
                <a:latin typeface="Montserrat Light" panose="020B0604020202020204" charset="0"/>
              </a:rPr>
              <a:t>perangkat</a:t>
            </a:r>
            <a:r>
              <a:rPr lang="en-US" dirty="0">
                <a:latin typeface="Montserrat Light" panose="020B0604020202020204" charset="0"/>
              </a:rPr>
              <a:t> yang </a:t>
            </a:r>
            <a:r>
              <a:rPr lang="en-US" dirty="0" err="1">
                <a:latin typeface="Montserrat Light" panose="020B0604020202020204" charset="0"/>
              </a:rPr>
              <a:t>berteknologi</a:t>
            </a:r>
            <a:r>
              <a:rPr lang="en-US" dirty="0">
                <a:latin typeface="Montserrat Light" panose="020B0604020202020204" charset="0"/>
              </a:rPr>
              <a:t> GPON (Gigabit Passive Optical Network) </a:t>
            </a:r>
            <a:r>
              <a:rPr lang="en-US" dirty="0" err="1">
                <a:latin typeface="Montserrat Light" panose="020B0604020202020204" charset="0"/>
              </a:rPr>
              <a:t>berfungsi</a:t>
            </a:r>
            <a:r>
              <a:rPr lang="en-US" dirty="0">
                <a:latin typeface="Montserrat Light" panose="020B0604020202020204" charset="0"/>
              </a:rPr>
              <a:t> </a:t>
            </a:r>
            <a:r>
              <a:rPr lang="en-US" dirty="0" err="1">
                <a:latin typeface="Montserrat Light" panose="020B0604020202020204" charset="0"/>
              </a:rPr>
              <a:t>sebagai</a:t>
            </a:r>
            <a:r>
              <a:rPr lang="en-US" dirty="0">
                <a:latin typeface="Montserrat Light" panose="020B0604020202020204" charset="0"/>
              </a:rPr>
              <a:t> </a:t>
            </a:r>
            <a:r>
              <a:rPr lang="en-US" dirty="0" err="1">
                <a:latin typeface="Montserrat Light" panose="020B0604020202020204" charset="0"/>
              </a:rPr>
              <a:t>koneversi</a:t>
            </a:r>
            <a:r>
              <a:rPr lang="en-US" dirty="0">
                <a:latin typeface="Montserrat Light" panose="020B0604020202020204" charset="0"/>
              </a:rPr>
              <a:t> </a:t>
            </a:r>
            <a:r>
              <a:rPr lang="en-US" dirty="0" err="1">
                <a:latin typeface="Montserrat Light" panose="020B0604020202020204" charset="0"/>
              </a:rPr>
              <a:t>dari</a:t>
            </a:r>
            <a:r>
              <a:rPr lang="en-US" dirty="0">
                <a:latin typeface="Montserrat Light" panose="020B0604020202020204" charset="0"/>
              </a:rPr>
              <a:t> </a:t>
            </a:r>
            <a:r>
              <a:rPr lang="en-US" dirty="0" err="1">
                <a:latin typeface="Montserrat Light" panose="020B0604020202020204" charset="0"/>
              </a:rPr>
              <a:t>sinyal</a:t>
            </a:r>
            <a:r>
              <a:rPr lang="en-US" dirty="0">
                <a:latin typeface="Montserrat Light" panose="020B0604020202020204" charset="0"/>
              </a:rPr>
              <a:t> </a:t>
            </a:r>
            <a:r>
              <a:rPr lang="en-US" dirty="0" err="1">
                <a:latin typeface="Montserrat Light" panose="020B0604020202020204" charset="0"/>
              </a:rPr>
              <a:t>elektrik</a:t>
            </a:r>
            <a:r>
              <a:rPr lang="en-US" dirty="0">
                <a:latin typeface="Montserrat Light" panose="020B0604020202020204" charset="0"/>
              </a:rPr>
              <a:t> </a:t>
            </a:r>
            <a:r>
              <a:rPr lang="en-US" dirty="0" err="1">
                <a:latin typeface="Montserrat Light" panose="020B0604020202020204" charset="0"/>
              </a:rPr>
              <a:t>menjadi</a:t>
            </a:r>
            <a:r>
              <a:rPr lang="en-US" dirty="0">
                <a:latin typeface="Montserrat Light" panose="020B0604020202020204" charset="0"/>
              </a:rPr>
              <a:t> </a:t>
            </a:r>
            <a:r>
              <a:rPr lang="en-US" dirty="0" err="1">
                <a:latin typeface="Montserrat Light" panose="020B0604020202020204" charset="0"/>
              </a:rPr>
              <a:t>optik</a:t>
            </a:r>
            <a:r>
              <a:rPr lang="en-US" dirty="0">
                <a:latin typeface="Montserrat Light" panose="020B0604020202020204" charset="0"/>
              </a:rPr>
              <a:t>, interfacing </a:t>
            </a:r>
            <a:r>
              <a:rPr lang="en-US" dirty="0" err="1">
                <a:latin typeface="Montserrat Light" panose="020B0604020202020204" charset="0"/>
              </a:rPr>
              <a:t>dengan</a:t>
            </a:r>
            <a:r>
              <a:rPr lang="en-US" dirty="0">
                <a:latin typeface="Montserrat Light" panose="020B0604020202020204" charset="0"/>
              </a:rPr>
              <a:t> </a:t>
            </a:r>
            <a:r>
              <a:rPr lang="en-US" dirty="0" err="1">
                <a:latin typeface="Montserrat Light" panose="020B0604020202020204" charset="0"/>
              </a:rPr>
              <a:t>sentral</a:t>
            </a:r>
            <a:r>
              <a:rPr lang="en-US" dirty="0">
                <a:latin typeface="Montserrat Light" panose="020B0604020202020204" charset="0"/>
              </a:rPr>
              <a:t> local, </a:t>
            </a:r>
            <a:r>
              <a:rPr lang="en-US" dirty="0" err="1">
                <a:latin typeface="Montserrat Light" panose="020B0604020202020204" charset="0"/>
              </a:rPr>
              <a:t>dan</a:t>
            </a:r>
            <a:r>
              <a:rPr lang="en-US" dirty="0">
                <a:latin typeface="Montserrat Light" panose="020B0604020202020204" charset="0"/>
              </a:rPr>
              <a:t> interfacing </a:t>
            </a:r>
            <a:r>
              <a:rPr lang="en-US" dirty="0" err="1">
                <a:latin typeface="Montserrat Light" panose="020B0604020202020204" charset="0"/>
              </a:rPr>
              <a:t>dengan</a:t>
            </a:r>
            <a:r>
              <a:rPr lang="en-US" dirty="0">
                <a:latin typeface="Montserrat Light" panose="020B0604020202020204" charset="0"/>
              </a:rPr>
              <a:t> ODN</a:t>
            </a:r>
            <a:r>
              <a:rPr lang="en-US" dirty="0" smtClean="0"/>
              <a:t>.</a:t>
            </a:r>
            <a:endParaRPr lang="en-US" sz="1600" dirty="0">
              <a:latin typeface="Montserrat Light" panose="020B0604020202020204" charset="0"/>
            </a:endParaRPr>
          </a:p>
        </p:txBody>
      </p:sp>
      <p:sp>
        <p:nvSpPr>
          <p:cNvPr id="16" name="TextBox 15"/>
          <p:cNvSpPr txBox="1"/>
          <p:nvPr/>
        </p:nvSpPr>
        <p:spPr>
          <a:xfrm>
            <a:off x="563991" y="3423323"/>
            <a:ext cx="1958340" cy="307777"/>
          </a:xfrm>
          <a:prstGeom prst="rect">
            <a:avLst/>
          </a:prstGeom>
          <a:noFill/>
        </p:spPr>
        <p:txBody>
          <a:bodyPr wrap="square" rtlCol="0">
            <a:spAutoFit/>
          </a:bodyPr>
          <a:lstStyle/>
          <a:p>
            <a:pPr algn="ctr"/>
            <a:r>
              <a:rPr lang="en-US" dirty="0" err="1" smtClean="0"/>
              <a:t>Tampak</a:t>
            </a:r>
            <a:r>
              <a:rPr lang="en-US" dirty="0" smtClean="0"/>
              <a:t> </a:t>
            </a:r>
            <a:r>
              <a:rPr lang="en-US" dirty="0" err="1" smtClean="0"/>
              <a:t>Depan</a:t>
            </a:r>
            <a:r>
              <a:rPr lang="en-US" dirty="0" smtClean="0"/>
              <a:t> ODC</a:t>
            </a:r>
            <a:endParaRPr lang="en-US" dirty="0"/>
          </a:p>
        </p:txBody>
      </p:sp>
      <p:sp>
        <p:nvSpPr>
          <p:cNvPr id="17" name="TextBox 16"/>
          <p:cNvSpPr txBox="1"/>
          <p:nvPr/>
        </p:nvSpPr>
        <p:spPr>
          <a:xfrm>
            <a:off x="3439935" y="4001319"/>
            <a:ext cx="1958340" cy="307777"/>
          </a:xfrm>
          <a:prstGeom prst="rect">
            <a:avLst/>
          </a:prstGeom>
          <a:noFill/>
        </p:spPr>
        <p:txBody>
          <a:bodyPr wrap="square" rtlCol="0">
            <a:spAutoFit/>
          </a:bodyPr>
          <a:lstStyle/>
          <a:p>
            <a:pPr algn="ctr"/>
            <a:r>
              <a:rPr lang="en-US" dirty="0" smtClean="0"/>
              <a:t>Isi </a:t>
            </a:r>
            <a:r>
              <a:rPr lang="en-US" dirty="0" err="1" smtClean="0"/>
              <a:t>dari</a:t>
            </a:r>
            <a:r>
              <a:rPr lang="en-US" dirty="0" smtClean="0"/>
              <a:t> OLT</a:t>
            </a: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36790" y="1232147"/>
            <a:ext cx="2161485" cy="2668501"/>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789881"/>
            <a:ext cx="3086322" cy="1638556"/>
          </a:xfrm>
          <a:prstGeom prst="rect">
            <a:avLst/>
          </a:prstGeom>
        </p:spPr>
      </p:pic>
    </p:spTree>
    <p:extLst>
      <p:ext uri="{BB962C8B-B14F-4D97-AF65-F5344CB8AC3E}">
        <p14:creationId xmlns:p14="http://schemas.microsoft.com/office/powerpoint/2010/main" val="3832078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PROMAN</a:t>
            </a:r>
            <a:endParaRPr lang="en-US" dirty="0"/>
          </a:p>
        </p:txBody>
      </p:sp>
      <p:sp>
        <p:nvSpPr>
          <p:cNvPr id="3" name="Text Placeholder 2"/>
          <p:cNvSpPr>
            <a:spLocks noGrp="1"/>
          </p:cNvSpPr>
          <p:nvPr>
            <p:ph type="body" idx="1"/>
          </p:nvPr>
        </p:nvSpPr>
        <p:spPr>
          <a:xfrm>
            <a:off x="5506323" y="1636521"/>
            <a:ext cx="3474945" cy="2795994"/>
          </a:xfrm>
        </p:spPr>
        <p:txBody>
          <a:bodyPr/>
          <a:lstStyle/>
          <a:p>
            <a:endParaRPr lang="en-US" dirty="0"/>
          </a:p>
        </p:txBody>
      </p:sp>
      <p:sp>
        <p:nvSpPr>
          <p:cNvPr id="4" name="Footer Placeholder 3"/>
          <p:cNvSpPr>
            <a:spLocks noGrp="1"/>
          </p:cNvSpPr>
          <p:nvPr>
            <p:ph type="ftr" sz="quarter" idx="3"/>
          </p:nvPr>
        </p:nvSpPr>
        <p:spPr>
          <a:xfrm>
            <a:off x="1641764" y="4809491"/>
            <a:ext cx="5512151" cy="274320"/>
          </a:xfrm>
        </p:spPr>
        <p:txBody>
          <a:bodyPr/>
          <a:lstStyle/>
          <a:p>
            <a:pPr algn="ctr"/>
            <a:r>
              <a:rPr lang="en-US" dirty="0" err="1" smtClean="0"/>
              <a:t>Kerja</a:t>
            </a:r>
            <a:r>
              <a:rPr lang="en-US" dirty="0" smtClean="0"/>
              <a:t> </a:t>
            </a:r>
            <a:r>
              <a:rPr lang="en-US" dirty="0" err="1" smtClean="0"/>
              <a:t>Praktek</a:t>
            </a:r>
            <a:r>
              <a:rPr lang="en-US" dirty="0" smtClean="0"/>
              <a:t> PT Telkom Indonesia | </a:t>
            </a:r>
            <a:r>
              <a:rPr lang="en-US" dirty="0" err="1" smtClean="0"/>
              <a:t>Subdit</a:t>
            </a:r>
            <a:r>
              <a:rPr lang="en-US" dirty="0" smtClean="0"/>
              <a:t> Consumer Assurance</a:t>
            </a:r>
            <a:endParaRPr lang="en-US" dirty="0"/>
          </a:p>
        </p:txBody>
      </p:sp>
    </p:spTree>
    <p:extLst>
      <p:ext uri="{BB962C8B-B14F-4D97-AF65-F5344CB8AC3E}">
        <p14:creationId xmlns:p14="http://schemas.microsoft.com/office/powerpoint/2010/main" val="146448898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432516" y="1168518"/>
            <a:ext cx="4569842" cy="2849299"/>
          </a:xfrm>
        </p:spPr>
        <p:txBody>
          <a:bodyPr/>
          <a:lstStyle/>
          <a:p>
            <a:pPr algn="just"/>
            <a:r>
              <a:rPr lang="en-US" sz="1600" dirty="0"/>
              <a:t>Telegram </a:t>
            </a:r>
            <a:r>
              <a:rPr lang="en-US" sz="1600" dirty="0" err="1"/>
              <a:t>adalah</a:t>
            </a:r>
            <a:r>
              <a:rPr lang="en-US" sz="1600" dirty="0"/>
              <a:t> </a:t>
            </a:r>
            <a:r>
              <a:rPr lang="en-US" sz="1600" dirty="0" err="1"/>
              <a:t>sebuah</a:t>
            </a:r>
            <a:r>
              <a:rPr lang="en-US" sz="1600" dirty="0"/>
              <a:t> </a:t>
            </a:r>
            <a:r>
              <a:rPr lang="en-US" sz="1600" dirty="0" err="1"/>
              <a:t>aplikasi</a:t>
            </a:r>
            <a:r>
              <a:rPr lang="en-US" sz="1600" dirty="0"/>
              <a:t> </a:t>
            </a:r>
            <a:r>
              <a:rPr lang="en-US" sz="1600" dirty="0" err="1"/>
              <a:t>layanan</a:t>
            </a:r>
            <a:r>
              <a:rPr lang="en-US" sz="1600" dirty="0"/>
              <a:t> </a:t>
            </a:r>
            <a:r>
              <a:rPr lang="en-US" sz="1600" dirty="0" err="1" smtClean="0"/>
              <a:t>pengirim</a:t>
            </a:r>
            <a:r>
              <a:rPr lang="en-US" sz="1600" dirty="0" smtClean="0"/>
              <a:t> </a:t>
            </a:r>
            <a:r>
              <a:rPr lang="en-US" sz="1600" dirty="0" err="1" smtClean="0"/>
              <a:t>pesan</a:t>
            </a:r>
            <a:r>
              <a:rPr lang="en-US" sz="1600" dirty="0" smtClean="0"/>
              <a:t> </a:t>
            </a:r>
            <a:r>
              <a:rPr lang="en-US" sz="1600" dirty="0" err="1" smtClean="0"/>
              <a:t>instan</a:t>
            </a:r>
            <a:r>
              <a:rPr lang="en-US" sz="1600" dirty="0" smtClean="0"/>
              <a:t> multiplatform </a:t>
            </a:r>
            <a:r>
              <a:rPr lang="en-US" sz="1600" dirty="0" err="1"/>
              <a:t>berbasis</a:t>
            </a:r>
            <a:r>
              <a:rPr lang="en-US" sz="1600" dirty="0"/>
              <a:t> </a:t>
            </a:r>
            <a:r>
              <a:rPr lang="en-US" sz="1600" dirty="0" err="1" smtClean="0"/>
              <a:t>awan</a:t>
            </a:r>
            <a:r>
              <a:rPr lang="en-US" sz="1600" dirty="0" smtClean="0"/>
              <a:t> yang </a:t>
            </a:r>
            <a:r>
              <a:rPr lang="en-US" sz="1600" dirty="0" err="1"/>
              <a:t>bersifat</a:t>
            </a:r>
            <a:r>
              <a:rPr lang="en-US" sz="1600" dirty="0"/>
              <a:t> gratis </a:t>
            </a:r>
            <a:r>
              <a:rPr lang="en-US" sz="1600" dirty="0" err="1"/>
              <a:t>dan</a:t>
            </a:r>
            <a:r>
              <a:rPr lang="en-US" sz="1600" dirty="0"/>
              <a:t> </a:t>
            </a:r>
            <a:r>
              <a:rPr lang="en-US" sz="1600" dirty="0" err="1" smtClean="0"/>
              <a:t>nirlaba</a:t>
            </a:r>
            <a:r>
              <a:rPr lang="en-US" sz="1600" dirty="0" smtClean="0"/>
              <a:t>.</a:t>
            </a:r>
          </a:p>
          <a:p>
            <a:pPr algn="just"/>
            <a:r>
              <a:rPr lang="en-US" sz="1600" dirty="0" err="1" smtClean="0"/>
              <a:t>Tersedia</a:t>
            </a:r>
            <a:r>
              <a:rPr lang="en-US" sz="1600" dirty="0" smtClean="0"/>
              <a:t> </a:t>
            </a:r>
            <a:r>
              <a:rPr lang="en-US" sz="1600" dirty="0" err="1" smtClean="0"/>
              <a:t>untuk</a:t>
            </a:r>
            <a:r>
              <a:rPr lang="en-US" sz="1600" dirty="0" smtClean="0"/>
              <a:t> </a:t>
            </a:r>
            <a:r>
              <a:rPr lang="en-US" sz="1600" dirty="0" err="1" smtClean="0"/>
              <a:t>perangkat</a:t>
            </a:r>
            <a:r>
              <a:rPr lang="en-US" sz="1600" dirty="0" smtClean="0"/>
              <a:t> </a:t>
            </a:r>
            <a:r>
              <a:rPr lang="en-US" sz="1600" dirty="0" err="1" smtClean="0"/>
              <a:t>telepon</a:t>
            </a:r>
            <a:r>
              <a:rPr lang="en-US" sz="1600" dirty="0" smtClean="0"/>
              <a:t> </a:t>
            </a:r>
            <a:r>
              <a:rPr lang="en-US" sz="1600" dirty="0" err="1" smtClean="0"/>
              <a:t>seluler</a:t>
            </a:r>
            <a:r>
              <a:rPr lang="en-US" sz="1600" dirty="0" smtClean="0"/>
              <a:t> </a:t>
            </a:r>
            <a:r>
              <a:rPr lang="en-US" sz="1600" dirty="0" err="1" smtClean="0"/>
              <a:t>dan</a:t>
            </a:r>
            <a:r>
              <a:rPr lang="en-US" sz="1600" dirty="0" smtClean="0"/>
              <a:t> </a:t>
            </a:r>
            <a:r>
              <a:rPr lang="en-US" sz="1600" dirty="0" err="1" smtClean="0"/>
              <a:t>sistem</a:t>
            </a:r>
            <a:r>
              <a:rPr lang="en-US" sz="1600" dirty="0" smtClean="0"/>
              <a:t> </a:t>
            </a:r>
            <a:r>
              <a:rPr lang="en-US" sz="1600" dirty="0" err="1" smtClean="0"/>
              <a:t>perangkat</a:t>
            </a:r>
            <a:r>
              <a:rPr lang="en-US" sz="1600" dirty="0" smtClean="0"/>
              <a:t> </a:t>
            </a:r>
            <a:r>
              <a:rPr lang="en-US" sz="1600" dirty="0" err="1" smtClean="0"/>
              <a:t>komputer</a:t>
            </a:r>
            <a:r>
              <a:rPr lang="en-US" sz="1600" dirty="0"/>
              <a:t>.</a:t>
            </a:r>
            <a:endParaRPr lang="en-US" sz="1600" dirty="0" smtClean="0"/>
          </a:p>
          <a:p>
            <a:pPr algn="just"/>
            <a:r>
              <a:rPr lang="en-US" sz="1600" dirty="0"/>
              <a:t>Para </a:t>
            </a:r>
            <a:r>
              <a:rPr lang="en-US" sz="1600" dirty="0" err="1"/>
              <a:t>pengguna</a:t>
            </a:r>
            <a:r>
              <a:rPr lang="en-US" sz="1600" dirty="0"/>
              <a:t> </a:t>
            </a:r>
            <a:r>
              <a:rPr lang="en-US" sz="1600" dirty="0" err="1"/>
              <a:t>dapat</a:t>
            </a:r>
            <a:r>
              <a:rPr lang="en-US" sz="1600" dirty="0"/>
              <a:t> </a:t>
            </a:r>
            <a:r>
              <a:rPr lang="en-US" sz="1600" dirty="0" err="1"/>
              <a:t>mengirim</a:t>
            </a:r>
            <a:r>
              <a:rPr lang="en-US" sz="1600" dirty="0"/>
              <a:t> </a:t>
            </a:r>
            <a:r>
              <a:rPr lang="en-US" sz="1600" dirty="0" err="1"/>
              <a:t>pesan</a:t>
            </a:r>
            <a:r>
              <a:rPr lang="en-US" sz="1600" dirty="0"/>
              <a:t> </a:t>
            </a:r>
            <a:r>
              <a:rPr lang="en-US" sz="1600" dirty="0" err="1"/>
              <a:t>dan</a:t>
            </a:r>
            <a:r>
              <a:rPr lang="en-US" sz="1600" dirty="0"/>
              <a:t> </a:t>
            </a:r>
            <a:r>
              <a:rPr lang="en-US" sz="1600" dirty="0" err="1"/>
              <a:t>bertukar</a:t>
            </a:r>
            <a:r>
              <a:rPr lang="en-US" sz="1600" dirty="0"/>
              <a:t> </a:t>
            </a:r>
            <a:r>
              <a:rPr lang="en-US" sz="1600" dirty="0" err="1"/>
              <a:t>foto</a:t>
            </a:r>
            <a:r>
              <a:rPr lang="en-US" sz="1600" dirty="0"/>
              <a:t>, video, </a:t>
            </a:r>
            <a:r>
              <a:rPr lang="en-US" sz="1600" dirty="0" err="1"/>
              <a:t>stiker</a:t>
            </a:r>
            <a:r>
              <a:rPr lang="en-US" sz="1600" dirty="0"/>
              <a:t>, audio, </a:t>
            </a:r>
            <a:r>
              <a:rPr lang="en-US" sz="1600" dirty="0" err="1"/>
              <a:t>dan</a:t>
            </a:r>
            <a:r>
              <a:rPr lang="en-US" sz="1600" dirty="0"/>
              <a:t> </a:t>
            </a:r>
            <a:r>
              <a:rPr lang="en-US" sz="1600" dirty="0" err="1"/>
              <a:t>tipe</a:t>
            </a:r>
            <a:r>
              <a:rPr lang="en-US" sz="1600" dirty="0"/>
              <a:t> </a:t>
            </a:r>
            <a:r>
              <a:rPr lang="en-US" sz="1600" dirty="0" err="1"/>
              <a:t>berkas</a:t>
            </a:r>
            <a:r>
              <a:rPr lang="en-US" sz="1600" dirty="0"/>
              <a:t> </a:t>
            </a:r>
            <a:r>
              <a:rPr lang="en-US" sz="1600" dirty="0" err="1" smtClean="0"/>
              <a:t>lainnya</a:t>
            </a:r>
            <a:r>
              <a:rPr lang="en-US" sz="1600" dirty="0"/>
              <a:t>.</a:t>
            </a:r>
            <a:endParaRPr lang="en-US" sz="1600" b="1" dirty="0" smtClean="0"/>
          </a:p>
          <a:p>
            <a:pPr algn="just"/>
            <a:endParaRPr lang="en-US" sz="1600" b="1" dirty="0"/>
          </a:p>
        </p:txBody>
      </p:sp>
      <p:sp>
        <p:nvSpPr>
          <p:cNvPr id="4" name="Footer Placeholder 3"/>
          <p:cNvSpPr>
            <a:spLocks noGrp="1"/>
          </p:cNvSpPr>
          <p:nvPr>
            <p:ph type="ftr" sz="quarter" idx="3"/>
          </p:nvPr>
        </p:nvSpPr>
        <p:spPr>
          <a:xfrm>
            <a:off x="1712563" y="4809491"/>
            <a:ext cx="5441352" cy="274320"/>
          </a:xfrm>
        </p:spPr>
        <p:txBody>
          <a:bodyPr/>
          <a:lstStyle/>
          <a:p>
            <a:pPr algn="ctr"/>
            <a:r>
              <a:rPr lang="en-US" dirty="0" err="1" smtClean="0"/>
              <a:t>Kerja</a:t>
            </a:r>
            <a:r>
              <a:rPr lang="en-US" dirty="0" smtClean="0"/>
              <a:t> </a:t>
            </a:r>
            <a:r>
              <a:rPr lang="en-US" dirty="0" err="1" smtClean="0"/>
              <a:t>Praktek</a:t>
            </a:r>
            <a:r>
              <a:rPr lang="en-US" dirty="0" smtClean="0"/>
              <a:t> PT Telkom Indonesia | </a:t>
            </a:r>
            <a:r>
              <a:rPr lang="en-US" dirty="0" err="1" smtClean="0"/>
              <a:t>Subdit</a:t>
            </a:r>
            <a:r>
              <a:rPr lang="en-US" dirty="0" smtClean="0"/>
              <a:t> Consumer Assurance</a:t>
            </a:r>
            <a:endParaRPr lang="en-US" dirty="0"/>
          </a:p>
        </p:txBody>
      </p:sp>
      <p:sp>
        <p:nvSpPr>
          <p:cNvPr id="6" name="Title 6"/>
          <p:cNvSpPr>
            <a:spLocks noGrp="1"/>
          </p:cNvSpPr>
          <p:nvPr>
            <p:ph type="title"/>
          </p:nvPr>
        </p:nvSpPr>
        <p:spPr>
          <a:xfrm>
            <a:off x="3352801" y="350048"/>
            <a:ext cx="5649557" cy="483220"/>
          </a:xfrm>
        </p:spPr>
        <p:txBody>
          <a:bodyPr/>
          <a:lstStyle/>
          <a:p>
            <a:pPr algn="ctr"/>
            <a:r>
              <a:rPr lang="en-US" sz="2000" dirty="0" smtClean="0"/>
              <a:t>TELEGRAM</a:t>
            </a:r>
            <a:endParaRPr lang="en-US" sz="2000" dirty="0"/>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7840" t="21922" r="6422"/>
          <a:stretch/>
        </p:blipFill>
        <p:spPr>
          <a:xfrm>
            <a:off x="496707" y="1167588"/>
            <a:ext cx="1626898" cy="2820228"/>
          </a:xfrm>
          <a:prstGeom prst="rect">
            <a:avLst/>
          </a:prstGeom>
        </p:spPr>
      </p:pic>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l="4048" t="20901" r="5840" b="768"/>
          <a:stretch/>
        </p:blipFill>
        <p:spPr>
          <a:xfrm>
            <a:off x="2419747" y="1147343"/>
            <a:ext cx="1716627" cy="2840473"/>
          </a:xfrm>
          <a:prstGeom prst="rect">
            <a:avLst/>
          </a:prstGeom>
        </p:spPr>
      </p:pic>
      <p:sp>
        <p:nvSpPr>
          <p:cNvPr id="11" name="TextBox 10"/>
          <p:cNvSpPr txBox="1"/>
          <p:nvPr/>
        </p:nvSpPr>
        <p:spPr>
          <a:xfrm>
            <a:off x="2321159" y="4105877"/>
            <a:ext cx="1958340" cy="307777"/>
          </a:xfrm>
          <a:prstGeom prst="rect">
            <a:avLst/>
          </a:prstGeom>
          <a:noFill/>
        </p:spPr>
        <p:txBody>
          <a:bodyPr wrap="square" rtlCol="0">
            <a:spAutoFit/>
          </a:bodyPr>
          <a:lstStyle/>
          <a:p>
            <a:pPr algn="ctr"/>
            <a:r>
              <a:rPr lang="en-US" dirty="0" err="1" smtClean="0"/>
              <a:t>Tampilan</a:t>
            </a:r>
            <a:r>
              <a:rPr lang="en-US" dirty="0" smtClean="0"/>
              <a:t> Chatting</a:t>
            </a:r>
            <a:endParaRPr lang="en-US" dirty="0"/>
          </a:p>
        </p:txBody>
      </p:sp>
      <p:sp>
        <p:nvSpPr>
          <p:cNvPr id="12" name="TextBox 11"/>
          <p:cNvSpPr txBox="1"/>
          <p:nvPr/>
        </p:nvSpPr>
        <p:spPr>
          <a:xfrm>
            <a:off x="299152" y="4085633"/>
            <a:ext cx="2022007" cy="307777"/>
          </a:xfrm>
          <a:prstGeom prst="rect">
            <a:avLst/>
          </a:prstGeom>
          <a:noFill/>
        </p:spPr>
        <p:txBody>
          <a:bodyPr wrap="square" rtlCol="0">
            <a:spAutoFit/>
          </a:bodyPr>
          <a:lstStyle/>
          <a:p>
            <a:pPr algn="ctr"/>
            <a:r>
              <a:rPr lang="en-US" dirty="0" err="1" smtClean="0"/>
              <a:t>Tampilan</a:t>
            </a:r>
            <a:r>
              <a:rPr lang="en-US" dirty="0" smtClean="0"/>
              <a:t> </a:t>
            </a:r>
            <a:r>
              <a:rPr lang="en-US" dirty="0" err="1" smtClean="0"/>
              <a:t>Daftar</a:t>
            </a:r>
            <a:r>
              <a:rPr lang="en-US" dirty="0" smtClean="0"/>
              <a:t> </a:t>
            </a:r>
            <a:r>
              <a:rPr lang="en-US" dirty="0" err="1" smtClean="0"/>
              <a:t>Pesan</a:t>
            </a:r>
            <a:endParaRPr lang="en-US" dirty="0"/>
          </a:p>
        </p:txBody>
      </p:sp>
    </p:spTree>
    <p:extLst>
      <p:ext uri="{BB962C8B-B14F-4D97-AF65-F5344CB8AC3E}">
        <p14:creationId xmlns:p14="http://schemas.microsoft.com/office/powerpoint/2010/main" val="2822653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519055" y="1193222"/>
            <a:ext cx="4779818" cy="2902500"/>
          </a:xfrm>
        </p:spPr>
        <p:txBody>
          <a:bodyPr/>
          <a:lstStyle/>
          <a:p>
            <a:pPr algn="just"/>
            <a:r>
              <a:rPr lang="en-US" sz="1800" dirty="0" smtClean="0"/>
              <a:t>Telegram Bot API </a:t>
            </a:r>
            <a:r>
              <a:rPr lang="en-US" sz="1800" dirty="0" err="1" smtClean="0"/>
              <a:t>untuk</a:t>
            </a:r>
            <a:r>
              <a:rPr lang="en-US" sz="1800" dirty="0" smtClean="0"/>
              <a:t> </a:t>
            </a:r>
            <a:r>
              <a:rPr lang="en-US" sz="1800" dirty="0" err="1" smtClean="0"/>
              <a:t>memudahkan</a:t>
            </a:r>
            <a:r>
              <a:rPr lang="en-US" sz="1800" dirty="0" smtClean="0"/>
              <a:t> developer </a:t>
            </a:r>
            <a:r>
              <a:rPr lang="en-US" sz="1800" dirty="0" err="1" smtClean="0"/>
              <a:t>dalam</a:t>
            </a:r>
            <a:r>
              <a:rPr lang="en-US" sz="1800" dirty="0" smtClean="0"/>
              <a:t> </a:t>
            </a:r>
            <a:r>
              <a:rPr lang="en-US" sz="1800" dirty="0" err="1" smtClean="0"/>
              <a:t>membuat</a:t>
            </a:r>
            <a:r>
              <a:rPr lang="en-US" sz="1800" dirty="0" smtClean="0"/>
              <a:t> program yang </a:t>
            </a:r>
            <a:r>
              <a:rPr lang="en-US" sz="1800" dirty="0" err="1" smtClean="0"/>
              <a:t>bisa</a:t>
            </a:r>
            <a:r>
              <a:rPr lang="en-US" sz="1800" dirty="0" smtClean="0"/>
              <a:t> </a:t>
            </a:r>
            <a:r>
              <a:rPr lang="en-US" sz="1800" dirty="0" err="1" smtClean="0"/>
              <a:t>digunakan</a:t>
            </a:r>
            <a:r>
              <a:rPr lang="en-US" sz="1800" dirty="0" smtClean="0"/>
              <a:t> </a:t>
            </a:r>
            <a:r>
              <a:rPr lang="en-US" sz="1800" dirty="0" err="1" smtClean="0"/>
              <a:t>pada</a:t>
            </a:r>
            <a:r>
              <a:rPr lang="en-US" sz="1800" dirty="0" smtClean="0"/>
              <a:t> </a:t>
            </a:r>
            <a:r>
              <a:rPr lang="en-US" sz="1800" dirty="0" err="1" smtClean="0"/>
              <a:t>pesan</a:t>
            </a:r>
            <a:r>
              <a:rPr lang="en-US" sz="1800" dirty="0" smtClean="0"/>
              <a:t> di Telegram.</a:t>
            </a:r>
          </a:p>
          <a:p>
            <a:pPr algn="just"/>
            <a:r>
              <a:rPr lang="en-US" sz="1800" dirty="0" err="1" smtClean="0"/>
              <a:t>Fitur</a:t>
            </a:r>
            <a:r>
              <a:rPr lang="en-US" sz="1800" dirty="0" smtClean="0"/>
              <a:t> Telegram Bot:</a:t>
            </a:r>
          </a:p>
          <a:p>
            <a:pPr marL="546100" lvl="1" indent="0" algn="just">
              <a:buNone/>
            </a:pPr>
            <a:endParaRPr lang="en-US" sz="1800" dirty="0" smtClean="0"/>
          </a:p>
        </p:txBody>
      </p:sp>
      <p:sp>
        <p:nvSpPr>
          <p:cNvPr id="4" name="Footer Placeholder 3"/>
          <p:cNvSpPr>
            <a:spLocks noGrp="1"/>
          </p:cNvSpPr>
          <p:nvPr>
            <p:ph type="ftr" sz="quarter" idx="3"/>
          </p:nvPr>
        </p:nvSpPr>
        <p:spPr/>
        <p:txBody>
          <a:bodyPr/>
          <a:lstStyle/>
          <a:p>
            <a:pPr algn="ctr"/>
            <a:r>
              <a:rPr lang="en-US" smtClean="0"/>
              <a:t>Kerja Praktek PT Telkom Indonesia | Subdit Consumer Assurance</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527" y="990599"/>
            <a:ext cx="2630789" cy="2610963"/>
          </a:xfrm>
          <a:prstGeom prst="rect">
            <a:avLst/>
          </a:prstGeom>
        </p:spPr>
      </p:pic>
      <p:sp>
        <p:nvSpPr>
          <p:cNvPr id="6" name="Title 6"/>
          <p:cNvSpPr txBox="1">
            <a:spLocks/>
          </p:cNvSpPr>
          <p:nvPr/>
        </p:nvSpPr>
        <p:spPr>
          <a:xfrm>
            <a:off x="3352801" y="350048"/>
            <a:ext cx="5649557" cy="483220"/>
          </a:xfrm>
          <a:prstGeom prst="rect">
            <a:avLst/>
          </a:prstGeom>
          <a:noFill/>
          <a:ln>
            <a:noFill/>
          </a:ln>
        </p:spPr>
        <p:txBody>
          <a:bodyPr spcFirstLastPara="1" wrap="square" lIns="91425" tIns="91425" rIns="91425" bIns="91425" anchor="b"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22222"/>
              </a:buClr>
              <a:buSzPts val="2400"/>
              <a:buFont typeface="Montserrat"/>
              <a:buNone/>
              <a:defRPr sz="2400" b="1" i="0" u="none" strike="noStrike" cap="none">
                <a:solidFill>
                  <a:srgbClr val="222222"/>
                </a:solidFill>
                <a:latin typeface="Montserrat"/>
                <a:ea typeface="Montserrat"/>
                <a:cs typeface="Montserrat"/>
                <a:sym typeface="Montserrat"/>
              </a:defRPr>
            </a:lvl1pPr>
            <a:lvl2pPr marR="0" lvl="1"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9pPr>
          </a:lstStyle>
          <a:p>
            <a:pPr algn="ctr"/>
            <a:r>
              <a:rPr lang="en-US" sz="2000" dirty="0" smtClean="0"/>
              <a:t>TELEGRAM BOT API</a:t>
            </a:r>
            <a:endParaRPr lang="en-US" sz="2000" dirty="0"/>
          </a:p>
        </p:txBody>
      </p:sp>
    </p:spTree>
    <p:extLst>
      <p:ext uri="{BB962C8B-B14F-4D97-AF65-F5344CB8AC3E}">
        <p14:creationId xmlns:p14="http://schemas.microsoft.com/office/powerpoint/2010/main" val="370688751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85"/>
        <p:cNvGrpSpPr/>
        <p:nvPr/>
      </p:nvGrpSpPr>
      <p:grpSpPr>
        <a:xfrm>
          <a:off x="0" y="0"/>
          <a:ext cx="0" cy="0"/>
          <a:chOff x="0" y="0"/>
          <a:chExt cx="0" cy="0"/>
        </a:xfrm>
      </p:grpSpPr>
      <p:sp>
        <p:nvSpPr>
          <p:cNvPr id="786" name="Google Shape;786;p31"/>
          <p:cNvSpPr txBox="1">
            <a:spLocks noGrp="1"/>
          </p:cNvSpPr>
          <p:nvPr>
            <p:ph type="title"/>
          </p:nvPr>
        </p:nvSpPr>
        <p:spPr>
          <a:xfrm>
            <a:off x="0" y="0"/>
            <a:ext cx="9144000" cy="6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CARA KERJA TELEGRAM BOT</a:t>
            </a:r>
            <a:endParaRPr dirty="0"/>
          </a:p>
        </p:txBody>
      </p:sp>
      <p:grpSp>
        <p:nvGrpSpPr>
          <p:cNvPr id="788" name="Google Shape;788;p31"/>
          <p:cNvGrpSpPr/>
          <p:nvPr/>
        </p:nvGrpSpPr>
        <p:grpSpPr>
          <a:xfrm>
            <a:off x="5632317" y="1189775"/>
            <a:ext cx="3305700" cy="3483050"/>
            <a:chOff x="5632317" y="1189775"/>
            <a:chExt cx="3305700" cy="3483050"/>
          </a:xfrm>
        </p:grpSpPr>
        <p:sp>
          <p:nvSpPr>
            <p:cNvPr id="789" name="Google Shape;789;p31"/>
            <p:cNvSpPr/>
            <p:nvPr/>
          </p:nvSpPr>
          <p:spPr>
            <a:xfrm>
              <a:off x="5632317" y="1189775"/>
              <a:ext cx="3305700" cy="669000"/>
            </a:xfrm>
            <a:prstGeom prst="chevron">
              <a:avLst>
                <a:gd name="adj" fmla="val 50000"/>
              </a:avLst>
            </a:prstGeom>
            <a:solidFill>
              <a:srgbClr val="FFC8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solidFill>
                    <a:srgbClr val="FFFFFF"/>
                  </a:solidFill>
                  <a:latin typeface="Montserrat"/>
                  <a:ea typeface="Montserrat"/>
                  <a:cs typeface="Montserrat"/>
                  <a:sym typeface="Montserrat"/>
                </a:rPr>
                <a:t>Server pertanara Telegram </a:t>
              </a:r>
              <a:endParaRPr b="1" dirty="0">
                <a:solidFill>
                  <a:srgbClr val="FFFFFF"/>
                </a:solidFill>
                <a:latin typeface="Montserrat"/>
                <a:ea typeface="Montserrat"/>
                <a:cs typeface="Montserrat"/>
                <a:sym typeface="Montserrat"/>
              </a:endParaRPr>
            </a:p>
          </p:txBody>
        </p:sp>
        <p:sp>
          <p:nvSpPr>
            <p:cNvPr id="790" name="Google Shape;790;p31"/>
            <p:cNvSpPr txBox="1"/>
            <p:nvPr/>
          </p:nvSpPr>
          <p:spPr>
            <a:xfrm>
              <a:off x="6167063" y="2057125"/>
              <a:ext cx="2236200" cy="2615700"/>
            </a:xfrm>
            <a:prstGeom prst="rect">
              <a:avLst/>
            </a:prstGeom>
            <a:noFill/>
            <a:ln>
              <a:noFill/>
            </a:ln>
          </p:spPr>
          <p:txBody>
            <a:bodyPr spcFirstLastPara="1" wrap="square" lIns="91425" tIns="91425" rIns="91425" bIns="91425" anchor="t" anchorCtr="0">
              <a:noAutofit/>
            </a:bodyPr>
            <a:lstStyle/>
            <a:p>
              <a:pPr lvl="0" algn="just">
                <a:lnSpc>
                  <a:spcPct val="115000"/>
                </a:lnSpc>
              </a:pPr>
              <a:r>
                <a:rPr lang="id-ID" sz="1000" dirty="0" smtClean="0">
                  <a:latin typeface="Montserrat Light" panose="020B0604020202020204" charset="0"/>
                </a:rPr>
                <a:t>Server perantara kami menangani semua enkripsi dan komunikasi dengan API Telegram untuk Anda</a:t>
              </a:r>
              <a:r>
                <a:rPr lang="en-US" sz="1000" dirty="0" smtClean="0">
                  <a:latin typeface="Montserrat Light" panose="020B0604020202020204" charset="0"/>
                </a:rPr>
                <a:t>.</a:t>
              </a:r>
            </a:p>
            <a:p>
              <a:pPr lvl="0" algn="just">
                <a:lnSpc>
                  <a:spcPct val="115000"/>
                </a:lnSpc>
              </a:pPr>
              <a:endParaRPr lang="en-US" sz="1000" dirty="0" smtClean="0">
                <a:solidFill>
                  <a:srgbClr val="434343"/>
                </a:solidFill>
                <a:latin typeface="Montserrat Light" panose="020B0604020202020204" charset="0"/>
                <a:ea typeface="Montserrat Light"/>
                <a:cs typeface="Montserrat Light"/>
                <a:sym typeface="Montserrat Light"/>
              </a:endParaRPr>
            </a:p>
            <a:p>
              <a:pPr lvl="0" algn="just">
                <a:lnSpc>
                  <a:spcPct val="115000"/>
                </a:lnSpc>
              </a:pPr>
              <a:r>
                <a:rPr lang="id-ID" sz="1000" dirty="0">
                  <a:latin typeface="Montserrat Light" panose="020B0604020202020204" charset="0"/>
                </a:rPr>
                <a:t>Anda berkomunikasi dengan server ini melalui antarmuka HTTPS sederhana yang menawarkan versi sederhana dari Telegram API.</a:t>
              </a:r>
              <a:endParaRPr sz="1000" dirty="0">
                <a:solidFill>
                  <a:srgbClr val="434343"/>
                </a:solidFill>
                <a:latin typeface="Montserrat Light" panose="020B0604020202020204" charset="0"/>
                <a:ea typeface="Montserrat Light"/>
                <a:cs typeface="Montserrat Light"/>
                <a:sym typeface="Montserrat Light"/>
              </a:endParaRPr>
            </a:p>
          </p:txBody>
        </p:sp>
      </p:grpSp>
      <p:grpSp>
        <p:nvGrpSpPr>
          <p:cNvPr id="791" name="Google Shape;791;p31"/>
          <p:cNvGrpSpPr/>
          <p:nvPr/>
        </p:nvGrpSpPr>
        <p:grpSpPr>
          <a:xfrm>
            <a:off x="0" y="1189989"/>
            <a:ext cx="3546900" cy="3482836"/>
            <a:chOff x="0" y="1189989"/>
            <a:chExt cx="3546900" cy="3482836"/>
          </a:xfrm>
        </p:grpSpPr>
        <p:sp>
          <p:nvSpPr>
            <p:cNvPr id="792" name="Google Shape;792;p31"/>
            <p:cNvSpPr/>
            <p:nvPr/>
          </p:nvSpPr>
          <p:spPr>
            <a:xfrm>
              <a:off x="0" y="1189989"/>
              <a:ext cx="3546900" cy="669000"/>
            </a:xfrm>
            <a:prstGeom prst="homePlate">
              <a:avLst>
                <a:gd name="adj" fmla="val 50000"/>
              </a:avLst>
            </a:prstGeom>
            <a:solidFill>
              <a:srgbClr val="F6464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solidFill>
                    <a:srgbClr val="FFFFFF"/>
                  </a:solidFill>
                  <a:latin typeface="Montserrat"/>
                  <a:ea typeface="Montserrat"/>
                  <a:cs typeface="Montserrat"/>
                  <a:sym typeface="Montserrat"/>
                </a:rPr>
                <a:t>User mengirimkan pesan atau perintah ke bot</a:t>
              </a:r>
              <a:endParaRPr b="1" dirty="0">
                <a:solidFill>
                  <a:srgbClr val="FFFFFF"/>
                </a:solidFill>
                <a:latin typeface="Montserrat"/>
                <a:ea typeface="Montserrat"/>
                <a:cs typeface="Montserrat"/>
                <a:sym typeface="Montserrat"/>
              </a:endParaRPr>
            </a:p>
          </p:txBody>
        </p:sp>
        <p:sp>
          <p:nvSpPr>
            <p:cNvPr id="793" name="Google Shape;793;p31"/>
            <p:cNvSpPr txBox="1"/>
            <p:nvPr/>
          </p:nvSpPr>
          <p:spPr>
            <a:xfrm>
              <a:off x="655361" y="2057125"/>
              <a:ext cx="2236200" cy="26157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en" sz="1000" dirty="0" smtClean="0">
                  <a:solidFill>
                    <a:srgbClr val="434343"/>
                  </a:solidFill>
                  <a:latin typeface="Montserrat Light"/>
                  <a:ea typeface="Montserrat Light"/>
                  <a:cs typeface="Montserrat Light"/>
                  <a:sym typeface="Montserrat Light"/>
                </a:rPr>
                <a:t>User mengirimkan pesan atau perintah ke bot dengan cara chat ke akun bot tersebut atau </a:t>
              </a:r>
              <a:endParaRPr sz="1000" dirty="0">
                <a:solidFill>
                  <a:srgbClr val="434343"/>
                </a:solidFill>
                <a:latin typeface="Montserrat Light"/>
                <a:ea typeface="Montserrat Light"/>
                <a:cs typeface="Montserrat Light"/>
                <a:sym typeface="Montserrat Light"/>
              </a:endParaRPr>
            </a:p>
          </p:txBody>
        </p:sp>
      </p:grpSp>
      <p:grpSp>
        <p:nvGrpSpPr>
          <p:cNvPr id="794" name="Google Shape;794;p31"/>
          <p:cNvGrpSpPr/>
          <p:nvPr/>
        </p:nvGrpSpPr>
        <p:grpSpPr>
          <a:xfrm>
            <a:off x="2944204" y="1189775"/>
            <a:ext cx="3305700" cy="3483050"/>
            <a:chOff x="2944204" y="1189775"/>
            <a:chExt cx="3305700" cy="3483050"/>
          </a:xfrm>
        </p:grpSpPr>
        <p:sp>
          <p:nvSpPr>
            <p:cNvPr id="795" name="Google Shape;795;p31"/>
            <p:cNvSpPr/>
            <p:nvPr/>
          </p:nvSpPr>
          <p:spPr>
            <a:xfrm>
              <a:off x="2944204" y="1189775"/>
              <a:ext cx="3305700" cy="669000"/>
            </a:xfrm>
            <a:prstGeom prst="chevron">
              <a:avLst>
                <a:gd name="adj" fmla="val 50000"/>
              </a:avLst>
            </a:prstGeom>
            <a:solidFill>
              <a:srgbClr val="FFA4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smtClean="0">
                  <a:solidFill>
                    <a:srgbClr val="FFFFFF"/>
                  </a:solidFill>
                  <a:latin typeface="Montserrat"/>
                  <a:ea typeface="Montserrat"/>
                  <a:cs typeface="Montserrat"/>
                  <a:sym typeface="Montserrat"/>
                </a:rPr>
                <a:t>Pesan atau perintah user diteruskan ke server developer bot</a:t>
              </a:r>
              <a:endParaRPr b="1" dirty="0">
                <a:solidFill>
                  <a:srgbClr val="FFFFFF"/>
                </a:solidFill>
                <a:latin typeface="Montserrat"/>
                <a:ea typeface="Montserrat"/>
                <a:cs typeface="Montserrat"/>
                <a:sym typeface="Montserrat"/>
              </a:endParaRPr>
            </a:p>
          </p:txBody>
        </p:sp>
        <p:sp>
          <p:nvSpPr>
            <p:cNvPr id="796" name="Google Shape;796;p31"/>
            <p:cNvSpPr txBox="1"/>
            <p:nvPr/>
          </p:nvSpPr>
          <p:spPr>
            <a:xfrm>
              <a:off x="3478949" y="2057125"/>
              <a:ext cx="2236200" cy="2615700"/>
            </a:xfrm>
            <a:prstGeom prst="rect">
              <a:avLst/>
            </a:prstGeom>
            <a:noFill/>
            <a:ln>
              <a:noFill/>
            </a:ln>
          </p:spPr>
          <p:txBody>
            <a:bodyPr spcFirstLastPara="1" wrap="square" lIns="91425" tIns="91425" rIns="91425" bIns="91425" anchor="t" anchorCtr="0">
              <a:noAutofit/>
            </a:bodyPr>
            <a:lstStyle/>
            <a:p>
              <a:pPr lvl="0" algn="just">
                <a:lnSpc>
                  <a:spcPct val="115000"/>
                </a:lnSpc>
              </a:pPr>
              <a:r>
                <a:rPr lang="id-ID" sz="1000" dirty="0">
                  <a:latin typeface="Montserrat Light" panose="020B0604020202020204" charset="0"/>
                </a:rPr>
                <a:t>Pesan, perintah, dan permintaan yang dikirim oleh pengguna diteruskan ke perangkat lunak yang berjalan di server </a:t>
              </a:r>
              <a:endParaRPr sz="1000" dirty="0">
                <a:solidFill>
                  <a:srgbClr val="434343"/>
                </a:solidFill>
                <a:latin typeface="Montserrat Light" panose="020B0604020202020204" charset="0"/>
                <a:ea typeface="Montserrat Light"/>
                <a:cs typeface="Montserrat Light"/>
                <a:sym typeface="Montserrat Light"/>
              </a:endParaRPr>
            </a:p>
          </p:txBody>
        </p:sp>
      </p:grpSp>
      <p:sp>
        <p:nvSpPr>
          <p:cNvPr id="2" name="Footer Placeholder 1"/>
          <p:cNvSpPr>
            <a:spLocks noGrp="1"/>
          </p:cNvSpPr>
          <p:nvPr>
            <p:ph type="ftr" sz="quarter" idx="13"/>
          </p:nvPr>
        </p:nvSpPr>
        <p:spPr>
          <a:xfrm>
            <a:off x="1941835" y="4809491"/>
            <a:ext cx="5401074" cy="274320"/>
          </a:xfrm>
        </p:spPr>
        <p:txBody>
          <a:bodyPr/>
          <a:lstStyle/>
          <a:p>
            <a:pPr algn="ctr"/>
            <a:r>
              <a:rPr lang="en-US" dirty="0" err="1" smtClean="0"/>
              <a:t>Kerja</a:t>
            </a:r>
            <a:r>
              <a:rPr lang="en-US" dirty="0" smtClean="0"/>
              <a:t> </a:t>
            </a:r>
            <a:r>
              <a:rPr lang="en-US" dirty="0" err="1" smtClean="0"/>
              <a:t>Praktek</a:t>
            </a:r>
            <a:r>
              <a:rPr lang="en-US" dirty="0" smtClean="0"/>
              <a:t> PT Telkom Indonesia | </a:t>
            </a:r>
            <a:r>
              <a:rPr lang="en-US" dirty="0" err="1" smtClean="0"/>
              <a:t>Subdit</a:t>
            </a:r>
            <a:r>
              <a:rPr lang="en-US" dirty="0" smtClean="0"/>
              <a:t> Consumer Assurance</a:t>
            </a:r>
            <a:endParaRPr lang="en-US" dirty="0"/>
          </a:p>
        </p:txBody>
      </p:sp>
    </p:spTree>
    <p:extLst>
      <p:ext uri="{BB962C8B-B14F-4D97-AF65-F5344CB8AC3E}">
        <p14:creationId xmlns:p14="http://schemas.microsoft.com/office/powerpoint/2010/main" val="2324387877"/>
      </p:ext>
    </p:extLst>
  </p:cSld>
  <p:clrMapOvr>
    <a:masterClrMapping/>
  </p:clrMapOvr>
  <p:transition>
    <p:fade thruBlk="1"/>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659516" y="992331"/>
            <a:ext cx="4779818" cy="2902500"/>
          </a:xfrm>
        </p:spPr>
        <p:txBody>
          <a:bodyPr/>
          <a:lstStyle/>
          <a:p>
            <a:pPr algn="just"/>
            <a:r>
              <a:rPr lang="en-US" sz="1800" dirty="0" smtClean="0"/>
              <a:t>Telegram Bot API </a:t>
            </a:r>
            <a:r>
              <a:rPr lang="en-US" sz="1800" dirty="0" err="1" smtClean="0"/>
              <a:t>untuk</a:t>
            </a:r>
            <a:r>
              <a:rPr lang="en-US" sz="1800" dirty="0" smtClean="0"/>
              <a:t> </a:t>
            </a:r>
            <a:r>
              <a:rPr lang="en-US" sz="1800" dirty="0" err="1" smtClean="0"/>
              <a:t>memudahkan</a:t>
            </a:r>
            <a:r>
              <a:rPr lang="en-US" sz="1800" dirty="0" smtClean="0"/>
              <a:t> developer </a:t>
            </a:r>
            <a:r>
              <a:rPr lang="en-US" sz="1800" dirty="0" err="1" smtClean="0"/>
              <a:t>dalam</a:t>
            </a:r>
            <a:r>
              <a:rPr lang="en-US" sz="1800" dirty="0" smtClean="0"/>
              <a:t> </a:t>
            </a:r>
            <a:r>
              <a:rPr lang="en-US" sz="1800" dirty="0" err="1" smtClean="0"/>
              <a:t>membuat</a:t>
            </a:r>
            <a:r>
              <a:rPr lang="en-US" sz="1800" dirty="0" smtClean="0"/>
              <a:t> program yang </a:t>
            </a:r>
            <a:r>
              <a:rPr lang="en-US" sz="1800" dirty="0" err="1" smtClean="0"/>
              <a:t>bisa</a:t>
            </a:r>
            <a:r>
              <a:rPr lang="en-US" sz="1800" dirty="0" smtClean="0"/>
              <a:t> </a:t>
            </a:r>
            <a:r>
              <a:rPr lang="en-US" sz="1800" dirty="0" err="1" smtClean="0"/>
              <a:t>digunakan</a:t>
            </a:r>
            <a:r>
              <a:rPr lang="en-US" sz="1800" dirty="0" smtClean="0"/>
              <a:t> </a:t>
            </a:r>
            <a:r>
              <a:rPr lang="en-US" sz="1800" dirty="0" err="1" smtClean="0"/>
              <a:t>pada</a:t>
            </a:r>
            <a:r>
              <a:rPr lang="en-US" sz="1800" dirty="0" smtClean="0"/>
              <a:t> </a:t>
            </a:r>
            <a:r>
              <a:rPr lang="en-US" sz="1800" dirty="0" err="1" smtClean="0"/>
              <a:t>pesan</a:t>
            </a:r>
            <a:r>
              <a:rPr lang="en-US" sz="1800" dirty="0" smtClean="0"/>
              <a:t> di Telegram.</a:t>
            </a:r>
          </a:p>
          <a:p>
            <a:pPr algn="just"/>
            <a:r>
              <a:rPr lang="en-US" sz="1800" dirty="0" err="1" smtClean="0"/>
              <a:t>Fitur</a:t>
            </a:r>
            <a:r>
              <a:rPr lang="en-US" sz="1800" dirty="0" smtClean="0"/>
              <a:t> Telegram Bot:</a:t>
            </a:r>
          </a:p>
          <a:p>
            <a:pPr marL="546100" lvl="1" indent="0" algn="just">
              <a:buNone/>
            </a:pPr>
            <a:endParaRPr lang="en-US" sz="1800" dirty="0" smtClean="0"/>
          </a:p>
        </p:txBody>
      </p:sp>
      <p:sp>
        <p:nvSpPr>
          <p:cNvPr id="4" name="Footer Placeholder 3"/>
          <p:cNvSpPr>
            <a:spLocks noGrp="1"/>
          </p:cNvSpPr>
          <p:nvPr>
            <p:ph type="ftr" sz="quarter" idx="3"/>
          </p:nvPr>
        </p:nvSpPr>
        <p:spPr>
          <a:xfrm>
            <a:off x="1738745" y="4809491"/>
            <a:ext cx="5415170" cy="274320"/>
          </a:xfrm>
        </p:spPr>
        <p:txBody>
          <a:bodyPr/>
          <a:lstStyle/>
          <a:p>
            <a:pPr algn="ctr"/>
            <a:r>
              <a:rPr lang="en-US" dirty="0" err="1" smtClean="0"/>
              <a:t>Kerja</a:t>
            </a:r>
            <a:r>
              <a:rPr lang="en-US" dirty="0" smtClean="0"/>
              <a:t> </a:t>
            </a:r>
            <a:r>
              <a:rPr lang="en-US" dirty="0" err="1" smtClean="0"/>
              <a:t>Praktek</a:t>
            </a:r>
            <a:r>
              <a:rPr lang="en-US" dirty="0" smtClean="0"/>
              <a:t> PT Telkom Indonesia | </a:t>
            </a:r>
            <a:r>
              <a:rPr lang="en-US" dirty="0" err="1" smtClean="0"/>
              <a:t>Subdit</a:t>
            </a:r>
            <a:r>
              <a:rPr lang="en-US" dirty="0" smtClean="0"/>
              <a:t> Consumer Assurance</a:t>
            </a:r>
            <a:endParaRPr lang="en-US" dirty="0"/>
          </a:p>
        </p:txBody>
      </p:sp>
      <p:sp>
        <p:nvSpPr>
          <p:cNvPr id="6" name="Title 6"/>
          <p:cNvSpPr txBox="1">
            <a:spLocks/>
          </p:cNvSpPr>
          <p:nvPr/>
        </p:nvSpPr>
        <p:spPr>
          <a:xfrm>
            <a:off x="3110346" y="329267"/>
            <a:ext cx="5878158" cy="483220"/>
          </a:xfrm>
          <a:prstGeom prst="rect">
            <a:avLst/>
          </a:prstGeom>
          <a:noFill/>
          <a:ln>
            <a:noFill/>
          </a:ln>
        </p:spPr>
        <p:txBody>
          <a:bodyPr spcFirstLastPara="1" wrap="square" lIns="91425" tIns="91425" rIns="91425" bIns="91425" anchor="b"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222222"/>
              </a:buClr>
              <a:buSzPts val="2400"/>
              <a:buFont typeface="Montserrat"/>
              <a:buNone/>
              <a:defRPr sz="2400" b="1" i="0" u="none" strike="noStrike" cap="none">
                <a:solidFill>
                  <a:srgbClr val="222222"/>
                </a:solidFill>
                <a:latin typeface="Montserrat"/>
                <a:ea typeface="Montserrat"/>
                <a:cs typeface="Montserrat"/>
                <a:sym typeface="Montserrat"/>
              </a:defRPr>
            </a:lvl1pPr>
            <a:lvl2pPr marR="0" lvl="1"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2pPr>
            <a:lvl3pPr marR="0" lvl="2"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3pPr>
            <a:lvl4pPr marR="0" lvl="3"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4pPr>
            <a:lvl5pPr marR="0" lvl="4"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5pPr>
            <a:lvl6pPr marR="0" lvl="5"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6pPr>
            <a:lvl7pPr marR="0" lvl="6"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7pPr>
            <a:lvl8pPr marR="0" lvl="7"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8pPr>
            <a:lvl9pPr marR="0" lvl="8" algn="l" rtl="0">
              <a:lnSpc>
                <a:spcPct val="100000"/>
              </a:lnSpc>
              <a:spcBef>
                <a:spcPts val="0"/>
              </a:spcBef>
              <a:spcAft>
                <a:spcPts val="0"/>
              </a:spcAft>
              <a:buClr>
                <a:srgbClr val="222222"/>
              </a:buClr>
              <a:buSzPts val="2400"/>
              <a:buFont typeface="Montserrat ExtraBold"/>
              <a:buNone/>
              <a:defRPr sz="2400" b="0" i="0" u="none" strike="noStrike" cap="none">
                <a:solidFill>
                  <a:srgbClr val="222222"/>
                </a:solidFill>
                <a:latin typeface="Montserrat ExtraBold"/>
                <a:ea typeface="Montserrat ExtraBold"/>
                <a:cs typeface="Montserrat ExtraBold"/>
                <a:sym typeface="Montserrat ExtraBold"/>
              </a:defRPr>
            </a:lvl9pPr>
          </a:lstStyle>
          <a:p>
            <a:pPr algn="ctr"/>
            <a:r>
              <a:rPr lang="en-US" sz="2000" dirty="0" smtClean="0"/>
              <a:t>BOT TELEGRAM “NAMA BOT NYA NANTI”</a:t>
            </a:r>
            <a:endParaRPr lang="en-US" sz="2000" dirty="0"/>
          </a:p>
        </p:txBody>
      </p:sp>
    </p:spTree>
    <p:extLst>
      <p:ext uri="{BB962C8B-B14F-4D97-AF65-F5344CB8AC3E}">
        <p14:creationId xmlns:p14="http://schemas.microsoft.com/office/powerpoint/2010/main" val="22727741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40"/>
        <p:cNvGrpSpPr/>
        <p:nvPr/>
      </p:nvGrpSpPr>
      <p:grpSpPr>
        <a:xfrm>
          <a:off x="0" y="0"/>
          <a:ext cx="0" cy="0"/>
          <a:chOff x="0" y="0"/>
          <a:chExt cx="0" cy="0"/>
        </a:xfrm>
      </p:grpSpPr>
      <p:sp>
        <p:nvSpPr>
          <p:cNvPr id="641" name="Google Shape;641;p16"/>
          <p:cNvSpPr txBox="1">
            <a:spLocks noGrp="1"/>
          </p:cNvSpPr>
          <p:nvPr>
            <p:ph type="title"/>
          </p:nvPr>
        </p:nvSpPr>
        <p:spPr>
          <a:xfrm>
            <a:off x="440261" y="2182889"/>
            <a:ext cx="6455700" cy="66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smtClean="0">
                <a:solidFill>
                  <a:srgbClr val="F64646"/>
                </a:solidFill>
              </a:rPr>
              <a:t>PT TELKOM INDONESIA</a:t>
            </a:r>
            <a:endParaRPr sz="2800" dirty="0">
              <a:solidFill>
                <a:srgbClr val="F64646"/>
              </a:solidFill>
            </a:endParaRPr>
          </a:p>
        </p:txBody>
      </p:sp>
      <p:sp>
        <p:nvSpPr>
          <p:cNvPr id="642" name="Google Shape;642;p16"/>
          <p:cNvSpPr txBox="1">
            <a:spLocks noGrp="1"/>
          </p:cNvSpPr>
          <p:nvPr>
            <p:ph type="body" idx="1"/>
          </p:nvPr>
        </p:nvSpPr>
        <p:spPr>
          <a:xfrm>
            <a:off x="357134" y="2731684"/>
            <a:ext cx="6455700" cy="1739526"/>
          </a:xfrm>
          <a:prstGeom prst="rect">
            <a:avLst/>
          </a:prstGeom>
        </p:spPr>
        <p:txBody>
          <a:bodyPr spcFirstLastPara="1" wrap="square" lIns="91425" tIns="91425" rIns="91425" bIns="91425" anchor="t" anchorCtr="0">
            <a:noAutofit/>
          </a:bodyPr>
          <a:lstStyle/>
          <a:p>
            <a:pPr marL="88900" indent="0" algn="just">
              <a:buNone/>
            </a:pPr>
            <a:r>
              <a:rPr lang="en-US" sz="1600" dirty="0"/>
              <a:t>PT Telkom Indonesia (</a:t>
            </a:r>
            <a:r>
              <a:rPr lang="en-US" sz="1600" dirty="0" err="1"/>
              <a:t>Persero</a:t>
            </a:r>
            <a:r>
              <a:rPr lang="en-US" sz="1600" dirty="0"/>
              <a:t>) </a:t>
            </a:r>
            <a:r>
              <a:rPr lang="en-US" sz="1600" dirty="0" err="1"/>
              <a:t>Tbk</a:t>
            </a:r>
            <a:r>
              <a:rPr lang="en-US" sz="1600" dirty="0"/>
              <a:t> (Telkom) </a:t>
            </a:r>
            <a:r>
              <a:rPr lang="en-US" sz="1600" dirty="0" err="1"/>
              <a:t>adalah</a:t>
            </a:r>
            <a:r>
              <a:rPr lang="en-US" sz="1600" dirty="0"/>
              <a:t> </a:t>
            </a:r>
            <a:r>
              <a:rPr lang="en-US" sz="1600" dirty="0" err="1"/>
              <a:t>Badan</a:t>
            </a:r>
            <a:r>
              <a:rPr lang="en-US" sz="1600" dirty="0"/>
              <a:t> Usaha </a:t>
            </a:r>
            <a:r>
              <a:rPr lang="en-US" sz="1600" dirty="0" err="1"/>
              <a:t>Milik</a:t>
            </a:r>
            <a:r>
              <a:rPr lang="en-US" sz="1600" dirty="0"/>
              <a:t> Negara (BUMN) yang </a:t>
            </a:r>
            <a:r>
              <a:rPr lang="en-US" sz="1600" dirty="0" err="1"/>
              <a:t>bergerak</a:t>
            </a:r>
            <a:r>
              <a:rPr lang="en-US" sz="1600" dirty="0"/>
              <a:t> di </a:t>
            </a:r>
            <a:r>
              <a:rPr lang="en-US" sz="1600" dirty="0" err="1"/>
              <a:t>bidang</a:t>
            </a:r>
            <a:r>
              <a:rPr lang="en-US" sz="1600" dirty="0"/>
              <a:t> </a:t>
            </a:r>
            <a:r>
              <a:rPr lang="en-US" sz="1600" dirty="0" err="1"/>
              <a:t>jasa</a:t>
            </a:r>
            <a:r>
              <a:rPr lang="en-US" sz="1600" dirty="0"/>
              <a:t> </a:t>
            </a:r>
            <a:r>
              <a:rPr lang="en-US" sz="1600" dirty="0" err="1"/>
              <a:t>layanan</a:t>
            </a:r>
            <a:r>
              <a:rPr lang="en-US" sz="1600" dirty="0"/>
              <a:t> </a:t>
            </a:r>
            <a:r>
              <a:rPr lang="en-US" sz="1600" dirty="0" err="1"/>
              <a:t>teknologi</a:t>
            </a:r>
            <a:r>
              <a:rPr lang="en-US" sz="1600" dirty="0"/>
              <a:t> </a:t>
            </a:r>
            <a:r>
              <a:rPr lang="en-US" sz="1600" dirty="0" err="1"/>
              <a:t>informasi</a:t>
            </a:r>
            <a:r>
              <a:rPr lang="en-US" sz="1600" dirty="0"/>
              <a:t> </a:t>
            </a:r>
            <a:r>
              <a:rPr lang="en-US" sz="1600" dirty="0" err="1"/>
              <a:t>dan</a:t>
            </a:r>
            <a:r>
              <a:rPr lang="en-US" sz="1600" dirty="0"/>
              <a:t> </a:t>
            </a:r>
            <a:r>
              <a:rPr lang="en-US" sz="1600" dirty="0" err="1"/>
              <a:t>komunikasi</a:t>
            </a:r>
            <a:r>
              <a:rPr lang="en-US" sz="1600" dirty="0"/>
              <a:t> (TIK) </a:t>
            </a:r>
            <a:r>
              <a:rPr lang="en-US" sz="1600" dirty="0" err="1"/>
              <a:t>dan</a:t>
            </a:r>
            <a:r>
              <a:rPr lang="en-US" sz="1600" dirty="0"/>
              <a:t> </a:t>
            </a:r>
            <a:r>
              <a:rPr lang="en-US" sz="1600" dirty="0" err="1"/>
              <a:t>jaringan</a:t>
            </a:r>
            <a:r>
              <a:rPr lang="en-US" sz="1600" dirty="0"/>
              <a:t> </a:t>
            </a:r>
            <a:r>
              <a:rPr lang="en-US" sz="1600" dirty="0" err="1"/>
              <a:t>telekomunikasi</a:t>
            </a:r>
            <a:r>
              <a:rPr lang="en-US" sz="1600" dirty="0"/>
              <a:t> di Indonesia. </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13218" y="983261"/>
            <a:ext cx="3225770" cy="1774174"/>
          </a:xfrm>
          <a:prstGeom prst="rect">
            <a:avLst/>
          </a:prstGeom>
        </p:spPr>
      </p:pic>
      <p:sp>
        <p:nvSpPr>
          <p:cNvPr id="6" name="Footer Placeholder 3"/>
          <p:cNvSpPr>
            <a:spLocks noGrp="1"/>
          </p:cNvSpPr>
          <p:nvPr>
            <p:ph type="ftr" sz="quarter" idx="3"/>
          </p:nvPr>
        </p:nvSpPr>
        <p:spPr>
          <a:xfrm>
            <a:off x="850453" y="4779012"/>
            <a:ext cx="6925272" cy="364488"/>
          </a:xfrm>
        </p:spPr>
        <p:txBody>
          <a:bodyPr/>
          <a:lstStyle/>
          <a:p>
            <a:pPr algn="ctr"/>
            <a:r>
              <a:rPr lang="en-US" dirty="0" err="1" smtClean="0"/>
              <a:t>Kerja</a:t>
            </a:r>
            <a:r>
              <a:rPr lang="en-US" dirty="0" smtClean="0"/>
              <a:t> </a:t>
            </a:r>
            <a:r>
              <a:rPr lang="en-US" dirty="0" err="1" smtClean="0"/>
              <a:t>Praktek</a:t>
            </a:r>
            <a:r>
              <a:rPr lang="en-US" dirty="0" smtClean="0"/>
              <a:t> PT Telkom Indonesia | </a:t>
            </a:r>
            <a:r>
              <a:rPr lang="en-US" dirty="0" err="1" smtClean="0"/>
              <a:t>Subdit</a:t>
            </a:r>
            <a:r>
              <a:rPr lang="en-US" dirty="0" smtClean="0"/>
              <a:t> Consumer Assurance</a:t>
            </a:r>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648"/>
        <p:cNvGrpSpPr/>
        <p:nvPr/>
      </p:nvGrpSpPr>
      <p:grpSpPr>
        <a:xfrm>
          <a:off x="0" y="0"/>
          <a:ext cx="0" cy="0"/>
          <a:chOff x="0" y="0"/>
          <a:chExt cx="0" cy="0"/>
        </a:xfrm>
      </p:grpSpPr>
      <p:sp>
        <p:nvSpPr>
          <p:cNvPr id="649" name="Google Shape;649;p17"/>
          <p:cNvSpPr txBox="1">
            <a:spLocks noGrp="1"/>
          </p:cNvSpPr>
          <p:nvPr>
            <p:ph type="ctrTitle"/>
          </p:nvPr>
        </p:nvSpPr>
        <p:spPr>
          <a:xfrm>
            <a:off x="685800" y="1659550"/>
            <a:ext cx="42525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FFA400"/>
                </a:solidFill>
              </a:rPr>
              <a:t>1.</a:t>
            </a:r>
            <a:endParaRPr dirty="0">
              <a:solidFill>
                <a:srgbClr val="FFA400"/>
              </a:solidFill>
            </a:endParaRPr>
          </a:p>
          <a:p>
            <a:pPr marL="0" lvl="0" indent="0" algn="l" rtl="0">
              <a:spcBef>
                <a:spcPts val="0"/>
              </a:spcBef>
              <a:spcAft>
                <a:spcPts val="0"/>
              </a:spcAft>
              <a:buNone/>
            </a:pPr>
            <a:r>
              <a:rPr lang="en" dirty="0"/>
              <a:t>Transition headline</a:t>
            </a:r>
            <a:endParaRPr dirty="0"/>
          </a:p>
        </p:txBody>
      </p:sp>
      <p:sp>
        <p:nvSpPr>
          <p:cNvPr id="650" name="Google Shape;650;p17"/>
          <p:cNvSpPr txBox="1">
            <a:spLocks noGrp="1"/>
          </p:cNvSpPr>
          <p:nvPr>
            <p:ph type="subTitle" idx="1"/>
          </p:nvPr>
        </p:nvSpPr>
        <p:spPr>
          <a:xfrm>
            <a:off x="685800" y="2687652"/>
            <a:ext cx="42525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start with the first set of slides</a:t>
            </a:r>
            <a:endParaRPr dirty="0"/>
          </a:p>
        </p:txBody>
      </p:sp>
    </p:spTree>
  </p:cSld>
  <p:clrMapOvr>
    <a:masterClrMapping/>
  </p:clrMapOvr>
  <p:transition>
    <p:fade thruBlk="1"/>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667"/>
        <p:cNvGrpSpPr/>
        <p:nvPr/>
      </p:nvGrpSpPr>
      <p:grpSpPr>
        <a:xfrm>
          <a:off x="0" y="0"/>
          <a:ext cx="0" cy="0"/>
          <a:chOff x="0" y="0"/>
          <a:chExt cx="0" cy="0"/>
        </a:xfrm>
      </p:grpSpPr>
      <p:sp>
        <p:nvSpPr>
          <p:cNvPr id="668" name="Google Shape;668;p20"/>
          <p:cNvSpPr txBox="1">
            <a:spLocks noGrp="1"/>
          </p:cNvSpPr>
          <p:nvPr>
            <p:ph type="ctrTitle" idx="4294967295"/>
          </p:nvPr>
        </p:nvSpPr>
        <p:spPr>
          <a:xfrm>
            <a:off x="685800" y="1278550"/>
            <a:ext cx="37959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rgbClr val="FFA400"/>
                </a:solidFill>
              </a:rPr>
              <a:t>Big concept</a:t>
            </a:r>
            <a:endParaRPr sz="6000">
              <a:solidFill>
                <a:srgbClr val="FFA400"/>
              </a:solidFill>
            </a:endParaRPr>
          </a:p>
        </p:txBody>
      </p:sp>
      <p:sp>
        <p:nvSpPr>
          <p:cNvPr id="669" name="Google Shape;669;p20"/>
          <p:cNvSpPr txBox="1">
            <a:spLocks noGrp="1"/>
          </p:cNvSpPr>
          <p:nvPr>
            <p:ph type="subTitle" idx="4294967295"/>
          </p:nvPr>
        </p:nvSpPr>
        <p:spPr>
          <a:xfrm>
            <a:off x="685800" y="2420952"/>
            <a:ext cx="37959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800"/>
              <a:t>Bring the attention of your audience over a key concept using icons or illustrations</a:t>
            </a:r>
            <a:endParaRPr sz="1800"/>
          </a:p>
        </p:txBody>
      </p:sp>
      <p:sp>
        <p:nvSpPr>
          <p:cNvPr id="670" name="Google Shape;670;p20"/>
          <p:cNvSpPr/>
          <p:nvPr/>
        </p:nvSpPr>
        <p:spPr>
          <a:xfrm>
            <a:off x="7232940" y="3100648"/>
            <a:ext cx="322302" cy="30774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20"/>
          <p:cNvGrpSpPr/>
          <p:nvPr/>
        </p:nvGrpSpPr>
        <p:grpSpPr>
          <a:xfrm>
            <a:off x="6832935" y="1372348"/>
            <a:ext cx="1380753" cy="1381083"/>
            <a:chOff x="6654650" y="3665275"/>
            <a:chExt cx="409100" cy="409125"/>
          </a:xfrm>
        </p:grpSpPr>
        <p:sp>
          <p:nvSpPr>
            <p:cNvPr id="672" name="Google Shape;672;p20"/>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0"/>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 name="Google Shape;674;p20"/>
          <p:cNvGrpSpPr/>
          <p:nvPr/>
        </p:nvGrpSpPr>
        <p:grpSpPr>
          <a:xfrm rot="1057018">
            <a:off x="5502169" y="2458457"/>
            <a:ext cx="912227" cy="912336"/>
            <a:chOff x="570875" y="4322250"/>
            <a:chExt cx="443300" cy="443325"/>
          </a:xfrm>
        </p:grpSpPr>
        <p:sp>
          <p:nvSpPr>
            <p:cNvPr id="675" name="Google Shape;675;p20"/>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0"/>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0"/>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0"/>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 name="Google Shape;679;p20"/>
          <p:cNvSpPr/>
          <p:nvPr/>
        </p:nvSpPr>
        <p:spPr>
          <a:xfrm rot="2466753">
            <a:off x="5604599" y="1640213"/>
            <a:ext cx="447786" cy="42756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0"/>
          <p:cNvSpPr/>
          <p:nvPr/>
        </p:nvSpPr>
        <p:spPr>
          <a:xfrm rot="-1609436">
            <a:off x="6259477" y="1909225"/>
            <a:ext cx="322261" cy="307705"/>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0"/>
          <p:cNvSpPr/>
          <p:nvPr/>
        </p:nvSpPr>
        <p:spPr>
          <a:xfrm rot="2926308">
            <a:off x="8213348" y="2152989"/>
            <a:ext cx="241328" cy="230428"/>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0"/>
          <p:cNvSpPr/>
          <p:nvPr/>
        </p:nvSpPr>
        <p:spPr>
          <a:xfrm rot="-1609163">
            <a:off x="7209104" y="609346"/>
            <a:ext cx="217420" cy="20760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p:fade thruBlk="1"/>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660"/>
        <p:cNvGrpSpPr/>
        <p:nvPr/>
      </p:nvGrpSpPr>
      <p:grpSpPr>
        <a:xfrm>
          <a:off x="0" y="0"/>
          <a:ext cx="0" cy="0"/>
          <a:chOff x="0" y="0"/>
          <a:chExt cx="0" cy="0"/>
        </a:xfrm>
      </p:grpSpPr>
      <p:sp>
        <p:nvSpPr>
          <p:cNvPr id="661" name="Google Shape;661;p19"/>
          <p:cNvSpPr txBox="1">
            <a:spLocks noGrp="1"/>
          </p:cNvSpPr>
          <p:nvPr>
            <p:ph type="title"/>
          </p:nvPr>
        </p:nvSpPr>
        <p:spPr>
          <a:xfrm>
            <a:off x="1320025" y="866525"/>
            <a:ext cx="6455700" cy="66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slide title</a:t>
            </a:r>
            <a:endParaRPr/>
          </a:p>
        </p:txBody>
      </p:sp>
      <p:sp>
        <p:nvSpPr>
          <p:cNvPr id="662" name="Google Shape;662;p19"/>
          <p:cNvSpPr txBox="1">
            <a:spLocks noGrp="1"/>
          </p:cNvSpPr>
          <p:nvPr>
            <p:ph type="body" idx="1"/>
          </p:nvPr>
        </p:nvSpPr>
        <p:spPr>
          <a:xfrm>
            <a:off x="1320025" y="1613274"/>
            <a:ext cx="6455700" cy="2902500"/>
          </a:xfrm>
          <a:prstGeom prst="rect">
            <a:avLst/>
          </a:prstGeom>
        </p:spPr>
        <p:txBody>
          <a:bodyPr spcFirstLastPara="1" wrap="square" lIns="91425" tIns="91425" rIns="91425" bIns="91425" anchor="t" anchorCtr="0">
            <a:noAutofit/>
          </a:bodyPr>
          <a:lstStyle/>
          <a:p>
            <a:pPr marL="457200" lvl="0" indent="-368300" algn="l" rtl="0">
              <a:spcBef>
                <a:spcPts val="600"/>
              </a:spcBef>
              <a:spcAft>
                <a:spcPts val="0"/>
              </a:spcAft>
              <a:buSzPts val="2200"/>
              <a:buChar char="◂"/>
            </a:pPr>
            <a:r>
              <a:rPr lang="en"/>
              <a:t>Here you have a list of items</a:t>
            </a:r>
            <a:endParaRPr/>
          </a:p>
          <a:p>
            <a:pPr marL="457200" lvl="0" indent="-368300" algn="l" rtl="0">
              <a:spcBef>
                <a:spcPts val="0"/>
              </a:spcBef>
              <a:spcAft>
                <a:spcPts val="0"/>
              </a:spcAft>
              <a:buSzPts val="2200"/>
              <a:buChar char="◂"/>
            </a:pPr>
            <a:r>
              <a:rPr lang="en"/>
              <a:t>And some text</a:t>
            </a:r>
            <a:endParaRPr/>
          </a:p>
          <a:p>
            <a:pPr marL="457200" lvl="0" indent="-368300" algn="l" rtl="0">
              <a:spcBef>
                <a:spcPts val="0"/>
              </a:spcBef>
              <a:spcAft>
                <a:spcPts val="0"/>
              </a:spcAft>
              <a:buSzPts val="2200"/>
              <a:buChar char="◂"/>
            </a:pPr>
            <a:r>
              <a:rPr lang="en"/>
              <a:t>But remember not to overload your slides with content</a:t>
            </a:r>
            <a:endParaRPr/>
          </a:p>
          <a:p>
            <a:pPr marL="0" lvl="0" indent="0" algn="l" rtl="0">
              <a:spcBef>
                <a:spcPts val="600"/>
              </a:spcBef>
              <a:spcAft>
                <a:spcPts val="0"/>
              </a:spcAft>
              <a:buNone/>
            </a:pPr>
            <a:endParaRPr/>
          </a:p>
          <a:p>
            <a:pPr marL="0" lvl="0" indent="0" algn="l" rtl="0">
              <a:spcBef>
                <a:spcPts val="600"/>
              </a:spcBef>
              <a:spcAft>
                <a:spcPts val="0"/>
              </a:spcAft>
              <a:buNone/>
            </a:pPr>
            <a:r>
              <a:rPr lang="en"/>
              <a:t>Your audience will listen to you or read the content, but won’t do both. </a:t>
            </a:r>
            <a:endParaRPr/>
          </a:p>
        </p:txBody>
      </p:sp>
      <p:sp>
        <p:nvSpPr>
          <p:cNvPr id="2" name="Footer Placeholder 1"/>
          <p:cNvSpPr>
            <a:spLocks noGrp="1"/>
          </p:cNvSpPr>
          <p:nvPr>
            <p:ph type="ftr" sz="quarter" idx="3"/>
          </p:nvPr>
        </p:nvSpPr>
        <p:spPr/>
        <p:txBody>
          <a:bodyPr/>
          <a:lstStyle/>
          <a:p>
            <a:pPr algn="ctr"/>
            <a:r>
              <a:rPr lang="en-US" smtClean="0"/>
              <a:t>Kerja Praktek PT Telkom Indonesia | Subdit Consumer Assurance</a:t>
            </a:r>
            <a:endParaRPr lang="en-US" dirty="0"/>
          </a:p>
        </p:txBody>
      </p:sp>
    </p:spTree>
  </p:cSld>
  <p:clrMapOvr>
    <a:masterClrMapping/>
  </p:clrMapOvr>
  <p:transition>
    <p:fade thruBlk="1"/>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695"/>
        <p:cNvGrpSpPr/>
        <p:nvPr/>
      </p:nvGrpSpPr>
      <p:grpSpPr>
        <a:xfrm>
          <a:off x="0" y="0"/>
          <a:ext cx="0" cy="0"/>
          <a:chOff x="0" y="0"/>
          <a:chExt cx="0" cy="0"/>
        </a:xfrm>
      </p:grpSpPr>
      <p:sp>
        <p:nvSpPr>
          <p:cNvPr id="696" name="Google Shape;696;p22"/>
          <p:cNvSpPr txBox="1">
            <a:spLocks noGrp="1"/>
          </p:cNvSpPr>
          <p:nvPr>
            <p:ph type="title"/>
          </p:nvPr>
        </p:nvSpPr>
        <p:spPr>
          <a:xfrm>
            <a:off x="1320025" y="866525"/>
            <a:ext cx="6455700" cy="66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 two or three columns</a:t>
            </a:r>
            <a:endParaRPr/>
          </a:p>
        </p:txBody>
      </p:sp>
      <p:sp>
        <p:nvSpPr>
          <p:cNvPr id="697" name="Google Shape;697;p22"/>
          <p:cNvSpPr txBox="1">
            <a:spLocks noGrp="1"/>
          </p:cNvSpPr>
          <p:nvPr>
            <p:ph type="body" idx="1"/>
          </p:nvPr>
        </p:nvSpPr>
        <p:spPr>
          <a:xfrm>
            <a:off x="1320025" y="1849075"/>
            <a:ext cx="2080800" cy="2656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698" name="Google Shape;698;p22"/>
          <p:cNvSpPr txBox="1">
            <a:spLocks noGrp="1"/>
          </p:cNvSpPr>
          <p:nvPr>
            <p:ph type="body" idx="2"/>
          </p:nvPr>
        </p:nvSpPr>
        <p:spPr>
          <a:xfrm>
            <a:off x="3507463" y="1849075"/>
            <a:ext cx="2080800" cy="2656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699" name="Google Shape;699;p22"/>
          <p:cNvSpPr txBox="1">
            <a:spLocks noGrp="1"/>
          </p:cNvSpPr>
          <p:nvPr>
            <p:ph type="body" idx="3"/>
          </p:nvPr>
        </p:nvSpPr>
        <p:spPr>
          <a:xfrm>
            <a:off x="5694901" y="1849075"/>
            <a:ext cx="2080800" cy="2656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sp>
        <p:nvSpPr>
          <p:cNvPr id="2" name="Footer Placeholder 1"/>
          <p:cNvSpPr>
            <a:spLocks noGrp="1"/>
          </p:cNvSpPr>
          <p:nvPr>
            <p:ph type="ftr" sz="quarter" idx="13"/>
          </p:nvPr>
        </p:nvSpPr>
        <p:spPr/>
        <p:txBody>
          <a:bodyPr/>
          <a:lstStyle/>
          <a:p>
            <a:pPr algn="ctr"/>
            <a:r>
              <a:rPr lang="en-US" smtClean="0"/>
              <a:t>Kerja Praktek PT Telkom Indonesia | Subdit Consumer Assurance</a:t>
            </a:r>
            <a:endParaRPr lang="en-US" dirty="0"/>
          </a:p>
        </p:txBody>
      </p:sp>
    </p:spTree>
  </p:cSld>
  <p:clrMapOvr>
    <a:masterClrMapping/>
  </p:clrMapOvr>
  <p:transition>
    <p:fade thruBlk="1"/>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704"/>
        <p:cNvGrpSpPr/>
        <p:nvPr/>
      </p:nvGrpSpPr>
      <p:grpSpPr>
        <a:xfrm>
          <a:off x="0" y="0"/>
          <a:ext cx="0" cy="0"/>
          <a:chOff x="0" y="0"/>
          <a:chExt cx="0" cy="0"/>
        </a:xfrm>
      </p:grpSpPr>
      <p:sp>
        <p:nvSpPr>
          <p:cNvPr id="705" name="Google Shape;705;p23"/>
          <p:cNvSpPr txBox="1">
            <a:spLocks noGrp="1"/>
          </p:cNvSpPr>
          <p:nvPr>
            <p:ph type="title"/>
          </p:nvPr>
        </p:nvSpPr>
        <p:spPr>
          <a:xfrm>
            <a:off x="742725" y="1652750"/>
            <a:ext cx="3892200" cy="513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
        <p:nvSpPr>
          <p:cNvPr id="706" name="Google Shape;706;p23"/>
          <p:cNvSpPr txBox="1">
            <a:spLocks noGrp="1"/>
          </p:cNvSpPr>
          <p:nvPr>
            <p:ph type="body" idx="1"/>
          </p:nvPr>
        </p:nvSpPr>
        <p:spPr>
          <a:xfrm>
            <a:off x="742725" y="2227229"/>
            <a:ext cx="3892200" cy="2232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A complex idea can be conveyed with just a single still image, namely making it possible to absorb large amounts of data quickly.</a:t>
            </a:r>
            <a:endParaRPr/>
          </a:p>
        </p:txBody>
      </p:sp>
      <p:pic>
        <p:nvPicPr>
          <p:cNvPr id="707" name="Google Shape;707;p23"/>
          <p:cNvPicPr preferRelativeResize="0"/>
          <p:nvPr/>
        </p:nvPicPr>
        <p:blipFill rotWithShape="1">
          <a:blip r:embed="rId3">
            <a:alphaModFix/>
          </a:blip>
          <a:srcRect l="17135" t="11418" r="17135" b="-4174"/>
          <a:stretch/>
        </p:blipFill>
        <p:spPr>
          <a:xfrm rot="5400000">
            <a:off x="5398925" y="758200"/>
            <a:ext cx="3855300" cy="3627000"/>
          </a:xfrm>
          <a:prstGeom prst="triangle">
            <a:avLst>
              <a:gd name="adj" fmla="val 50000"/>
            </a:avLst>
          </a:prstGeom>
          <a:noFill/>
          <a:ln>
            <a:noFill/>
          </a:ln>
        </p:spPr>
      </p:pic>
      <p:sp>
        <p:nvSpPr>
          <p:cNvPr id="2" name="Footer Placeholder 1"/>
          <p:cNvSpPr>
            <a:spLocks noGrp="1"/>
          </p:cNvSpPr>
          <p:nvPr>
            <p:ph type="ftr" sz="quarter" idx="3"/>
          </p:nvPr>
        </p:nvSpPr>
        <p:spPr/>
        <p:txBody>
          <a:bodyPr/>
          <a:lstStyle/>
          <a:p>
            <a:pPr algn="ctr"/>
            <a:r>
              <a:rPr lang="en-US" smtClean="0"/>
              <a:t>Kerja Praktek PT Telkom Indonesia | Subdit Consumer Assurance</a:t>
            </a:r>
            <a:endParaRPr lang="en-US" dirty="0"/>
          </a:p>
        </p:txBody>
      </p:sp>
    </p:spTree>
  </p:cSld>
  <p:clrMapOvr>
    <a:masterClrMapping/>
  </p:clrMapOvr>
  <p:transition>
    <p:fade thruBlk="1"/>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bg>
      <p:bgPr>
        <a:blipFill>
          <a:blip r:embed="rId3">
            <a:alphaModFix/>
          </a:blip>
          <a:stretch>
            <a:fillRect/>
          </a:stretch>
        </a:blipFill>
        <a:effectLst/>
      </p:bgPr>
    </p:bg>
    <p:spTree>
      <p:nvGrpSpPr>
        <p:cNvPr id="1" name="Shape 713"/>
        <p:cNvGrpSpPr/>
        <p:nvPr/>
      </p:nvGrpSpPr>
      <p:grpSpPr>
        <a:xfrm>
          <a:off x="0" y="0"/>
          <a:ext cx="0" cy="0"/>
          <a:chOff x="0" y="0"/>
          <a:chExt cx="0" cy="0"/>
        </a:xfrm>
      </p:grpSpPr>
      <p:sp>
        <p:nvSpPr>
          <p:cNvPr id="714" name="Google Shape;714;p24"/>
          <p:cNvSpPr txBox="1">
            <a:spLocks noGrp="1"/>
          </p:cNvSpPr>
          <p:nvPr>
            <p:ph type="title" idx="4294967295"/>
          </p:nvPr>
        </p:nvSpPr>
        <p:spPr>
          <a:xfrm>
            <a:off x="581025" y="3191425"/>
            <a:ext cx="4754100" cy="138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800" b="0">
                <a:solidFill>
                  <a:srgbClr val="FFFFFF"/>
                </a:solidFill>
              </a:rPr>
              <a:t>Want big impact?</a:t>
            </a:r>
            <a:endParaRPr sz="1800" b="0">
              <a:solidFill>
                <a:srgbClr val="FFFFFF"/>
              </a:solidFill>
            </a:endParaRPr>
          </a:p>
          <a:p>
            <a:pPr marL="0" lvl="0" indent="0" algn="l" rtl="0">
              <a:spcBef>
                <a:spcPts val="0"/>
              </a:spcBef>
              <a:spcAft>
                <a:spcPts val="0"/>
              </a:spcAft>
              <a:buNone/>
            </a:pPr>
            <a:r>
              <a:rPr lang="en" sz="1800">
                <a:solidFill>
                  <a:srgbClr val="FFFFFF"/>
                </a:solidFill>
              </a:rPr>
              <a:t>Use big image.</a:t>
            </a:r>
            <a:endParaRPr sz="1800">
              <a:solidFill>
                <a:srgbClr val="FFFFFF"/>
              </a:solidFill>
            </a:endParaRPr>
          </a:p>
        </p:txBody>
      </p:sp>
    </p:spTree>
  </p:cSld>
  <p:clrMapOvr>
    <a:masterClrMapping/>
  </p:clrMapOvr>
  <p:transition>
    <p:fade thruBlk="1"/>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719"/>
        <p:cNvGrpSpPr/>
        <p:nvPr/>
      </p:nvGrpSpPr>
      <p:grpSpPr>
        <a:xfrm>
          <a:off x="0" y="0"/>
          <a:ext cx="0" cy="0"/>
          <a:chOff x="0" y="0"/>
          <a:chExt cx="0" cy="0"/>
        </a:xfrm>
      </p:grpSpPr>
      <p:sp>
        <p:nvSpPr>
          <p:cNvPr id="720" name="Google Shape;720;p25"/>
          <p:cNvSpPr txBox="1">
            <a:spLocks noGrp="1"/>
          </p:cNvSpPr>
          <p:nvPr>
            <p:ph type="body" idx="1"/>
          </p:nvPr>
        </p:nvSpPr>
        <p:spPr>
          <a:xfrm>
            <a:off x="457200" y="4101500"/>
            <a:ext cx="3539700" cy="519600"/>
          </a:xfrm>
          <a:prstGeom prst="rect">
            <a:avLst/>
          </a:prstGeom>
        </p:spPr>
        <p:txBody>
          <a:bodyPr spcFirstLastPara="1" wrap="square" lIns="91425" tIns="91425" rIns="91425" bIns="91425" anchor="t" anchorCtr="0">
            <a:noAutofit/>
          </a:bodyPr>
          <a:lstStyle/>
          <a:p>
            <a:pPr marL="0" lvl="0" indent="0" algn="l" rtl="0">
              <a:spcBef>
                <a:spcPts val="360"/>
              </a:spcBef>
              <a:spcAft>
                <a:spcPts val="0"/>
              </a:spcAft>
              <a:buNone/>
            </a:pPr>
            <a:r>
              <a:rPr lang="en"/>
              <a:t>You can insert graphs from </a:t>
            </a:r>
            <a:r>
              <a:rPr lang="en" u="sng">
                <a:hlinkClick r:id="rId3"/>
              </a:rPr>
              <a:t>Google Sheets</a:t>
            </a:r>
            <a:endParaRPr/>
          </a:p>
        </p:txBody>
      </p:sp>
      <p:pic>
        <p:nvPicPr>
          <p:cNvPr id="722" name="Google Shape;722;p25" title="Chart"/>
          <p:cNvPicPr preferRelativeResize="0"/>
          <p:nvPr/>
        </p:nvPicPr>
        <p:blipFill>
          <a:blip r:embed="rId4">
            <a:alphaModFix/>
          </a:blip>
          <a:stretch>
            <a:fillRect/>
          </a:stretch>
        </p:blipFill>
        <p:spPr>
          <a:xfrm>
            <a:off x="550200" y="1120100"/>
            <a:ext cx="6483875" cy="2966975"/>
          </a:xfrm>
          <a:prstGeom prst="rect">
            <a:avLst/>
          </a:prstGeom>
          <a:noFill/>
          <a:ln>
            <a:noFill/>
          </a:ln>
        </p:spPr>
      </p:pic>
    </p:spTree>
  </p:cSld>
  <p:clrMapOvr>
    <a:masterClrMapping/>
  </p:clrMapOvr>
  <p:transition>
    <p:fade thruBlk="1"/>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726"/>
        <p:cNvGrpSpPr/>
        <p:nvPr/>
      </p:nvGrpSpPr>
      <p:grpSpPr>
        <a:xfrm>
          <a:off x="0" y="0"/>
          <a:ext cx="0" cy="0"/>
          <a:chOff x="0" y="0"/>
          <a:chExt cx="0" cy="0"/>
        </a:xfrm>
      </p:grpSpPr>
      <p:sp>
        <p:nvSpPr>
          <p:cNvPr id="727" name="Google Shape;727;p26"/>
          <p:cNvSpPr txBox="1">
            <a:spLocks noGrp="1"/>
          </p:cNvSpPr>
          <p:nvPr>
            <p:ph type="title"/>
          </p:nvPr>
        </p:nvSpPr>
        <p:spPr>
          <a:xfrm>
            <a:off x="0" y="0"/>
            <a:ext cx="9144000" cy="6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Use diagrams to explain your ideas</a:t>
            </a:r>
            <a:endParaRPr/>
          </a:p>
        </p:txBody>
      </p:sp>
      <p:sp>
        <p:nvSpPr>
          <p:cNvPr id="729" name="Google Shape;729;p26"/>
          <p:cNvSpPr/>
          <p:nvPr/>
        </p:nvSpPr>
        <p:spPr>
          <a:xfrm>
            <a:off x="3009152" y="1090417"/>
            <a:ext cx="3115500" cy="2395800"/>
          </a:xfrm>
          <a:prstGeom prst="triangle">
            <a:avLst>
              <a:gd name="adj" fmla="val 50000"/>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Montserrat Light"/>
              <a:ea typeface="Montserrat Light"/>
              <a:cs typeface="Montserrat Light"/>
              <a:sym typeface="Montserrat Light"/>
            </a:endParaRPr>
          </a:p>
        </p:txBody>
      </p:sp>
      <p:sp>
        <p:nvSpPr>
          <p:cNvPr id="730" name="Google Shape;730;p26"/>
          <p:cNvSpPr txBox="1"/>
          <p:nvPr/>
        </p:nvSpPr>
        <p:spPr>
          <a:xfrm>
            <a:off x="3702149" y="2369688"/>
            <a:ext cx="1730400" cy="964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200">
                <a:solidFill>
                  <a:srgbClr val="434343"/>
                </a:solidFill>
                <a:latin typeface="Montserrat Light"/>
                <a:ea typeface="Montserrat Light"/>
                <a:cs typeface="Montserrat Light"/>
                <a:sym typeface="Montserrat Light"/>
              </a:rPr>
              <a:t>Vestibulum nec congue tempus</a:t>
            </a:r>
            <a:endParaRPr sz="1200">
              <a:solidFill>
                <a:srgbClr val="434343"/>
              </a:solidFill>
              <a:latin typeface="Montserrat Light"/>
              <a:ea typeface="Montserrat Light"/>
              <a:cs typeface="Montserrat Light"/>
              <a:sym typeface="Montserrat Light"/>
            </a:endParaRPr>
          </a:p>
        </p:txBody>
      </p:sp>
      <p:grpSp>
        <p:nvGrpSpPr>
          <p:cNvPr id="731" name="Google Shape;731;p26"/>
          <p:cNvGrpSpPr/>
          <p:nvPr/>
        </p:nvGrpSpPr>
        <p:grpSpPr>
          <a:xfrm>
            <a:off x="3520714" y="3123697"/>
            <a:ext cx="2936413" cy="945747"/>
            <a:chOff x="3698064" y="3159725"/>
            <a:chExt cx="2449869" cy="789043"/>
          </a:xfrm>
        </p:grpSpPr>
        <p:sp>
          <p:nvSpPr>
            <p:cNvPr id="732" name="Google Shape;732;p26"/>
            <p:cNvSpPr/>
            <p:nvPr/>
          </p:nvSpPr>
          <p:spPr>
            <a:xfrm rot="10800000">
              <a:off x="3698064" y="3575617"/>
              <a:ext cx="1740900" cy="125400"/>
            </a:xfrm>
            <a:prstGeom prst="rightArrow">
              <a:avLst>
                <a:gd name="adj1" fmla="val 25514"/>
                <a:gd name="adj2" fmla="val 64322"/>
              </a:avLst>
            </a:pr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Montserrat Light"/>
                <a:ea typeface="Montserrat Light"/>
                <a:cs typeface="Montserrat Light"/>
                <a:sym typeface="Montserrat Light"/>
              </a:endParaRPr>
            </a:p>
          </p:txBody>
        </p:sp>
        <p:sp>
          <p:nvSpPr>
            <p:cNvPr id="733" name="Google Shape;733;p26"/>
            <p:cNvSpPr txBox="1"/>
            <p:nvPr/>
          </p:nvSpPr>
          <p:spPr>
            <a:xfrm rot="620">
              <a:off x="3771608" y="3655818"/>
              <a:ext cx="1662900" cy="29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800">
                  <a:solidFill>
                    <a:srgbClr val="434343"/>
                  </a:solidFill>
                  <a:latin typeface="Montserrat Light"/>
                  <a:ea typeface="Montserrat Light"/>
                  <a:cs typeface="Montserrat Light"/>
                  <a:sym typeface="Montserrat Light"/>
                </a:rPr>
                <a:t>Vestibulum nec congue tempus</a:t>
              </a:r>
              <a:endParaRPr sz="800">
                <a:solidFill>
                  <a:srgbClr val="434343"/>
                </a:solidFill>
                <a:latin typeface="Montserrat Light"/>
                <a:ea typeface="Montserrat Light"/>
                <a:cs typeface="Montserrat Light"/>
                <a:sym typeface="Montserrat Light"/>
              </a:endParaRPr>
            </a:p>
          </p:txBody>
        </p:sp>
        <p:sp>
          <p:nvSpPr>
            <p:cNvPr id="734" name="Google Shape;734;p26"/>
            <p:cNvSpPr/>
            <p:nvPr/>
          </p:nvSpPr>
          <p:spPr>
            <a:xfrm>
              <a:off x="5582733" y="3159725"/>
              <a:ext cx="565200" cy="565500"/>
            </a:xfrm>
            <a:prstGeom prst="ellipse">
              <a:avLst/>
            </a:prstGeom>
            <a:solidFill>
              <a:srgbClr val="FFA400"/>
            </a:solidFill>
            <a:ln>
              <a:noFill/>
            </a:ln>
            <a:effectLst>
              <a:outerShdw blurRad="57150" dist="19050" dir="5400000" algn="bl" rotWithShape="0">
                <a:srgbClr val="212121">
                  <a:alpha val="38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Montserrat"/>
                  <a:ea typeface="Montserrat"/>
                  <a:cs typeface="Montserrat"/>
                  <a:sym typeface="Montserrat"/>
                </a:rPr>
                <a:t>02</a:t>
              </a:r>
              <a:endParaRPr sz="1200" b="1">
                <a:solidFill>
                  <a:srgbClr val="FFFFFF"/>
                </a:solidFill>
                <a:latin typeface="Montserrat"/>
                <a:ea typeface="Montserrat"/>
                <a:cs typeface="Montserrat"/>
                <a:sym typeface="Montserrat"/>
              </a:endParaRPr>
            </a:p>
          </p:txBody>
        </p:sp>
      </p:grpSp>
      <p:grpSp>
        <p:nvGrpSpPr>
          <p:cNvPr id="735" name="Google Shape;735;p26"/>
          <p:cNvGrpSpPr/>
          <p:nvPr/>
        </p:nvGrpSpPr>
        <p:grpSpPr>
          <a:xfrm>
            <a:off x="2723728" y="1165167"/>
            <a:ext cx="1497761" cy="2636339"/>
            <a:chOff x="3033133" y="1525710"/>
            <a:chExt cx="1249592" cy="2199515"/>
          </a:xfrm>
        </p:grpSpPr>
        <p:sp>
          <p:nvSpPr>
            <p:cNvPr id="736" name="Google Shape;736;p26"/>
            <p:cNvSpPr/>
            <p:nvPr/>
          </p:nvSpPr>
          <p:spPr>
            <a:xfrm rot="-3360517">
              <a:off x="2960437" y="2297046"/>
              <a:ext cx="1629676" cy="125310"/>
            </a:xfrm>
            <a:prstGeom prst="rightArrow">
              <a:avLst>
                <a:gd name="adj1" fmla="val 25514"/>
                <a:gd name="adj2" fmla="val 64322"/>
              </a:avLst>
            </a:pr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Montserrat Light"/>
                <a:ea typeface="Montserrat Light"/>
                <a:cs typeface="Montserrat Light"/>
                <a:sym typeface="Montserrat Light"/>
              </a:endParaRPr>
            </a:p>
          </p:txBody>
        </p:sp>
        <p:sp>
          <p:nvSpPr>
            <p:cNvPr id="737" name="Google Shape;737;p26"/>
            <p:cNvSpPr txBox="1"/>
            <p:nvPr/>
          </p:nvSpPr>
          <p:spPr>
            <a:xfrm rot="-3365016">
              <a:off x="2786718" y="2151658"/>
              <a:ext cx="1664030" cy="292803"/>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800">
                  <a:solidFill>
                    <a:srgbClr val="434343"/>
                  </a:solidFill>
                  <a:latin typeface="Montserrat Light"/>
                  <a:ea typeface="Montserrat Light"/>
                  <a:cs typeface="Montserrat Light"/>
                  <a:sym typeface="Montserrat Light"/>
                </a:rPr>
                <a:t>Vestibulum nec congue tempus</a:t>
              </a:r>
              <a:endParaRPr sz="800">
                <a:solidFill>
                  <a:srgbClr val="434343"/>
                </a:solidFill>
                <a:latin typeface="Montserrat Light"/>
                <a:ea typeface="Montserrat Light"/>
                <a:cs typeface="Montserrat Light"/>
                <a:sym typeface="Montserrat Light"/>
              </a:endParaRPr>
            </a:p>
          </p:txBody>
        </p:sp>
        <p:sp>
          <p:nvSpPr>
            <p:cNvPr id="738" name="Google Shape;738;p26"/>
            <p:cNvSpPr/>
            <p:nvPr/>
          </p:nvSpPr>
          <p:spPr>
            <a:xfrm>
              <a:off x="3058183" y="3159725"/>
              <a:ext cx="565200" cy="565500"/>
            </a:xfrm>
            <a:prstGeom prst="ellipse">
              <a:avLst/>
            </a:prstGeom>
            <a:solidFill>
              <a:srgbClr val="FFC800"/>
            </a:solidFill>
            <a:ln>
              <a:noFill/>
            </a:ln>
            <a:effectLst>
              <a:outerShdw blurRad="57150" dist="19050" dir="5400000" algn="bl" rotWithShape="0">
                <a:srgbClr val="212121">
                  <a:alpha val="38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Montserrat"/>
                  <a:ea typeface="Montserrat"/>
                  <a:cs typeface="Montserrat"/>
                  <a:sym typeface="Montserrat"/>
                </a:rPr>
                <a:t>03</a:t>
              </a:r>
              <a:endParaRPr sz="1200" b="1">
                <a:solidFill>
                  <a:srgbClr val="FFFFFF"/>
                </a:solidFill>
                <a:latin typeface="Montserrat"/>
                <a:ea typeface="Montserrat"/>
                <a:cs typeface="Montserrat"/>
                <a:sym typeface="Montserrat"/>
              </a:endParaRPr>
            </a:p>
          </p:txBody>
        </p:sp>
      </p:grpSp>
      <p:grpSp>
        <p:nvGrpSpPr>
          <p:cNvPr id="739" name="Google Shape;739;p26"/>
          <p:cNvGrpSpPr/>
          <p:nvPr/>
        </p:nvGrpSpPr>
        <p:grpSpPr>
          <a:xfrm>
            <a:off x="4228660" y="772493"/>
            <a:ext cx="2118446" cy="2231791"/>
            <a:chOff x="4288708" y="1198100"/>
            <a:chExt cx="1767434" cy="1861998"/>
          </a:xfrm>
        </p:grpSpPr>
        <p:sp>
          <p:nvSpPr>
            <p:cNvPr id="740" name="Google Shape;740;p26"/>
            <p:cNvSpPr/>
            <p:nvPr/>
          </p:nvSpPr>
          <p:spPr>
            <a:xfrm rot="3420919">
              <a:off x="4575050" y="2300047"/>
              <a:ext cx="1581515" cy="125402"/>
            </a:xfrm>
            <a:prstGeom prst="rightArrow">
              <a:avLst>
                <a:gd name="adj1" fmla="val 25514"/>
                <a:gd name="adj2" fmla="val 64322"/>
              </a:avLst>
            </a:prstGeom>
            <a:solidFill>
              <a:srgbClr val="F646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latin typeface="Montserrat Light"/>
                <a:ea typeface="Montserrat Light"/>
                <a:cs typeface="Montserrat Light"/>
                <a:sym typeface="Montserrat Light"/>
              </a:endParaRPr>
            </a:p>
          </p:txBody>
        </p:sp>
        <p:sp>
          <p:nvSpPr>
            <p:cNvPr id="741" name="Google Shape;741;p26"/>
            <p:cNvSpPr/>
            <p:nvPr/>
          </p:nvSpPr>
          <p:spPr>
            <a:xfrm>
              <a:off x="4288708" y="1198100"/>
              <a:ext cx="565200" cy="565500"/>
            </a:xfrm>
            <a:prstGeom prst="ellipse">
              <a:avLst/>
            </a:prstGeom>
            <a:solidFill>
              <a:srgbClr val="F64646"/>
            </a:solidFill>
            <a:ln>
              <a:noFill/>
            </a:ln>
            <a:effectLst>
              <a:outerShdw blurRad="57150" dist="19050" dir="5400000" algn="bl" rotWithShape="0">
                <a:srgbClr val="212121">
                  <a:alpha val="38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Montserrat"/>
                  <a:ea typeface="Montserrat"/>
                  <a:cs typeface="Montserrat"/>
                  <a:sym typeface="Montserrat"/>
                </a:rPr>
                <a:t>01</a:t>
              </a:r>
              <a:endParaRPr sz="1200" b="1">
                <a:solidFill>
                  <a:srgbClr val="FFFFFF"/>
                </a:solidFill>
                <a:latin typeface="Montserrat"/>
                <a:ea typeface="Montserrat"/>
                <a:cs typeface="Montserrat"/>
                <a:sym typeface="Montserrat"/>
              </a:endParaRPr>
            </a:p>
          </p:txBody>
        </p:sp>
        <p:sp>
          <p:nvSpPr>
            <p:cNvPr id="742" name="Google Shape;742;p26"/>
            <p:cNvSpPr txBox="1"/>
            <p:nvPr/>
          </p:nvSpPr>
          <p:spPr>
            <a:xfrm rot="3420634">
              <a:off x="4640653" y="2101762"/>
              <a:ext cx="1673878" cy="292822"/>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800">
                  <a:solidFill>
                    <a:srgbClr val="434343"/>
                  </a:solidFill>
                  <a:latin typeface="Montserrat Light"/>
                  <a:ea typeface="Montserrat Light"/>
                  <a:cs typeface="Montserrat Light"/>
                  <a:sym typeface="Montserrat Light"/>
                </a:rPr>
                <a:t>Vestibulum nec congue tempus</a:t>
              </a:r>
              <a:endParaRPr sz="800">
                <a:solidFill>
                  <a:srgbClr val="434343"/>
                </a:solidFill>
                <a:latin typeface="Montserrat Light"/>
                <a:ea typeface="Montserrat Light"/>
                <a:cs typeface="Montserrat Light"/>
                <a:sym typeface="Montserrat Light"/>
              </a:endParaRPr>
            </a:p>
          </p:txBody>
        </p:sp>
      </p:grpSp>
      <p:sp>
        <p:nvSpPr>
          <p:cNvPr id="2" name="Footer Placeholder 1"/>
          <p:cNvSpPr>
            <a:spLocks noGrp="1"/>
          </p:cNvSpPr>
          <p:nvPr>
            <p:ph type="ftr" sz="quarter" idx="13"/>
          </p:nvPr>
        </p:nvSpPr>
        <p:spPr/>
        <p:txBody>
          <a:bodyPr/>
          <a:lstStyle/>
          <a:p>
            <a:pPr algn="ctr"/>
            <a:r>
              <a:rPr lang="en-US" smtClean="0"/>
              <a:t>Kerja Praktek PT Telkom Indonesia | Subdit Consumer Assurance</a:t>
            </a:r>
            <a:endParaRPr lang="en-US" dirty="0"/>
          </a:p>
        </p:txBody>
      </p:sp>
    </p:spTree>
  </p:cSld>
  <p:clrMapOvr>
    <a:masterClrMapping/>
  </p:clrMapOvr>
  <p:transition>
    <p:fade thruBlk="1"/>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746"/>
        <p:cNvGrpSpPr/>
        <p:nvPr/>
      </p:nvGrpSpPr>
      <p:grpSpPr>
        <a:xfrm>
          <a:off x="0" y="0"/>
          <a:ext cx="0" cy="0"/>
          <a:chOff x="0" y="0"/>
          <a:chExt cx="0" cy="0"/>
        </a:xfrm>
      </p:grpSpPr>
      <p:sp>
        <p:nvSpPr>
          <p:cNvPr id="747" name="Google Shape;747;p27"/>
          <p:cNvSpPr txBox="1">
            <a:spLocks noGrp="1"/>
          </p:cNvSpPr>
          <p:nvPr>
            <p:ph type="title"/>
          </p:nvPr>
        </p:nvSpPr>
        <p:spPr>
          <a:xfrm>
            <a:off x="0" y="0"/>
            <a:ext cx="9144000" cy="6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And tables to compare data</a:t>
            </a:r>
            <a:endParaRPr/>
          </a:p>
        </p:txBody>
      </p:sp>
      <p:graphicFrame>
        <p:nvGraphicFramePr>
          <p:cNvPr id="748" name="Google Shape;748;p27"/>
          <p:cNvGraphicFramePr/>
          <p:nvPr/>
        </p:nvGraphicFramePr>
        <p:xfrm>
          <a:off x="952500" y="940581"/>
          <a:ext cx="7239000" cy="2577900"/>
        </p:xfrm>
        <a:graphic>
          <a:graphicData uri="http://schemas.openxmlformats.org/drawingml/2006/table">
            <a:tbl>
              <a:tblPr>
                <a:noFill/>
                <a:tableStyleId>{98767D44-3B8A-4ECC-94A6-F2D5A5B78F45}</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644475">
                <a:tc>
                  <a:txBody>
                    <a:bodyPr/>
                    <a:lstStyle/>
                    <a:p>
                      <a:pPr marL="0" lvl="0" indent="0" algn="l" rtl="0">
                        <a:spcBef>
                          <a:spcPts val="0"/>
                        </a:spcBef>
                        <a:spcAft>
                          <a:spcPts val="0"/>
                        </a:spcAft>
                        <a:buNone/>
                      </a:pPr>
                      <a:endParaRPr sz="1800">
                        <a:latin typeface="Montserrat Light"/>
                        <a:ea typeface="Montserrat Light"/>
                        <a:cs typeface="Montserrat Light"/>
                        <a:sym typeface="Montserrat Ligh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38100" cap="flat" cmpd="sng">
                      <a:solidFill>
                        <a:srgbClr val="F64646"/>
                      </a:solidFill>
                      <a:prstDash val="solid"/>
                      <a:round/>
                      <a:headEnd type="none" w="sm" len="sm"/>
                      <a:tailEnd type="none" w="sm" len="sm"/>
                    </a:lnT>
                    <a:lnB w="9525" cap="flat" cmpd="sng">
                      <a:solidFill>
                        <a:srgbClr val="FFC800"/>
                      </a:solidFill>
                      <a:prstDash val="solid"/>
                      <a:round/>
                      <a:headEnd type="none" w="sm" len="sm"/>
                      <a:tailEnd type="none" w="sm" len="sm"/>
                    </a:lnB>
                  </a:tcPr>
                </a:tc>
                <a:tc>
                  <a:txBody>
                    <a:bodyPr/>
                    <a:lstStyle/>
                    <a:p>
                      <a:pPr marL="0" lvl="0" indent="0" algn="ctr" rtl="0">
                        <a:spcBef>
                          <a:spcPts val="0"/>
                        </a:spcBef>
                        <a:spcAft>
                          <a:spcPts val="0"/>
                        </a:spcAft>
                        <a:buNone/>
                      </a:pPr>
                      <a:r>
                        <a:rPr lang="en" sz="1800">
                          <a:latin typeface="Montserrat Light"/>
                          <a:ea typeface="Montserrat Light"/>
                          <a:cs typeface="Montserrat Light"/>
                          <a:sym typeface="Montserrat Light"/>
                        </a:rPr>
                        <a:t>A</a:t>
                      </a:r>
                      <a:endParaRPr sz="1800">
                        <a:latin typeface="Montserrat Light"/>
                        <a:ea typeface="Montserrat Light"/>
                        <a:cs typeface="Montserrat Light"/>
                        <a:sym typeface="Montserrat Ligh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38100" cap="flat" cmpd="sng">
                      <a:solidFill>
                        <a:srgbClr val="F64646"/>
                      </a:solidFill>
                      <a:prstDash val="solid"/>
                      <a:round/>
                      <a:headEnd type="none" w="sm" len="sm"/>
                      <a:tailEnd type="none" w="sm" len="sm"/>
                    </a:lnT>
                    <a:lnB w="9525" cap="flat" cmpd="sng">
                      <a:solidFill>
                        <a:srgbClr val="FFC800"/>
                      </a:solidFill>
                      <a:prstDash val="solid"/>
                      <a:round/>
                      <a:headEnd type="none" w="sm" len="sm"/>
                      <a:tailEnd type="none" w="sm" len="sm"/>
                    </a:lnB>
                  </a:tcPr>
                </a:tc>
                <a:tc>
                  <a:txBody>
                    <a:bodyPr/>
                    <a:lstStyle/>
                    <a:p>
                      <a:pPr marL="0" lvl="0" indent="0" algn="ctr" rtl="0">
                        <a:spcBef>
                          <a:spcPts val="0"/>
                        </a:spcBef>
                        <a:spcAft>
                          <a:spcPts val="0"/>
                        </a:spcAft>
                        <a:buNone/>
                      </a:pPr>
                      <a:r>
                        <a:rPr lang="en" sz="1800">
                          <a:latin typeface="Montserrat Light"/>
                          <a:ea typeface="Montserrat Light"/>
                          <a:cs typeface="Montserrat Light"/>
                          <a:sym typeface="Montserrat Light"/>
                        </a:rPr>
                        <a:t>B</a:t>
                      </a:r>
                      <a:endParaRPr sz="1800">
                        <a:latin typeface="Montserrat Light"/>
                        <a:ea typeface="Montserrat Light"/>
                        <a:cs typeface="Montserrat Light"/>
                        <a:sym typeface="Montserrat Ligh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38100" cap="flat" cmpd="sng">
                      <a:solidFill>
                        <a:srgbClr val="F64646"/>
                      </a:solidFill>
                      <a:prstDash val="solid"/>
                      <a:round/>
                      <a:headEnd type="none" w="sm" len="sm"/>
                      <a:tailEnd type="none" w="sm" len="sm"/>
                    </a:lnT>
                    <a:lnB w="9525" cap="flat" cmpd="sng">
                      <a:solidFill>
                        <a:srgbClr val="FFC800"/>
                      </a:solidFill>
                      <a:prstDash val="solid"/>
                      <a:round/>
                      <a:headEnd type="none" w="sm" len="sm"/>
                      <a:tailEnd type="none" w="sm" len="sm"/>
                    </a:lnB>
                  </a:tcPr>
                </a:tc>
                <a:tc>
                  <a:txBody>
                    <a:bodyPr/>
                    <a:lstStyle/>
                    <a:p>
                      <a:pPr marL="0" lvl="0" indent="0" algn="ctr" rtl="0">
                        <a:spcBef>
                          <a:spcPts val="0"/>
                        </a:spcBef>
                        <a:spcAft>
                          <a:spcPts val="0"/>
                        </a:spcAft>
                        <a:buNone/>
                      </a:pPr>
                      <a:r>
                        <a:rPr lang="en" sz="1800">
                          <a:latin typeface="Montserrat Light"/>
                          <a:ea typeface="Montserrat Light"/>
                          <a:cs typeface="Montserrat Light"/>
                          <a:sym typeface="Montserrat Light"/>
                        </a:rPr>
                        <a:t>C</a:t>
                      </a:r>
                      <a:endParaRPr sz="1800">
                        <a:latin typeface="Montserrat Light"/>
                        <a:ea typeface="Montserrat Light"/>
                        <a:cs typeface="Montserrat Light"/>
                        <a:sym typeface="Montserrat Ligh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38100" cap="flat" cmpd="sng">
                      <a:solidFill>
                        <a:srgbClr val="F64646"/>
                      </a:solidFill>
                      <a:prstDash val="solid"/>
                      <a:round/>
                      <a:headEnd type="none" w="sm" len="sm"/>
                      <a:tailEnd type="none" w="sm" len="sm"/>
                    </a:lnT>
                    <a:lnB w="9525" cap="flat" cmpd="sng">
                      <a:solidFill>
                        <a:srgbClr val="FFC800"/>
                      </a:solidFill>
                      <a:prstDash val="solid"/>
                      <a:round/>
                      <a:headEnd type="none" w="sm" len="sm"/>
                      <a:tailEnd type="none" w="sm" len="sm"/>
                    </a:lnB>
                  </a:tcPr>
                </a:tc>
                <a:extLst>
                  <a:ext uri="{0D108BD9-81ED-4DB2-BD59-A6C34878D82A}">
                    <a16:rowId xmlns:a16="http://schemas.microsoft.com/office/drawing/2014/main" val="10000"/>
                  </a:ext>
                </a:extLst>
              </a:tr>
              <a:tr h="644475">
                <a:tc>
                  <a:txBody>
                    <a:bodyPr/>
                    <a:lstStyle/>
                    <a:p>
                      <a:pPr marL="0" lvl="0" indent="0" algn="r" rtl="0">
                        <a:spcBef>
                          <a:spcPts val="0"/>
                        </a:spcBef>
                        <a:spcAft>
                          <a:spcPts val="0"/>
                        </a:spcAft>
                        <a:buNone/>
                      </a:pPr>
                      <a:r>
                        <a:rPr lang="en" sz="1800">
                          <a:latin typeface="Montserrat Light"/>
                          <a:ea typeface="Montserrat Light"/>
                          <a:cs typeface="Montserrat Light"/>
                          <a:sym typeface="Montserrat Light"/>
                        </a:rPr>
                        <a:t>Yellow</a:t>
                      </a:r>
                      <a:endParaRPr sz="1800">
                        <a:latin typeface="Montserrat Light"/>
                        <a:ea typeface="Montserrat Light"/>
                        <a:cs typeface="Montserrat Light"/>
                        <a:sym typeface="Montserrat Ligh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9525" cap="flat" cmpd="sng">
                      <a:solidFill>
                        <a:srgbClr val="FFC800"/>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Montserrat"/>
                          <a:ea typeface="Montserrat"/>
                          <a:cs typeface="Montserrat"/>
                          <a:sym typeface="Montserrat"/>
                        </a:rPr>
                        <a:t>10</a:t>
                      </a:r>
                      <a:endParaRPr sz="1800" b="1">
                        <a:latin typeface="Montserrat"/>
                        <a:ea typeface="Montserrat"/>
                        <a:cs typeface="Montserrat"/>
                        <a:sym typeface="Montserra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9525" cap="flat" cmpd="sng">
                      <a:solidFill>
                        <a:srgbClr val="FFC800"/>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Montserrat"/>
                          <a:ea typeface="Montserrat"/>
                          <a:cs typeface="Montserrat"/>
                          <a:sym typeface="Montserrat"/>
                        </a:rPr>
                        <a:t>20</a:t>
                      </a:r>
                      <a:endParaRPr sz="1800" b="1">
                        <a:latin typeface="Montserrat"/>
                        <a:ea typeface="Montserrat"/>
                        <a:cs typeface="Montserrat"/>
                        <a:sym typeface="Montserra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9525" cap="flat" cmpd="sng">
                      <a:solidFill>
                        <a:srgbClr val="FFC800"/>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Montserrat"/>
                          <a:ea typeface="Montserrat"/>
                          <a:cs typeface="Montserrat"/>
                          <a:sym typeface="Montserrat"/>
                        </a:rPr>
                        <a:t>7</a:t>
                      </a:r>
                      <a:endParaRPr sz="1800" b="1">
                        <a:latin typeface="Montserrat"/>
                        <a:ea typeface="Montserrat"/>
                        <a:cs typeface="Montserrat"/>
                        <a:sym typeface="Montserra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9525" cap="flat" cmpd="sng">
                      <a:solidFill>
                        <a:srgbClr val="FFC800"/>
                      </a:solidFill>
                      <a:prstDash val="solid"/>
                      <a:round/>
                      <a:headEnd type="none" w="sm" len="sm"/>
                      <a:tailEnd type="none" w="sm" len="sm"/>
                    </a:lnB>
                  </a:tcPr>
                </a:tc>
                <a:extLst>
                  <a:ext uri="{0D108BD9-81ED-4DB2-BD59-A6C34878D82A}">
                    <a16:rowId xmlns:a16="http://schemas.microsoft.com/office/drawing/2014/main" val="10001"/>
                  </a:ext>
                </a:extLst>
              </a:tr>
              <a:tr h="644475">
                <a:tc>
                  <a:txBody>
                    <a:bodyPr/>
                    <a:lstStyle/>
                    <a:p>
                      <a:pPr marL="0" lvl="0" indent="0" algn="r" rtl="0">
                        <a:spcBef>
                          <a:spcPts val="0"/>
                        </a:spcBef>
                        <a:spcAft>
                          <a:spcPts val="0"/>
                        </a:spcAft>
                        <a:buNone/>
                      </a:pPr>
                      <a:r>
                        <a:rPr lang="en" sz="1800">
                          <a:latin typeface="Montserrat Light"/>
                          <a:ea typeface="Montserrat Light"/>
                          <a:cs typeface="Montserrat Light"/>
                          <a:sym typeface="Montserrat Light"/>
                        </a:rPr>
                        <a:t>Blue</a:t>
                      </a:r>
                      <a:endParaRPr sz="1800">
                        <a:latin typeface="Montserrat Light"/>
                        <a:ea typeface="Montserrat Light"/>
                        <a:cs typeface="Montserrat Light"/>
                        <a:sym typeface="Montserrat Ligh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9525" cap="flat" cmpd="sng">
                      <a:solidFill>
                        <a:srgbClr val="FFC800"/>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Montserrat"/>
                          <a:ea typeface="Montserrat"/>
                          <a:cs typeface="Montserrat"/>
                          <a:sym typeface="Montserrat"/>
                        </a:rPr>
                        <a:t>30</a:t>
                      </a:r>
                      <a:endParaRPr sz="1800" b="1">
                        <a:latin typeface="Montserrat"/>
                        <a:ea typeface="Montserrat"/>
                        <a:cs typeface="Montserrat"/>
                        <a:sym typeface="Montserra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9525" cap="flat" cmpd="sng">
                      <a:solidFill>
                        <a:srgbClr val="FFC800"/>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Montserrat"/>
                          <a:ea typeface="Montserrat"/>
                          <a:cs typeface="Montserrat"/>
                          <a:sym typeface="Montserrat"/>
                        </a:rPr>
                        <a:t>15</a:t>
                      </a:r>
                      <a:endParaRPr sz="1800" b="1">
                        <a:latin typeface="Montserrat"/>
                        <a:ea typeface="Montserrat"/>
                        <a:cs typeface="Montserrat"/>
                        <a:sym typeface="Montserra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9525" cap="flat" cmpd="sng">
                      <a:solidFill>
                        <a:srgbClr val="FFC800"/>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Montserrat"/>
                          <a:ea typeface="Montserrat"/>
                          <a:cs typeface="Montserrat"/>
                          <a:sym typeface="Montserrat"/>
                        </a:rPr>
                        <a:t>10</a:t>
                      </a:r>
                      <a:endParaRPr sz="1800" b="1">
                        <a:latin typeface="Montserrat"/>
                        <a:ea typeface="Montserrat"/>
                        <a:cs typeface="Montserrat"/>
                        <a:sym typeface="Montserra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9525" cap="flat" cmpd="sng">
                      <a:solidFill>
                        <a:srgbClr val="FFC800"/>
                      </a:solidFill>
                      <a:prstDash val="solid"/>
                      <a:round/>
                      <a:headEnd type="none" w="sm" len="sm"/>
                      <a:tailEnd type="none" w="sm" len="sm"/>
                    </a:lnB>
                  </a:tcPr>
                </a:tc>
                <a:extLst>
                  <a:ext uri="{0D108BD9-81ED-4DB2-BD59-A6C34878D82A}">
                    <a16:rowId xmlns:a16="http://schemas.microsoft.com/office/drawing/2014/main" val="10002"/>
                  </a:ext>
                </a:extLst>
              </a:tr>
              <a:tr h="644475">
                <a:tc>
                  <a:txBody>
                    <a:bodyPr/>
                    <a:lstStyle/>
                    <a:p>
                      <a:pPr marL="0" lvl="0" indent="0" algn="r" rtl="0">
                        <a:spcBef>
                          <a:spcPts val="0"/>
                        </a:spcBef>
                        <a:spcAft>
                          <a:spcPts val="0"/>
                        </a:spcAft>
                        <a:buNone/>
                      </a:pPr>
                      <a:r>
                        <a:rPr lang="en" sz="1800">
                          <a:latin typeface="Montserrat Light"/>
                          <a:ea typeface="Montserrat Light"/>
                          <a:cs typeface="Montserrat Light"/>
                          <a:sym typeface="Montserrat Light"/>
                        </a:rPr>
                        <a:t>Orange</a:t>
                      </a:r>
                      <a:endParaRPr sz="1800">
                        <a:latin typeface="Montserrat Light"/>
                        <a:ea typeface="Montserrat Light"/>
                        <a:cs typeface="Montserrat Light"/>
                        <a:sym typeface="Montserrat Ligh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38100" cap="flat" cmpd="sng">
                      <a:solidFill>
                        <a:srgbClr val="F64646"/>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Montserrat"/>
                          <a:ea typeface="Montserrat"/>
                          <a:cs typeface="Montserrat"/>
                          <a:sym typeface="Montserrat"/>
                        </a:rPr>
                        <a:t>5</a:t>
                      </a:r>
                      <a:endParaRPr sz="1800" b="1">
                        <a:latin typeface="Montserrat"/>
                        <a:ea typeface="Montserrat"/>
                        <a:cs typeface="Montserrat"/>
                        <a:sym typeface="Montserra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38100" cap="flat" cmpd="sng">
                      <a:solidFill>
                        <a:srgbClr val="F64646"/>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Montserrat"/>
                          <a:ea typeface="Montserrat"/>
                          <a:cs typeface="Montserrat"/>
                          <a:sym typeface="Montserrat"/>
                        </a:rPr>
                        <a:t>24</a:t>
                      </a:r>
                      <a:endParaRPr sz="1800" b="1">
                        <a:latin typeface="Montserrat"/>
                        <a:ea typeface="Montserrat"/>
                        <a:cs typeface="Montserrat"/>
                        <a:sym typeface="Montserra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38100" cap="flat" cmpd="sng">
                      <a:solidFill>
                        <a:srgbClr val="F64646"/>
                      </a:solidFill>
                      <a:prstDash val="solid"/>
                      <a:round/>
                      <a:headEnd type="none" w="sm" len="sm"/>
                      <a:tailEnd type="none" w="sm" len="sm"/>
                    </a:lnB>
                  </a:tcPr>
                </a:tc>
                <a:tc>
                  <a:txBody>
                    <a:bodyPr/>
                    <a:lstStyle/>
                    <a:p>
                      <a:pPr marL="0" lvl="0" indent="0" algn="ctr" rtl="0">
                        <a:spcBef>
                          <a:spcPts val="0"/>
                        </a:spcBef>
                        <a:spcAft>
                          <a:spcPts val="0"/>
                        </a:spcAft>
                        <a:buNone/>
                      </a:pPr>
                      <a:r>
                        <a:rPr lang="en" sz="1800" b="1">
                          <a:latin typeface="Montserrat"/>
                          <a:ea typeface="Montserrat"/>
                          <a:cs typeface="Montserrat"/>
                          <a:sym typeface="Montserrat"/>
                        </a:rPr>
                        <a:t>16</a:t>
                      </a:r>
                      <a:endParaRPr sz="1800" b="1">
                        <a:latin typeface="Montserrat"/>
                        <a:ea typeface="Montserrat"/>
                        <a:cs typeface="Montserrat"/>
                        <a:sym typeface="Montserrat"/>
                      </a:endParaRPr>
                    </a:p>
                  </a:txBody>
                  <a:tcPr marL="91425" marR="91425" marT="68575" marB="68575" anchor="ctr">
                    <a:lnL w="9525" cap="flat" cmpd="sng">
                      <a:solidFill>
                        <a:srgbClr val="EFEFEF"/>
                      </a:solidFill>
                      <a:prstDash val="solid"/>
                      <a:round/>
                      <a:headEnd type="none" w="sm" len="sm"/>
                      <a:tailEnd type="none" w="sm" len="sm"/>
                    </a:lnL>
                    <a:lnR w="9525" cap="flat" cmpd="sng">
                      <a:solidFill>
                        <a:srgbClr val="EFEFEF"/>
                      </a:solidFill>
                      <a:prstDash val="solid"/>
                      <a:round/>
                      <a:headEnd type="none" w="sm" len="sm"/>
                      <a:tailEnd type="none" w="sm" len="sm"/>
                    </a:lnR>
                    <a:lnT w="9525" cap="flat" cmpd="sng">
                      <a:solidFill>
                        <a:srgbClr val="FFC800"/>
                      </a:solidFill>
                      <a:prstDash val="solid"/>
                      <a:round/>
                      <a:headEnd type="none" w="sm" len="sm"/>
                      <a:tailEnd type="none" w="sm" len="sm"/>
                    </a:lnT>
                    <a:lnB w="38100" cap="flat" cmpd="sng">
                      <a:solidFill>
                        <a:srgbClr val="F64646"/>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2" name="Footer Placeholder 1"/>
          <p:cNvSpPr>
            <a:spLocks noGrp="1"/>
          </p:cNvSpPr>
          <p:nvPr>
            <p:ph type="ftr" sz="quarter" idx="13"/>
          </p:nvPr>
        </p:nvSpPr>
        <p:spPr/>
        <p:txBody>
          <a:bodyPr/>
          <a:lstStyle/>
          <a:p>
            <a:pPr algn="ctr"/>
            <a:r>
              <a:rPr lang="en-US" smtClean="0"/>
              <a:t>Kerja Praktek PT Telkom Indonesia | Subdit Consumer Assurance</a:t>
            </a:r>
            <a:endParaRPr lang="en-US" dirty="0"/>
          </a:p>
        </p:txBody>
      </p:sp>
    </p:spTree>
  </p:cSld>
  <p:clrMapOvr>
    <a:masterClrMapping/>
  </p:clrMapOvr>
  <p:transition>
    <p:fade thruBlk="1"/>
  </p:transition>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785"/>
        <p:cNvGrpSpPr/>
        <p:nvPr/>
      </p:nvGrpSpPr>
      <p:grpSpPr>
        <a:xfrm>
          <a:off x="0" y="0"/>
          <a:ext cx="0" cy="0"/>
          <a:chOff x="0" y="0"/>
          <a:chExt cx="0" cy="0"/>
        </a:xfrm>
      </p:grpSpPr>
      <p:sp>
        <p:nvSpPr>
          <p:cNvPr id="786" name="Google Shape;786;p31"/>
          <p:cNvSpPr txBox="1">
            <a:spLocks noGrp="1"/>
          </p:cNvSpPr>
          <p:nvPr>
            <p:ph type="title"/>
          </p:nvPr>
        </p:nvSpPr>
        <p:spPr>
          <a:xfrm>
            <a:off x="0" y="0"/>
            <a:ext cx="9144000" cy="696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PELAKSANAAN KERJA PRAKTEK</a:t>
            </a:r>
            <a:endParaRPr dirty="0"/>
          </a:p>
        </p:txBody>
      </p:sp>
      <p:grpSp>
        <p:nvGrpSpPr>
          <p:cNvPr id="788" name="Google Shape;788;p31"/>
          <p:cNvGrpSpPr/>
          <p:nvPr/>
        </p:nvGrpSpPr>
        <p:grpSpPr>
          <a:xfrm>
            <a:off x="5632317" y="1189775"/>
            <a:ext cx="3305700" cy="3483050"/>
            <a:chOff x="5632317" y="1189775"/>
            <a:chExt cx="3305700" cy="3483050"/>
          </a:xfrm>
        </p:grpSpPr>
        <p:sp>
          <p:nvSpPr>
            <p:cNvPr id="789" name="Google Shape;789;p31"/>
            <p:cNvSpPr/>
            <p:nvPr/>
          </p:nvSpPr>
          <p:spPr>
            <a:xfrm>
              <a:off x="5632317" y="1189775"/>
              <a:ext cx="3305700" cy="669000"/>
            </a:xfrm>
            <a:prstGeom prst="chevron">
              <a:avLst>
                <a:gd name="adj" fmla="val 50000"/>
              </a:avLst>
            </a:prstGeom>
            <a:solidFill>
              <a:srgbClr val="FFC8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Montserrat"/>
                  <a:ea typeface="Montserrat"/>
                  <a:cs typeface="Montserrat"/>
                  <a:sym typeface="Montserrat"/>
                </a:rPr>
                <a:t>Lorem 3</a:t>
              </a:r>
              <a:endParaRPr b="1">
                <a:solidFill>
                  <a:srgbClr val="FFFFFF"/>
                </a:solidFill>
                <a:latin typeface="Montserrat"/>
                <a:ea typeface="Montserrat"/>
                <a:cs typeface="Montserrat"/>
                <a:sym typeface="Montserrat"/>
              </a:endParaRPr>
            </a:p>
          </p:txBody>
        </p:sp>
        <p:sp>
          <p:nvSpPr>
            <p:cNvPr id="790" name="Google Shape;790;p31"/>
            <p:cNvSpPr txBox="1"/>
            <p:nvPr/>
          </p:nvSpPr>
          <p:spPr>
            <a:xfrm>
              <a:off x="6167063" y="2057125"/>
              <a:ext cx="2236200" cy="2615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rgbClr val="434343"/>
                  </a:solidFill>
                  <a:latin typeface="Montserrat Light"/>
                  <a:ea typeface="Montserrat Light"/>
                  <a:cs typeface="Montserrat Light"/>
                  <a:sym typeface="Montserrat Light"/>
                </a:rPr>
                <a:t>Lorem ipsum dolor sit amet, consectetur adipiscing elit. Duis sit amet odio vel purus bibendum luctus. Morbi iaculis dapibus tristique. In hac habitasse platea dictumst. Mauris convallis quam at. Morbi iaculis dapibus tristique.</a:t>
              </a:r>
              <a:endParaRPr sz="1000">
                <a:solidFill>
                  <a:srgbClr val="434343"/>
                </a:solidFill>
                <a:latin typeface="Montserrat Light"/>
                <a:ea typeface="Montserrat Light"/>
                <a:cs typeface="Montserrat Light"/>
                <a:sym typeface="Montserrat Light"/>
              </a:endParaRPr>
            </a:p>
          </p:txBody>
        </p:sp>
      </p:grpSp>
      <p:grpSp>
        <p:nvGrpSpPr>
          <p:cNvPr id="791" name="Google Shape;791;p31"/>
          <p:cNvGrpSpPr/>
          <p:nvPr/>
        </p:nvGrpSpPr>
        <p:grpSpPr>
          <a:xfrm>
            <a:off x="0" y="1189989"/>
            <a:ext cx="3546900" cy="3482836"/>
            <a:chOff x="0" y="1189989"/>
            <a:chExt cx="3546900" cy="3482836"/>
          </a:xfrm>
        </p:grpSpPr>
        <p:sp>
          <p:nvSpPr>
            <p:cNvPr id="792" name="Google Shape;792;p31"/>
            <p:cNvSpPr/>
            <p:nvPr/>
          </p:nvSpPr>
          <p:spPr>
            <a:xfrm>
              <a:off x="0" y="1189989"/>
              <a:ext cx="3546900" cy="669000"/>
            </a:xfrm>
            <a:prstGeom prst="homePlate">
              <a:avLst>
                <a:gd name="adj" fmla="val 50000"/>
              </a:avLst>
            </a:prstGeom>
            <a:solidFill>
              <a:srgbClr val="F6464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Montserrat"/>
                  <a:ea typeface="Montserrat"/>
                  <a:cs typeface="Montserrat"/>
                  <a:sym typeface="Montserrat"/>
                </a:rPr>
                <a:t>Lorem 1</a:t>
              </a:r>
              <a:endParaRPr b="1">
                <a:solidFill>
                  <a:srgbClr val="FFFFFF"/>
                </a:solidFill>
                <a:latin typeface="Montserrat"/>
                <a:ea typeface="Montserrat"/>
                <a:cs typeface="Montserrat"/>
                <a:sym typeface="Montserrat"/>
              </a:endParaRPr>
            </a:p>
          </p:txBody>
        </p:sp>
        <p:sp>
          <p:nvSpPr>
            <p:cNvPr id="793" name="Google Shape;793;p31"/>
            <p:cNvSpPr txBox="1"/>
            <p:nvPr/>
          </p:nvSpPr>
          <p:spPr>
            <a:xfrm>
              <a:off x="655361" y="2057125"/>
              <a:ext cx="2236200" cy="2615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rgbClr val="434343"/>
                  </a:solidFill>
                  <a:latin typeface="Montserrat Light"/>
                  <a:ea typeface="Montserrat Light"/>
                  <a:cs typeface="Montserrat Light"/>
                  <a:sym typeface="Montserrat Light"/>
                </a:rPr>
                <a:t>Lorem ipsum dolor sit amet, consectetur adipiscing elit. Duis sit amet odio vel purus bibendum luctus. Morbi iaculis dapibus tristique. In hac habitasse platea dictumst. Mauris convallis quam at. Morbi iaculis dapibus tristique.</a:t>
              </a:r>
              <a:endParaRPr sz="1000">
                <a:solidFill>
                  <a:srgbClr val="434343"/>
                </a:solidFill>
                <a:latin typeface="Montserrat Light"/>
                <a:ea typeface="Montserrat Light"/>
                <a:cs typeface="Montserrat Light"/>
                <a:sym typeface="Montserrat Light"/>
              </a:endParaRPr>
            </a:p>
          </p:txBody>
        </p:sp>
      </p:grpSp>
      <p:grpSp>
        <p:nvGrpSpPr>
          <p:cNvPr id="794" name="Google Shape;794;p31"/>
          <p:cNvGrpSpPr/>
          <p:nvPr/>
        </p:nvGrpSpPr>
        <p:grpSpPr>
          <a:xfrm>
            <a:off x="2944204" y="1189775"/>
            <a:ext cx="3305700" cy="3483050"/>
            <a:chOff x="2944204" y="1189775"/>
            <a:chExt cx="3305700" cy="3483050"/>
          </a:xfrm>
        </p:grpSpPr>
        <p:sp>
          <p:nvSpPr>
            <p:cNvPr id="795" name="Google Shape;795;p31"/>
            <p:cNvSpPr/>
            <p:nvPr/>
          </p:nvSpPr>
          <p:spPr>
            <a:xfrm>
              <a:off x="2944204" y="1189775"/>
              <a:ext cx="3305700" cy="669000"/>
            </a:xfrm>
            <a:prstGeom prst="chevron">
              <a:avLst>
                <a:gd name="adj" fmla="val 50000"/>
              </a:avLst>
            </a:prstGeom>
            <a:solidFill>
              <a:srgbClr val="FFA4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Montserrat"/>
                  <a:ea typeface="Montserrat"/>
                  <a:cs typeface="Montserrat"/>
                  <a:sym typeface="Montserrat"/>
                </a:rPr>
                <a:t>Lorem 2</a:t>
              </a:r>
              <a:endParaRPr b="1">
                <a:solidFill>
                  <a:srgbClr val="FFFFFF"/>
                </a:solidFill>
                <a:latin typeface="Montserrat"/>
                <a:ea typeface="Montserrat"/>
                <a:cs typeface="Montserrat"/>
                <a:sym typeface="Montserrat"/>
              </a:endParaRPr>
            </a:p>
          </p:txBody>
        </p:sp>
        <p:sp>
          <p:nvSpPr>
            <p:cNvPr id="796" name="Google Shape;796;p31"/>
            <p:cNvSpPr txBox="1"/>
            <p:nvPr/>
          </p:nvSpPr>
          <p:spPr>
            <a:xfrm>
              <a:off x="3478949" y="2057125"/>
              <a:ext cx="2236200" cy="2615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rgbClr val="434343"/>
                  </a:solidFill>
                  <a:latin typeface="Montserrat Light"/>
                  <a:ea typeface="Montserrat Light"/>
                  <a:cs typeface="Montserrat Light"/>
                  <a:sym typeface="Montserrat Light"/>
                </a:rPr>
                <a:t>Lorem ipsum dolor sit amet, consectetur adipiscing elit. Duis sit amet odio vel purus bibendum luctus. Morbi iaculis dapibus tristique. In hac habitasse platea dictumst. Mauris convallis quam at. Morbi iaculis dapibus tristique.</a:t>
              </a:r>
              <a:endParaRPr sz="1000">
                <a:solidFill>
                  <a:srgbClr val="434343"/>
                </a:solidFill>
                <a:latin typeface="Montserrat Light"/>
                <a:ea typeface="Montserrat Light"/>
                <a:cs typeface="Montserrat Light"/>
                <a:sym typeface="Montserrat Light"/>
              </a:endParaRPr>
            </a:p>
          </p:txBody>
        </p:sp>
      </p:grpSp>
      <p:sp>
        <p:nvSpPr>
          <p:cNvPr id="2" name="Footer Placeholder 1"/>
          <p:cNvSpPr>
            <a:spLocks noGrp="1"/>
          </p:cNvSpPr>
          <p:nvPr>
            <p:ph type="ftr" sz="quarter" idx="13"/>
          </p:nvPr>
        </p:nvSpPr>
        <p:spPr/>
        <p:txBody>
          <a:bodyPr/>
          <a:lstStyle/>
          <a:p>
            <a:pPr algn="ctr"/>
            <a:r>
              <a:rPr lang="en-US" smtClean="0"/>
              <a:t>Kerja Praktek PT Telkom Indonesia | Subdit Consumer Assurance</a:t>
            </a:r>
            <a:endParaRPr lang="en-US" dirty="0"/>
          </a:p>
        </p:txBody>
      </p:sp>
    </p:spTree>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688" name="Google Shape;688;p21"/>
          <p:cNvSpPr txBox="1">
            <a:spLocks noGrp="1"/>
          </p:cNvSpPr>
          <p:nvPr>
            <p:ph type="body" idx="1"/>
          </p:nvPr>
        </p:nvSpPr>
        <p:spPr>
          <a:xfrm>
            <a:off x="1320025" y="1582625"/>
            <a:ext cx="3133500" cy="29553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b="1" dirty="0" smtClean="0"/>
              <a:t>VISI</a:t>
            </a:r>
            <a:endParaRPr b="1" dirty="0"/>
          </a:p>
          <a:p>
            <a:pPr marL="0" indent="0" algn="ctr">
              <a:buNone/>
            </a:pPr>
            <a:r>
              <a:rPr lang="en-US" i="1" dirty="0"/>
              <a:t>Be the King of Digital in the Region</a:t>
            </a:r>
            <a:endParaRPr lang="en-US" dirty="0"/>
          </a:p>
          <a:p>
            <a:pPr marL="0" lvl="0" indent="0" algn="l" rtl="0">
              <a:spcBef>
                <a:spcPts val="600"/>
              </a:spcBef>
              <a:spcAft>
                <a:spcPts val="0"/>
              </a:spcAft>
              <a:buNone/>
            </a:pPr>
            <a:endParaRPr dirty="0"/>
          </a:p>
        </p:txBody>
      </p:sp>
      <p:sp>
        <p:nvSpPr>
          <p:cNvPr id="689" name="Google Shape;689;p21"/>
          <p:cNvSpPr txBox="1">
            <a:spLocks noGrp="1"/>
          </p:cNvSpPr>
          <p:nvPr>
            <p:ph type="title"/>
          </p:nvPr>
        </p:nvSpPr>
        <p:spPr>
          <a:xfrm>
            <a:off x="1320025" y="866525"/>
            <a:ext cx="6455700" cy="66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smtClean="0"/>
              <a:t>VISI &amp; MISI</a:t>
            </a:r>
            <a:endParaRPr dirty="0"/>
          </a:p>
        </p:txBody>
      </p:sp>
      <p:sp>
        <p:nvSpPr>
          <p:cNvPr id="690" name="Google Shape;690;p21"/>
          <p:cNvSpPr txBox="1">
            <a:spLocks noGrp="1"/>
          </p:cNvSpPr>
          <p:nvPr>
            <p:ph type="body" idx="2"/>
          </p:nvPr>
        </p:nvSpPr>
        <p:spPr>
          <a:xfrm>
            <a:off x="4642177" y="1582625"/>
            <a:ext cx="3133500" cy="29553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b="1" dirty="0" smtClean="0"/>
              <a:t>MISI</a:t>
            </a:r>
            <a:endParaRPr b="1" dirty="0" smtClean="0"/>
          </a:p>
          <a:p>
            <a:pPr marL="0" indent="0" algn="ctr">
              <a:buNone/>
            </a:pPr>
            <a:r>
              <a:rPr lang="en-US" i="1" dirty="0"/>
              <a:t>Lead Indonesian Digital Innovation and Globalization</a:t>
            </a:r>
            <a:endParaRPr lang="en-US" dirty="0"/>
          </a:p>
        </p:txBody>
      </p:sp>
      <p:sp>
        <p:nvSpPr>
          <p:cNvPr id="6" name="Footer Placeholder 3"/>
          <p:cNvSpPr>
            <a:spLocks noGrp="1"/>
          </p:cNvSpPr>
          <p:nvPr>
            <p:ph type="ftr" sz="quarter" idx="3"/>
          </p:nvPr>
        </p:nvSpPr>
        <p:spPr>
          <a:xfrm>
            <a:off x="850453" y="4779012"/>
            <a:ext cx="6925272" cy="364488"/>
          </a:xfrm>
        </p:spPr>
        <p:txBody>
          <a:bodyPr/>
          <a:lstStyle/>
          <a:p>
            <a:pPr algn="ctr"/>
            <a:r>
              <a:rPr lang="en-US" dirty="0" err="1" smtClean="0"/>
              <a:t>Kerja</a:t>
            </a:r>
            <a:r>
              <a:rPr lang="en-US" dirty="0" smtClean="0"/>
              <a:t> </a:t>
            </a:r>
            <a:r>
              <a:rPr lang="en-US" dirty="0" err="1" smtClean="0"/>
              <a:t>Praktek</a:t>
            </a:r>
            <a:r>
              <a:rPr lang="en-US" dirty="0" smtClean="0"/>
              <a:t> PT Telkom Indonesia | </a:t>
            </a:r>
            <a:r>
              <a:rPr lang="en-US" dirty="0" err="1" smtClean="0"/>
              <a:t>Subdit</a:t>
            </a:r>
            <a:r>
              <a:rPr lang="en-US" dirty="0" smtClean="0"/>
              <a:t> Consumer Assurance</a:t>
            </a:r>
            <a:endParaRPr lang="en-US"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800"/>
        <p:cNvGrpSpPr/>
        <p:nvPr/>
      </p:nvGrpSpPr>
      <p:grpSpPr>
        <a:xfrm>
          <a:off x="0" y="0"/>
          <a:ext cx="0" cy="0"/>
          <a:chOff x="0" y="0"/>
          <a:chExt cx="0" cy="0"/>
        </a:xfrm>
      </p:grpSpPr>
      <p:sp>
        <p:nvSpPr>
          <p:cNvPr id="801" name="Google Shape;801;p32"/>
          <p:cNvSpPr txBox="1">
            <a:spLocks noGrp="1"/>
          </p:cNvSpPr>
          <p:nvPr>
            <p:ph type="title"/>
          </p:nvPr>
        </p:nvSpPr>
        <p:spPr>
          <a:xfrm>
            <a:off x="1320025" y="866525"/>
            <a:ext cx="6455700" cy="66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mtClean="0"/>
              <a:t>JOB DESCRIPTION</a:t>
            </a:r>
            <a:endParaRPr dirty="0"/>
          </a:p>
        </p:txBody>
      </p:sp>
      <p:sp>
        <p:nvSpPr>
          <p:cNvPr id="802" name="Google Shape;802;p32"/>
          <p:cNvSpPr txBox="1">
            <a:spLocks noGrp="1"/>
          </p:cNvSpPr>
          <p:nvPr>
            <p:ph type="body" idx="1"/>
          </p:nvPr>
        </p:nvSpPr>
        <p:spPr>
          <a:xfrm>
            <a:off x="1320025" y="1544275"/>
            <a:ext cx="2080800" cy="1609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803" name="Google Shape;803;p32"/>
          <p:cNvSpPr txBox="1">
            <a:spLocks noGrp="1"/>
          </p:cNvSpPr>
          <p:nvPr>
            <p:ph type="body" idx="2"/>
          </p:nvPr>
        </p:nvSpPr>
        <p:spPr>
          <a:xfrm>
            <a:off x="3507463" y="1544275"/>
            <a:ext cx="2080800" cy="1609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804" name="Google Shape;804;p32"/>
          <p:cNvSpPr txBox="1">
            <a:spLocks noGrp="1"/>
          </p:cNvSpPr>
          <p:nvPr>
            <p:ph type="body" idx="3"/>
          </p:nvPr>
        </p:nvSpPr>
        <p:spPr>
          <a:xfrm>
            <a:off x="5694900" y="1544275"/>
            <a:ext cx="2080800" cy="1609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
        <p:nvSpPr>
          <p:cNvPr id="806" name="Google Shape;806;p32"/>
          <p:cNvSpPr txBox="1">
            <a:spLocks noGrp="1"/>
          </p:cNvSpPr>
          <p:nvPr>
            <p:ph type="body" idx="1"/>
          </p:nvPr>
        </p:nvSpPr>
        <p:spPr>
          <a:xfrm>
            <a:off x="1320025" y="3220675"/>
            <a:ext cx="2080800" cy="1609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sz="1200"/>
              <a:t>Is the color of gold, butter and ripe lemons. In the spectrum of visible light, yellow is found between green and orange.</a:t>
            </a:r>
            <a:endParaRPr sz="1200"/>
          </a:p>
        </p:txBody>
      </p:sp>
      <p:sp>
        <p:nvSpPr>
          <p:cNvPr id="807" name="Google Shape;807;p32"/>
          <p:cNvSpPr txBox="1">
            <a:spLocks noGrp="1"/>
          </p:cNvSpPr>
          <p:nvPr>
            <p:ph type="body" idx="2"/>
          </p:nvPr>
        </p:nvSpPr>
        <p:spPr>
          <a:xfrm>
            <a:off x="3507463" y="3220675"/>
            <a:ext cx="2080800" cy="1609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sz="1200"/>
              <a:t>Is the colour of the clear sky and the deep sea. It is located between violet and green on the optical spectrum.</a:t>
            </a:r>
            <a:endParaRPr sz="1200"/>
          </a:p>
        </p:txBody>
      </p:sp>
      <p:sp>
        <p:nvSpPr>
          <p:cNvPr id="808" name="Google Shape;808;p32"/>
          <p:cNvSpPr txBox="1">
            <a:spLocks noGrp="1"/>
          </p:cNvSpPr>
          <p:nvPr>
            <p:ph type="body" idx="3"/>
          </p:nvPr>
        </p:nvSpPr>
        <p:spPr>
          <a:xfrm>
            <a:off x="5694900" y="3220675"/>
            <a:ext cx="2080800" cy="1609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sz="1200"/>
              <a:t>Is the color of blood, and because of this it has historically been associated with sacrifice, danger and courage. </a:t>
            </a:r>
            <a:endParaRPr sz="1200"/>
          </a:p>
          <a:p>
            <a:pPr marL="0" lvl="0" indent="0" algn="l" rtl="0">
              <a:spcBef>
                <a:spcPts val="600"/>
              </a:spcBef>
              <a:spcAft>
                <a:spcPts val="0"/>
              </a:spcAft>
              <a:buNone/>
            </a:pPr>
            <a:endParaRPr sz="1200"/>
          </a:p>
        </p:txBody>
      </p:sp>
      <p:sp>
        <p:nvSpPr>
          <p:cNvPr id="2" name="Footer Placeholder 1"/>
          <p:cNvSpPr>
            <a:spLocks noGrp="1"/>
          </p:cNvSpPr>
          <p:nvPr>
            <p:ph type="ftr" sz="quarter" idx="13"/>
          </p:nvPr>
        </p:nvSpPr>
        <p:spPr/>
        <p:txBody>
          <a:bodyPr/>
          <a:lstStyle/>
          <a:p>
            <a:pPr algn="ctr"/>
            <a:r>
              <a:rPr lang="en-US" smtClean="0"/>
              <a:t>Kerja Praktek PT Telkom Indonesia | Subdit Consumer Assurance</a:t>
            </a:r>
            <a:endParaRPr lang="en-US" dirty="0"/>
          </a:p>
        </p:txBody>
      </p:sp>
    </p:spTree>
  </p:cSld>
  <p:clrMapOvr>
    <a:masterClrMapping/>
  </p:clrMapOvr>
  <p:transition>
    <p:fade thruBlk="1"/>
  </p:transition>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836"/>
        <p:cNvGrpSpPr/>
        <p:nvPr/>
      </p:nvGrpSpPr>
      <p:grpSpPr>
        <a:xfrm>
          <a:off x="0" y="0"/>
          <a:ext cx="0" cy="0"/>
          <a:chOff x="0" y="0"/>
          <a:chExt cx="0" cy="0"/>
        </a:xfrm>
      </p:grpSpPr>
      <p:sp>
        <p:nvSpPr>
          <p:cNvPr id="837" name="Google Shape;837;p35"/>
          <p:cNvSpPr/>
          <p:nvPr/>
        </p:nvSpPr>
        <p:spPr>
          <a:xfrm>
            <a:off x="3863625" y="424701"/>
            <a:ext cx="4727226" cy="3680199"/>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w="9525" cap="flat" cmpd="sng">
            <a:solidFill>
              <a:srgbClr val="FFA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5"/>
          <p:cNvSpPr/>
          <p:nvPr/>
        </p:nvSpPr>
        <p:spPr>
          <a:xfrm>
            <a:off x="4061442" y="620134"/>
            <a:ext cx="4331700" cy="276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99999"/>
                </a:solidFill>
                <a:latin typeface="Montserrat Light"/>
                <a:ea typeface="Montserrat Light"/>
                <a:cs typeface="Montserrat Light"/>
                <a:sym typeface="Montserrat Light"/>
              </a:rPr>
              <a:t>Place your screenshot here</a:t>
            </a:r>
            <a:endParaRPr sz="1000">
              <a:solidFill>
                <a:srgbClr val="999999"/>
              </a:solidFill>
              <a:latin typeface="Montserrat Light"/>
              <a:ea typeface="Montserrat Light"/>
              <a:cs typeface="Montserrat Light"/>
              <a:sym typeface="Montserrat Light"/>
            </a:endParaRPr>
          </a:p>
        </p:txBody>
      </p:sp>
      <p:sp>
        <p:nvSpPr>
          <p:cNvPr id="840" name="Google Shape;840;p35"/>
          <p:cNvSpPr txBox="1">
            <a:spLocks noGrp="1"/>
          </p:cNvSpPr>
          <p:nvPr>
            <p:ph type="body" idx="4294967295"/>
          </p:nvPr>
        </p:nvSpPr>
        <p:spPr>
          <a:xfrm>
            <a:off x="897550" y="424775"/>
            <a:ext cx="2524800" cy="3680100"/>
          </a:xfrm>
          <a:prstGeom prst="rect">
            <a:avLst/>
          </a:prstGeom>
        </p:spPr>
        <p:txBody>
          <a:bodyPr spcFirstLastPara="1" wrap="square" lIns="91425" tIns="91425" rIns="91425" bIns="91425" anchor="ctr" anchorCtr="0">
            <a:noAutofit/>
          </a:bodyPr>
          <a:lstStyle/>
          <a:p>
            <a:pPr marL="0" lvl="0" indent="0" algn="l" rtl="0">
              <a:spcBef>
                <a:spcPts val="600"/>
              </a:spcBef>
              <a:spcAft>
                <a:spcPts val="0"/>
              </a:spcAft>
              <a:buNone/>
            </a:pPr>
            <a:r>
              <a:rPr lang="en" sz="1800" b="1">
                <a:latin typeface="Montserrat"/>
                <a:ea typeface="Montserrat"/>
                <a:cs typeface="Montserrat"/>
                <a:sym typeface="Montserrat"/>
              </a:rPr>
              <a:t>Desktop project</a:t>
            </a:r>
            <a:endParaRPr sz="1800" b="1">
              <a:latin typeface="Montserrat"/>
              <a:ea typeface="Montserrat"/>
              <a:cs typeface="Montserrat"/>
              <a:sym typeface="Montserrat"/>
            </a:endParaRPr>
          </a:p>
          <a:p>
            <a:pPr marL="0" lvl="0" indent="0" algn="l" rtl="0">
              <a:spcBef>
                <a:spcPts val="600"/>
              </a:spcBef>
              <a:spcAft>
                <a:spcPts val="0"/>
              </a:spcAft>
              <a:buNone/>
            </a:pPr>
            <a:r>
              <a:rPr lang="en" sz="1800"/>
              <a:t>Show and explain your web, app or software projects using these gadget templates.</a:t>
            </a:r>
            <a:endParaRPr sz="1800"/>
          </a:p>
        </p:txBody>
      </p:sp>
    </p:spTree>
  </p:cSld>
  <p:clrMapOvr>
    <a:masterClrMapping/>
  </p:clrMapOvr>
  <p:transition>
    <p:fade thruBlk="1"/>
  </p:transition>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844"/>
        <p:cNvGrpSpPr/>
        <p:nvPr/>
      </p:nvGrpSpPr>
      <p:grpSpPr>
        <a:xfrm>
          <a:off x="0" y="0"/>
          <a:ext cx="0" cy="0"/>
          <a:chOff x="0" y="0"/>
          <a:chExt cx="0" cy="0"/>
        </a:xfrm>
      </p:grpSpPr>
      <p:sp>
        <p:nvSpPr>
          <p:cNvPr id="846" name="Google Shape;846;p36"/>
          <p:cNvSpPr txBox="1">
            <a:spLocks noGrp="1"/>
          </p:cNvSpPr>
          <p:nvPr>
            <p:ph type="ctrTitle" idx="4294967295"/>
          </p:nvPr>
        </p:nvSpPr>
        <p:spPr>
          <a:xfrm>
            <a:off x="685800" y="1126150"/>
            <a:ext cx="3954900" cy="950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rgbClr val="F64646"/>
                </a:solidFill>
              </a:rPr>
              <a:t>Thanks!</a:t>
            </a:r>
            <a:endParaRPr sz="6000">
              <a:solidFill>
                <a:srgbClr val="F64646"/>
              </a:solidFill>
            </a:endParaRPr>
          </a:p>
        </p:txBody>
      </p:sp>
      <p:sp>
        <p:nvSpPr>
          <p:cNvPr id="847" name="Google Shape;847;p36"/>
          <p:cNvSpPr txBox="1">
            <a:spLocks noGrp="1"/>
          </p:cNvSpPr>
          <p:nvPr>
            <p:ph type="subTitle" idx="4294967295"/>
          </p:nvPr>
        </p:nvSpPr>
        <p:spPr>
          <a:xfrm>
            <a:off x="685800" y="2109249"/>
            <a:ext cx="3954900" cy="258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800" b="1">
                <a:latin typeface="Montserrat"/>
                <a:ea typeface="Montserrat"/>
                <a:cs typeface="Montserrat"/>
                <a:sym typeface="Montserrat"/>
              </a:rPr>
              <a:t>Any questions?</a:t>
            </a:r>
            <a:endParaRPr sz="1800"/>
          </a:p>
          <a:p>
            <a:pPr marL="0" lvl="0" indent="0" algn="l" rtl="0">
              <a:spcBef>
                <a:spcPts val="600"/>
              </a:spcBef>
              <a:spcAft>
                <a:spcPts val="0"/>
              </a:spcAft>
              <a:buClr>
                <a:schemeClr val="dk1"/>
              </a:buClr>
              <a:buSzPts val="1100"/>
              <a:buFont typeface="Arial"/>
              <a:buNone/>
            </a:pPr>
            <a:r>
              <a:rPr lang="en" sz="1800"/>
              <a:t>You can find me at</a:t>
            </a:r>
            <a:endParaRPr sz="1800"/>
          </a:p>
          <a:p>
            <a:pPr marL="457200" lvl="0" indent="-342900" algn="l" rtl="0">
              <a:spcBef>
                <a:spcPts val="600"/>
              </a:spcBef>
              <a:spcAft>
                <a:spcPts val="0"/>
              </a:spcAft>
              <a:buSzPts val="1800"/>
              <a:buChar char="◂"/>
            </a:pPr>
            <a:r>
              <a:rPr lang="en" sz="1800"/>
              <a:t>@username</a:t>
            </a:r>
            <a:endParaRPr sz="1800"/>
          </a:p>
          <a:p>
            <a:pPr marL="457200" lvl="0" indent="-342900" algn="l" rtl="0">
              <a:spcBef>
                <a:spcPts val="0"/>
              </a:spcBef>
              <a:spcAft>
                <a:spcPts val="0"/>
              </a:spcAft>
              <a:buSzPts val="1800"/>
              <a:buChar char="◂"/>
            </a:pPr>
            <a:r>
              <a:rPr lang="en" sz="1800"/>
              <a:t>user@mail.me</a:t>
            </a:r>
            <a:endParaRPr sz="1800"/>
          </a:p>
        </p:txBody>
      </p:sp>
      <p:pic>
        <p:nvPicPr>
          <p:cNvPr id="848" name="Google Shape;848;p36"/>
          <p:cNvPicPr preferRelativeResize="0"/>
          <p:nvPr/>
        </p:nvPicPr>
        <p:blipFill rotWithShape="1">
          <a:blip r:embed="rId3">
            <a:alphaModFix/>
          </a:blip>
          <a:srcRect l="10180" t="459" r="4122" b="18914"/>
          <a:stretch/>
        </p:blipFill>
        <p:spPr>
          <a:xfrm rot="5400000">
            <a:off x="5381675" y="749828"/>
            <a:ext cx="3873000" cy="3643800"/>
          </a:xfrm>
          <a:prstGeom prst="triangle">
            <a:avLst>
              <a:gd name="adj" fmla="val 50000"/>
            </a:avLst>
          </a:prstGeom>
          <a:noFill/>
          <a:ln>
            <a:noFill/>
          </a:ln>
        </p:spPr>
      </p:pic>
    </p:spTree>
  </p:cSld>
  <p:clrMapOvr>
    <a:masterClrMapping/>
  </p:clrMapOvr>
  <p:transition>
    <p:fade thruBlk="1"/>
  </p:transition>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FFFFFF"/>
        </a:solidFill>
        <a:effectLst/>
      </p:bgPr>
    </p:bg>
    <p:spTree>
      <p:nvGrpSpPr>
        <p:cNvPr id="1" name="Shape 867"/>
        <p:cNvGrpSpPr/>
        <p:nvPr/>
      </p:nvGrpSpPr>
      <p:grpSpPr>
        <a:xfrm>
          <a:off x="0" y="0"/>
          <a:ext cx="0" cy="0"/>
          <a:chOff x="0" y="0"/>
          <a:chExt cx="0" cy="0"/>
        </a:xfrm>
      </p:grpSpPr>
      <p:grpSp>
        <p:nvGrpSpPr>
          <p:cNvPr id="868" name="Google Shape;868;p39"/>
          <p:cNvGrpSpPr/>
          <p:nvPr/>
        </p:nvGrpSpPr>
        <p:grpSpPr>
          <a:xfrm>
            <a:off x="732113" y="342338"/>
            <a:ext cx="301186" cy="380908"/>
            <a:chOff x="584925" y="238125"/>
            <a:chExt cx="415200" cy="525100"/>
          </a:xfrm>
        </p:grpSpPr>
        <p:sp>
          <p:nvSpPr>
            <p:cNvPr id="869" name="Google Shape;869;p39"/>
            <p:cNvSpPr/>
            <p:nvPr/>
          </p:nvSpPr>
          <p:spPr>
            <a:xfrm>
              <a:off x="621550" y="299175"/>
              <a:ext cx="378575" cy="464050"/>
            </a:xfrm>
            <a:custGeom>
              <a:avLst/>
              <a:gdLst/>
              <a:ahLst/>
              <a:cxnLst/>
              <a:rect l="l" t="t" r="r" b="b"/>
              <a:pathLst>
                <a:path w="15143" h="18562" extrusionOk="0">
                  <a:moveTo>
                    <a:pt x="14166" y="0"/>
                  </a:moveTo>
                  <a:lnTo>
                    <a:pt x="14166" y="16755"/>
                  </a:lnTo>
                  <a:lnTo>
                    <a:pt x="14141" y="16926"/>
                  </a:lnTo>
                  <a:lnTo>
                    <a:pt x="14093" y="17072"/>
                  </a:lnTo>
                  <a:lnTo>
                    <a:pt x="14044" y="17194"/>
                  </a:lnTo>
                  <a:lnTo>
                    <a:pt x="13946" y="17341"/>
                  </a:lnTo>
                  <a:lnTo>
                    <a:pt x="13824" y="17438"/>
                  </a:lnTo>
                  <a:lnTo>
                    <a:pt x="13677" y="17512"/>
                  </a:lnTo>
                  <a:lnTo>
                    <a:pt x="13531" y="17561"/>
                  </a:lnTo>
                  <a:lnTo>
                    <a:pt x="13384" y="17585"/>
                  </a:lnTo>
                  <a:lnTo>
                    <a:pt x="0" y="17585"/>
                  </a:lnTo>
                  <a:lnTo>
                    <a:pt x="0" y="17731"/>
                  </a:lnTo>
                  <a:lnTo>
                    <a:pt x="25" y="17902"/>
                  </a:lnTo>
                  <a:lnTo>
                    <a:pt x="74" y="18049"/>
                  </a:lnTo>
                  <a:lnTo>
                    <a:pt x="123" y="18171"/>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71"/>
                  </a:lnTo>
                  <a:lnTo>
                    <a:pt x="15069" y="18049"/>
                  </a:lnTo>
                  <a:lnTo>
                    <a:pt x="15118" y="17902"/>
                  </a:lnTo>
                  <a:lnTo>
                    <a:pt x="15143" y="17731"/>
                  </a:lnTo>
                  <a:lnTo>
                    <a:pt x="15143" y="733"/>
                  </a:lnTo>
                  <a:lnTo>
                    <a:pt x="15118" y="586"/>
                  </a:lnTo>
                  <a:lnTo>
                    <a:pt x="15069" y="440"/>
                  </a:lnTo>
                  <a:lnTo>
                    <a:pt x="15021" y="318"/>
                  </a:lnTo>
                  <a:lnTo>
                    <a:pt x="14923" y="196"/>
                  </a:lnTo>
                  <a:lnTo>
                    <a:pt x="14801" y="122"/>
                  </a:lnTo>
                  <a:lnTo>
                    <a:pt x="14654" y="49"/>
                  </a:lnTo>
                  <a:lnTo>
                    <a:pt x="14508" y="25"/>
                  </a:lnTo>
                  <a:lnTo>
                    <a:pt x="1436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9"/>
            <p:cNvSpPr/>
            <p:nvPr/>
          </p:nvSpPr>
          <p:spPr>
            <a:xfrm>
              <a:off x="633750" y="2381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9"/>
            <p:cNvSpPr/>
            <p:nvPr/>
          </p:nvSpPr>
          <p:spPr>
            <a:xfrm>
              <a:off x="716800"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80" y="49"/>
                  </a:lnTo>
                  <a:lnTo>
                    <a:pt x="78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9"/>
            <p:cNvSpPr/>
            <p:nvPr/>
          </p:nvSpPr>
          <p:spPr>
            <a:xfrm>
              <a:off x="799825" y="238125"/>
              <a:ext cx="29350" cy="63500"/>
            </a:xfrm>
            <a:custGeom>
              <a:avLst/>
              <a:gdLst/>
              <a:ahLst/>
              <a:cxnLst/>
              <a:rect l="l" t="t" r="r" b="b"/>
              <a:pathLst>
                <a:path w="1174" h="2540" extrusionOk="0">
                  <a:moveTo>
                    <a:pt x="392" y="0"/>
                  </a:moveTo>
                  <a:lnTo>
                    <a:pt x="294" y="49"/>
                  </a:lnTo>
                  <a:lnTo>
                    <a:pt x="221" y="73"/>
                  </a:lnTo>
                  <a:lnTo>
                    <a:pt x="148" y="147"/>
                  </a:lnTo>
                  <a:lnTo>
                    <a:pt x="74" y="220"/>
                  </a:lnTo>
                  <a:lnTo>
                    <a:pt x="50" y="293"/>
                  </a:lnTo>
                  <a:lnTo>
                    <a:pt x="1" y="391"/>
                  </a:lnTo>
                  <a:lnTo>
                    <a:pt x="1" y="488"/>
                  </a:lnTo>
                  <a:lnTo>
                    <a:pt x="1" y="2052"/>
                  </a:lnTo>
                  <a:lnTo>
                    <a:pt x="1" y="2149"/>
                  </a:lnTo>
                  <a:lnTo>
                    <a:pt x="50" y="2247"/>
                  </a:lnTo>
                  <a:lnTo>
                    <a:pt x="74" y="2320"/>
                  </a:lnTo>
                  <a:lnTo>
                    <a:pt x="148" y="2393"/>
                  </a:lnTo>
                  <a:lnTo>
                    <a:pt x="221" y="2467"/>
                  </a:lnTo>
                  <a:lnTo>
                    <a:pt x="294" y="2491"/>
                  </a:lnTo>
                  <a:lnTo>
                    <a:pt x="392" y="2540"/>
                  </a:lnTo>
                  <a:lnTo>
                    <a:pt x="783"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3"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9"/>
            <p:cNvSpPr/>
            <p:nvPr/>
          </p:nvSpPr>
          <p:spPr>
            <a:xfrm>
              <a:off x="882875" y="238125"/>
              <a:ext cx="29325" cy="63500"/>
            </a:xfrm>
            <a:custGeom>
              <a:avLst/>
              <a:gdLst/>
              <a:ahLst/>
              <a:cxnLst/>
              <a:rect l="l" t="t" r="r" b="b"/>
              <a:pathLst>
                <a:path w="1173" h="2540" extrusionOk="0">
                  <a:moveTo>
                    <a:pt x="391" y="0"/>
                  </a:moveTo>
                  <a:lnTo>
                    <a:pt x="294" y="49"/>
                  </a:lnTo>
                  <a:lnTo>
                    <a:pt x="220" y="73"/>
                  </a:lnTo>
                  <a:lnTo>
                    <a:pt x="147" y="147"/>
                  </a:lnTo>
                  <a:lnTo>
                    <a:pt x="74" y="220"/>
                  </a:lnTo>
                  <a:lnTo>
                    <a:pt x="49" y="293"/>
                  </a:lnTo>
                  <a:lnTo>
                    <a:pt x="1" y="391"/>
                  </a:lnTo>
                  <a:lnTo>
                    <a:pt x="1" y="488"/>
                  </a:lnTo>
                  <a:lnTo>
                    <a:pt x="1" y="2052"/>
                  </a:lnTo>
                  <a:lnTo>
                    <a:pt x="1" y="2149"/>
                  </a:lnTo>
                  <a:lnTo>
                    <a:pt x="49" y="2247"/>
                  </a:lnTo>
                  <a:lnTo>
                    <a:pt x="74" y="2320"/>
                  </a:lnTo>
                  <a:lnTo>
                    <a:pt x="147" y="2393"/>
                  </a:lnTo>
                  <a:lnTo>
                    <a:pt x="220" y="2467"/>
                  </a:lnTo>
                  <a:lnTo>
                    <a:pt x="294" y="2491"/>
                  </a:lnTo>
                  <a:lnTo>
                    <a:pt x="391" y="2540"/>
                  </a:lnTo>
                  <a:lnTo>
                    <a:pt x="782" y="2540"/>
                  </a:lnTo>
                  <a:lnTo>
                    <a:pt x="880" y="2491"/>
                  </a:lnTo>
                  <a:lnTo>
                    <a:pt x="953" y="2467"/>
                  </a:lnTo>
                  <a:lnTo>
                    <a:pt x="1026" y="2393"/>
                  </a:lnTo>
                  <a:lnTo>
                    <a:pt x="1100" y="2320"/>
                  </a:lnTo>
                  <a:lnTo>
                    <a:pt x="1124" y="2247"/>
                  </a:lnTo>
                  <a:lnTo>
                    <a:pt x="1173" y="2149"/>
                  </a:lnTo>
                  <a:lnTo>
                    <a:pt x="1173" y="2052"/>
                  </a:lnTo>
                  <a:lnTo>
                    <a:pt x="1173" y="488"/>
                  </a:lnTo>
                  <a:lnTo>
                    <a:pt x="1173" y="391"/>
                  </a:lnTo>
                  <a:lnTo>
                    <a:pt x="1124" y="293"/>
                  </a:lnTo>
                  <a:lnTo>
                    <a:pt x="1100" y="220"/>
                  </a:lnTo>
                  <a:lnTo>
                    <a:pt x="1026" y="147"/>
                  </a:lnTo>
                  <a:lnTo>
                    <a:pt x="953" y="73"/>
                  </a:lnTo>
                  <a:lnTo>
                    <a:pt x="880" y="49"/>
                  </a:lnTo>
                  <a:lnTo>
                    <a:pt x="78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9"/>
            <p:cNvSpPr/>
            <p:nvPr/>
          </p:nvSpPr>
          <p:spPr>
            <a:xfrm>
              <a:off x="584925" y="261325"/>
              <a:ext cx="378575" cy="464050"/>
            </a:xfrm>
            <a:custGeom>
              <a:avLst/>
              <a:gdLst/>
              <a:ahLst/>
              <a:cxnLst/>
              <a:rect l="l" t="t" r="r" b="b"/>
              <a:pathLst>
                <a:path w="15143" h="18562" extrusionOk="0">
                  <a:moveTo>
                    <a:pt x="2540" y="171"/>
                  </a:moveTo>
                  <a:lnTo>
                    <a:pt x="2711" y="195"/>
                  </a:lnTo>
                  <a:lnTo>
                    <a:pt x="2882" y="244"/>
                  </a:lnTo>
                  <a:lnTo>
                    <a:pt x="3053" y="318"/>
                  </a:lnTo>
                  <a:lnTo>
                    <a:pt x="3175" y="440"/>
                  </a:lnTo>
                  <a:lnTo>
                    <a:pt x="3297" y="562"/>
                  </a:lnTo>
                  <a:lnTo>
                    <a:pt x="3370" y="733"/>
                  </a:lnTo>
                  <a:lnTo>
                    <a:pt x="3419" y="904"/>
                  </a:lnTo>
                  <a:lnTo>
                    <a:pt x="3444" y="1075"/>
                  </a:lnTo>
                  <a:lnTo>
                    <a:pt x="3419" y="1246"/>
                  </a:lnTo>
                  <a:lnTo>
                    <a:pt x="3370" y="1417"/>
                  </a:lnTo>
                  <a:lnTo>
                    <a:pt x="3297" y="1588"/>
                  </a:lnTo>
                  <a:lnTo>
                    <a:pt x="3175" y="1710"/>
                  </a:lnTo>
                  <a:lnTo>
                    <a:pt x="3053" y="1832"/>
                  </a:lnTo>
                  <a:lnTo>
                    <a:pt x="2882" y="1905"/>
                  </a:lnTo>
                  <a:lnTo>
                    <a:pt x="2711" y="1954"/>
                  </a:lnTo>
                  <a:lnTo>
                    <a:pt x="2540" y="1978"/>
                  </a:lnTo>
                  <a:lnTo>
                    <a:pt x="2369" y="1954"/>
                  </a:lnTo>
                  <a:lnTo>
                    <a:pt x="2198" y="1905"/>
                  </a:lnTo>
                  <a:lnTo>
                    <a:pt x="2027" y="1832"/>
                  </a:lnTo>
                  <a:lnTo>
                    <a:pt x="1905" y="1710"/>
                  </a:lnTo>
                  <a:lnTo>
                    <a:pt x="1783" y="1588"/>
                  </a:lnTo>
                  <a:lnTo>
                    <a:pt x="1710" y="1417"/>
                  </a:lnTo>
                  <a:lnTo>
                    <a:pt x="1661" y="1246"/>
                  </a:lnTo>
                  <a:lnTo>
                    <a:pt x="1636" y="1075"/>
                  </a:lnTo>
                  <a:lnTo>
                    <a:pt x="1661" y="904"/>
                  </a:lnTo>
                  <a:lnTo>
                    <a:pt x="1710" y="733"/>
                  </a:lnTo>
                  <a:lnTo>
                    <a:pt x="1783" y="562"/>
                  </a:lnTo>
                  <a:lnTo>
                    <a:pt x="1905" y="440"/>
                  </a:lnTo>
                  <a:lnTo>
                    <a:pt x="2027" y="318"/>
                  </a:lnTo>
                  <a:lnTo>
                    <a:pt x="2198" y="244"/>
                  </a:lnTo>
                  <a:lnTo>
                    <a:pt x="2369" y="195"/>
                  </a:lnTo>
                  <a:lnTo>
                    <a:pt x="2540" y="171"/>
                  </a:lnTo>
                  <a:close/>
                  <a:moveTo>
                    <a:pt x="5862" y="171"/>
                  </a:moveTo>
                  <a:lnTo>
                    <a:pt x="6033" y="195"/>
                  </a:lnTo>
                  <a:lnTo>
                    <a:pt x="6204" y="244"/>
                  </a:lnTo>
                  <a:lnTo>
                    <a:pt x="6374" y="318"/>
                  </a:lnTo>
                  <a:lnTo>
                    <a:pt x="6497" y="440"/>
                  </a:lnTo>
                  <a:lnTo>
                    <a:pt x="6619" y="562"/>
                  </a:lnTo>
                  <a:lnTo>
                    <a:pt x="6692" y="733"/>
                  </a:lnTo>
                  <a:lnTo>
                    <a:pt x="6741" y="904"/>
                  </a:lnTo>
                  <a:lnTo>
                    <a:pt x="6765" y="1075"/>
                  </a:lnTo>
                  <a:lnTo>
                    <a:pt x="6741" y="1246"/>
                  </a:lnTo>
                  <a:lnTo>
                    <a:pt x="6692" y="1417"/>
                  </a:lnTo>
                  <a:lnTo>
                    <a:pt x="6619" y="1588"/>
                  </a:lnTo>
                  <a:lnTo>
                    <a:pt x="6497" y="1710"/>
                  </a:lnTo>
                  <a:lnTo>
                    <a:pt x="6374" y="1832"/>
                  </a:lnTo>
                  <a:lnTo>
                    <a:pt x="6204" y="1905"/>
                  </a:lnTo>
                  <a:lnTo>
                    <a:pt x="6033" y="1954"/>
                  </a:lnTo>
                  <a:lnTo>
                    <a:pt x="5862" y="1978"/>
                  </a:lnTo>
                  <a:lnTo>
                    <a:pt x="5691" y="1954"/>
                  </a:lnTo>
                  <a:lnTo>
                    <a:pt x="5520" y="1905"/>
                  </a:lnTo>
                  <a:lnTo>
                    <a:pt x="5349" y="1832"/>
                  </a:lnTo>
                  <a:lnTo>
                    <a:pt x="5227" y="1710"/>
                  </a:lnTo>
                  <a:lnTo>
                    <a:pt x="5104" y="1588"/>
                  </a:lnTo>
                  <a:lnTo>
                    <a:pt x="5031" y="1417"/>
                  </a:lnTo>
                  <a:lnTo>
                    <a:pt x="4982" y="1246"/>
                  </a:lnTo>
                  <a:lnTo>
                    <a:pt x="4958" y="1075"/>
                  </a:lnTo>
                  <a:lnTo>
                    <a:pt x="4982" y="904"/>
                  </a:lnTo>
                  <a:lnTo>
                    <a:pt x="5031" y="733"/>
                  </a:lnTo>
                  <a:lnTo>
                    <a:pt x="5104" y="562"/>
                  </a:lnTo>
                  <a:lnTo>
                    <a:pt x="5227" y="440"/>
                  </a:lnTo>
                  <a:lnTo>
                    <a:pt x="5349" y="318"/>
                  </a:lnTo>
                  <a:lnTo>
                    <a:pt x="5520" y="244"/>
                  </a:lnTo>
                  <a:lnTo>
                    <a:pt x="5691" y="195"/>
                  </a:lnTo>
                  <a:lnTo>
                    <a:pt x="5862" y="171"/>
                  </a:lnTo>
                  <a:close/>
                  <a:moveTo>
                    <a:pt x="9183" y="171"/>
                  </a:moveTo>
                  <a:lnTo>
                    <a:pt x="9354" y="195"/>
                  </a:lnTo>
                  <a:lnTo>
                    <a:pt x="9525" y="244"/>
                  </a:lnTo>
                  <a:lnTo>
                    <a:pt x="9696" y="318"/>
                  </a:lnTo>
                  <a:lnTo>
                    <a:pt x="9818" y="440"/>
                  </a:lnTo>
                  <a:lnTo>
                    <a:pt x="9940" y="562"/>
                  </a:lnTo>
                  <a:lnTo>
                    <a:pt x="10014" y="733"/>
                  </a:lnTo>
                  <a:lnTo>
                    <a:pt x="10062" y="904"/>
                  </a:lnTo>
                  <a:lnTo>
                    <a:pt x="10087" y="1075"/>
                  </a:lnTo>
                  <a:lnTo>
                    <a:pt x="10062" y="1246"/>
                  </a:lnTo>
                  <a:lnTo>
                    <a:pt x="10014" y="1417"/>
                  </a:lnTo>
                  <a:lnTo>
                    <a:pt x="9940" y="1588"/>
                  </a:lnTo>
                  <a:lnTo>
                    <a:pt x="9818" y="1710"/>
                  </a:lnTo>
                  <a:lnTo>
                    <a:pt x="9696" y="1832"/>
                  </a:lnTo>
                  <a:lnTo>
                    <a:pt x="9525" y="1905"/>
                  </a:lnTo>
                  <a:lnTo>
                    <a:pt x="9354" y="1954"/>
                  </a:lnTo>
                  <a:lnTo>
                    <a:pt x="9183" y="1978"/>
                  </a:lnTo>
                  <a:lnTo>
                    <a:pt x="9012" y="1954"/>
                  </a:lnTo>
                  <a:lnTo>
                    <a:pt x="8841" y="1905"/>
                  </a:lnTo>
                  <a:lnTo>
                    <a:pt x="8670" y="1832"/>
                  </a:lnTo>
                  <a:lnTo>
                    <a:pt x="8548" y="1710"/>
                  </a:lnTo>
                  <a:lnTo>
                    <a:pt x="8426" y="1588"/>
                  </a:lnTo>
                  <a:lnTo>
                    <a:pt x="8353" y="1417"/>
                  </a:lnTo>
                  <a:lnTo>
                    <a:pt x="8304" y="1246"/>
                  </a:lnTo>
                  <a:lnTo>
                    <a:pt x="8279" y="1075"/>
                  </a:lnTo>
                  <a:lnTo>
                    <a:pt x="8304" y="904"/>
                  </a:lnTo>
                  <a:lnTo>
                    <a:pt x="8353" y="733"/>
                  </a:lnTo>
                  <a:lnTo>
                    <a:pt x="8426" y="562"/>
                  </a:lnTo>
                  <a:lnTo>
                    <a:pt x="8548" y="440"/>
                  </a:lnTo>
                  <a:lnTo>
                    <a:pt x="8670" y="318"/>
                  </a:lnTo>
                  <a:lnTo>
                    <a:pt x="8841" y="244"/>
                  </a:lnTo>
                  <a:lnTo>
                    <a:pt x="9012" y="195"/>
                  </a:lnTo>
                  <a:lnTo>
                    <a:pt x="9183" y="171"/>
                  </a:lnTo>
                  <a:close/>
                  <a:moveTo>
                    <a:pt x="12505" y="171"/>
                  </a:moveTo>
                  <a:lnTo>
                    <a:pt x="12676" y="195"/>
                  </a:lnTo>
                  <a:lnTo>
                    <a:pt x="12847" y="244"/>
                  </a:lnTo>
                  <a:lnTo>
                    <a:pt x="13018" y="318"/>
                  </a:lnTo>
                  <a:lnTo>
                    <a:pt x="13140" y="440"/>
                  </a:lnTo>
                  <a:lnTo>
                    <a:pt x="13262" y="562"/>
                  </a:lnTo>
                  <a:lnTo>
                    <a:pt x="13335" y="733"/>
                  </a:lnTo>
                  <a:lnTo>
                    <a:pt x="13384" y="904"/>
                  </a:lnTo>
                  <a:lnTo>
                    <a:pt x="13408" y="1075"/>
                  </a:lnTo>
                  <a:lnTo>
                    <a:pt x="13384" y="1246"/>
                  </a:lnTo>
                  <a:lnTo>
                    <a:pt x="13335" y="1417"/>
                  </a:lnTo>
                  <a:lnTo>
                    <a:pt x="13262" y="1588"/>
                  </a:lnTo>
                  <a:lnTo>
                    <a:pt x="13140" y="1710"/>
                  </a:lnTo>
                  <a:lnTo>
                    <a:pt x="13018" y="1832"/>
                  </a:lnTo>
                  <a:lnTo>
                    <a:pt x="12847" y="1905"/>
                  </a:lnTo>
                  <a:lnTo>
                    <a:pt x="12676" y="1954"/>
                  </a:lnTo>
                  <a:lnTo>
                    <a:pt x="12505" y="1978"/>
                  </a:lnTo>
                  <a:lnTo>
                    <a:pt x="12334" y="1954"/>
                  </a:lnTo>
                  <a:lnTo>
                    <a:pt x="12163" y="1905"/>
                  </a:lnTo>
                  <a:lnTo>
                    <a:pt x="11992" y="1832"/>
                  </a:lnTo>
                  <a:lnTo>
                    <a:pt x="11870" y="1710"/>
                  </a:lnTo>
                  <a:lnTo>
                    <a:pt x="11748" y="1588"/>
                  </a:lnTo>
                  <a:lnTo>
                    <a:pt x="11674" y="1417"/>
                  </a:lnTo>
                  <a:lnTo>
                    <a:pt x="11625" y="1246"/>
                  </a:lnTo>
                  <a:lnTo>
                    <a:pt x="11601" y="1075"/>
                  </a:lnTo>
                  <a:lnTo>
                    <a:pt x="11625" y="904"/>
                  </a:lnTo>
                  <a:lnTo>
                    <a:pt x="11674" y="733"/>
                  </a:lnTo>
                  <a:lnTo>
                    <a:pt x="11748" y="562"/>
                  </a:lnTo>
                  <a:lnTo>
                    <a:pt x="11870" y="440"/>
                  </a:lnTo>
                  <a:lnTo>
                    <a:pt x="11992" y="318"/>
                  </a:lnTo>
                  <a:lnTo>
                    <a:pt x="12163" y="244"/>
                  </a:lnTo>
                  <a:lnTo>
                    <a:pt x="12334" y="195"/>
                  </a:lnTo>
                  <a:lnTo>
                    <a:pt x="12505" y="171"/>
                  </a:lnTo>
                  <a:close/>
                  <a:moveTo>
                    <a:pt x="13091" y="5520"/>
                  </a:moveTo>
                  <a:lnTo>
                    <a:pt x="13189" y="5544"/>
                  </a:lnTo>
                  <a:lnTo>
                    <a:pt x="13262" y="5593"/>
                  </a:lnTo>
                  <a:lnTo>
                    <a:pt x="13311" y="5666"/>
                  </a:lnTo>
                  <a:lnTo>
                    <a:pt x="13335" y="5764"/>
                  </a:lnTo>
                  <a:lnTo>
                    <a:pt x="13311" y="5862"/>
                  </a:lnTo>
                  <a:lnTo>
                    <a:pt x="13262" y="5935"/>
                  </a:lnTo>
                  <a:lnTo>
                    <a:pt x="13189" y="5984"/>
                  </a:lnTo>
                  <a:lnTo>
                    <a:pt x="13091" y="6008"/>
                  </a:lnTo>
                  <a:lnTo>
                    <a:pt x="1954" y="6008"/>
                  </a:lnTo>
                  <a:lnTo>
                    <a:pt x="1856" y="5984"/>
                  </a:lnTo>
                  <a:lnTo>
                    <a:pt x="1783" y="5935"/>
                  </a:lnTo>
                  <a:lnTo>
                    <a:pt x="1734" y="5862"/>
                  </a:lnTo>
                  <a:lnTo>
                    <a:pt x="1710" y="5764"/>
                  </a:lnTo>
                  <a:lnTo>
                    <a:pt x="1734" y="5666"/>
                  </a:lnTo>
                  <a:lnTo>
                    <a:pt x="1783" y="5593"/>
                  </a:lnTo>
                  <a:lnTo>
                    <a:pt x="1856" y="5544"/>
                  </a:lnTo>
                  <a:lnTo>
                    <a:pt x="1954" y="5520"/>
                  </a:lnTo>
                  <a:close/>
                  <a:moveTo>
                    <a:pt x="13189" y="7840"/>
                  </a:moveTo>
                  <a:lnTo>
                    <a:pt x="13262" y="7913"/>
                  </a:lnTo>
                  <a:lnTo>
                    <a:pt x="13311" y="7986"/>
                  </a:lnTo>
                  <a:lnTo>
                    <a:pt x="13335" y="8084"/>
                  </a:lnTo>
                  <a:lnTo>
                    <a:pt x="13311" y="8182"/>
                  </a:lnTo>
                  <a:lnTo>
                    <a:pt x="13262" y="8255"/>
                  </a:lnTo>
                  <a:lnTo>
                    <a:pt x="13189" y="8304"/>
                  </a:lnTo>
                  <a:lnTo>
                    <a:pt x="13091" y="8328"/>
                  </a:lnTo>
                  <a:lnTo>
                    <a:pt x="1954" y="8328"/>
                  </a:lnTo>
                  <a:lnTo>
                    <a:pt x="1856" y="8304"/>
                  </a:lnTo>
                  <a:lnTo>
                    <a:pt x="1783" y="8255"/>
                  </a:lnTo>
                  <a:lnTo>
                    <a:pt x="1734" y="8182"/>
                  </a:lnTo>
                  <a:lnTo>
                    <a:pt x="1710" y="8084"/>
                  </a:lnTo>
                  <a:lnTo>
                    <a:pt x="1734" y="7986"/>
                  </a:lnTo>
                  <a:lnTo>
                    <a:pt x="1783" y="7913"/>
                  </a:lnTo>
                  <a:lnTo>
                    <a:pt x="1856" y="7840"/>
                  </a:lnTo>
                  <a:close/>
                  <a:moveTo>
                    <a:pt x="13091" y="10136"/>
                  </a:moveTo>
                  <a:lnTo>
                    <a:pt x="13189" y="10160"/>
                  </a:lnTo>
                  <a:lnTo>
                    <a:pt x="13262" y="10209"/>
                  </a:lnTo>
                  <a:lnTo>
                    <a:pt x="13311" y="10282"/>
                  </a:lnTo>
                  <a:lnTo>
                    <a:pt x="13335" y="10380"/>
                  </a:lnTo>
                  <a:lnTo>
                    <a:pt x="13311" y="10478"/>
                  </a:lnTo>
                  <a:lnTo>
                    <a:pt x="13262" y="10551"/>
                  </a:lnTo>
                  <a:lnTo>
                    <a:pt x="13189" y="10600"/>
                  </a:lnTo>
                  <a:lnTo>
                    <a:pt x="13091" y="10624"/>
                  </a:lnTo>
                  <a:lnTo>
                    <a:pt x="1954" y="10624"/>
                  </a:lnTo>
                  <a:lnTo>
                    <a:pt x="1856" y="10600"/>
                  </a:lnTo>
                  <a:lnTo>
                    <a:pt x="1783" y="10551"/>
                  </a:lnTo>
                  <a:lnTo>
                    <a:pt x="1734" y="10478"/>
                  </a:lnTo>
                  <a:lnTo>
                    <a:pt x="1710" y="10380"/>
                  </a:lnTo>
                  <a:lnTo>
                    <a:pt x="1734" y="10282"/>
                  </a:lnTo>
                  <a:lnTo>
                    <a:pt x="1783" y="10209"/>
                  </a:lnTo>
                  <a:lnTo>
                    <a:pt x="1856" y="10160"/>
                  </a:lnTo>
                  <a:lnTo>
                    <a:pt x="1954" y="10136"/>
                  </a:lnTo>
                  <a:close/>
                  <a:moveTo>
                    <a:pt x="8206" y="12456"/>
                  </a:moveTo>
                  <a:lnTo>
                    <a:pt x="8304" y="12480"/>
                  </a:lnTo>
                  <a:lnTo>
                    <a:pt x="8377" y="12529"/>
                  </a:lnTo>
                  <a:lnTo>
                    <a:pt x="8426" y="12602"/>
                  </a:lnTo>
                  <a:lnTo>
                    <a:pt x="8450" y="12700"/>
                  </a:lnTo>
                  <a:lnTo>
                    <a:pt x="8426" y="12798"/>
                  </a:lnTo>
                  <a:lnTo>
                    <a:pt x="8377" y="12871"/>
                  </a:lnTo>
                  <a:lnTo>
                    <a:pt x="8304" y="12920"/>
                  </a:lnTo>
                  <a:lnTo>
                    <a:pt x="8206" y="12944"/>
                  </a:lnTo>
                  <a:lnTo>
                    <a:pt x="1954" y="12944"/>
                  </a:lnTo>
                  <a:lnTo>
                    <a:pt x="1856" y="12920"/>
                  </a:lnTo>
                  <a:lnTo>
                    <a:pt x="1783" y="12871"/>
                  </a:lnTo>
                  <a:lnTo>
                    <a:pt x="1734" y="12798"/>
                  </a:lnTo>
                  <a:lnTo>
                    <a:pt x="1710" y="12700"/>
                  </a:lnTo>
                  <a:lnTo>
                    <a:pt x="1734" y="12602"/>
                  </a:lnTo>
                  <a:lnTo>
                    <a:pt x="1783" y="12529"/>
                  </a:lnTo>
                  <a:lnTo>
                    <a:pt x="1856" y="12480"/>
                  </a:lnTo>
                  <a:lnTo>
                    <a:pt x="1954" y="12456"/>
                  </a:lnTo>
                  <a:close/>
                  <a:moveTo>
                    <a:pt x="782" y="0"/>
                  </a:moveTo>
                  <a:lnTo>
                    <a:pt x="635" y="25"/>
                  </a:lnTo>
                  <a:lnTo>
                    <a:pt x="489" y="73"/>
                  </a:lnTo>
                  <a:lnTo>
                    <a:pt x="342" y="122"/>
                  </a:lnTo>
                  <a:lnTo>
                    <a:pt x="220" y="220"/>
                  </a:lnTo>
                  <a:lnTo>
                    <a:pt x="122" y="342"/>
                  </a:lnTo>
                  <a:lnTo>
                    <a:pt x="73" y="489"/>
                  </a:lnTo>
                  <a:lnTo>
                    <a:pt x="24" y="635"/>
                  </a:lnTo>
                  <a:lnTo>
                    <a:pt x="0" y="782"/>
                  </a:lnTo>
                  <a:lnTo>
                    <a:pt x="0" y="17780"/>
                  </a:lnTo>
                  <a:lnTo>
                    <a:pt x="24" y="17927"/>
                  </a:lnTo>
                  <a:lnTo>
                    <a:pt x="73" y="18073"/>
                  </a:lnTo>
                  <a:lnTo>
                    <a:pt x="122" y="18220"/>
                  </a:lnTo>
                  <a:lnTo>
                    <a:pt x="220" y="18342"/>
                  </a:lnTo>
                  <a:lnTo>
                    <a:pt x="342" y="18440"/>
                  </a:lnTo>
                  <a:lnTo>
                    <a:pt x="489" y="18488"/>
                  </a:lnTo>
                  <a:lnTo>
                    <a:pt x="635" y="18537"/>
                  </a:lnTo>
                  <a:lnTo>
                    <a:pt x="782" y="18562"/>
                  </a:lnTo>
                  <a:lnTo>
                    <a:pt x="14361" y="18562"/>
                  </a:lnTo>
                  <a:lnTo>
                    <a:pt x="14507" y="18537"/>
                  </a:lnTo>
                  <a:lnTo>
                    <a:pt x="14654" y="18488"/>
                  </a:lnTo>
                  <a:lnTo>
                    <a:pt x="14800" y="18440"/>
                  </a:lnTo>
                  <a:lnTo>
                    <a:pt x="14923" y="18342"/>
                  </a:lnTo>
                  <a:lnTo>
                    <a:pt x="15020" y="18220"/>
                  </a:lnTo>
                  <a:lnTo>
                    <a:pt x="15069" y="18073"/>
                  </a:lnTo>
                  <a:lnTo>
                    <a:pt x="15118" y="17927"/>
                  </a:lnTo>
                  <a:lnTo>
                    <a:pt x="15142" y="17780"/>
                  </a:lnTo>
                  <a:lnTo>
                    <a:pt x="15142" y="782"/>
                  </a:lnTo>
                  <a:lnTo>
                    <a:pt x="15118" y="635"/>
                  </a:lnTo>
                  <a:lnTo>
                    <a:pt x="15069" y="489"/>
                  </a:lnTo>
                  <a:lnTo>
                    <a:pt x="15020" y="342"/>
                  </a:lnTo>
                  <a:lnTo>
                    <a:pt x="14923" y="220"/>
                  </a:lnTo>
                  <a:lnTo>
                    <a:pt x="14800" y="122"/>
                  </a:lnTo>
                  <a:lnTo>
                    <a:pt x="14654" y="73"/>
                  </a:lnTo>
                  <a:lnTo>
                    <a:pt x="14507" y="25"/>
                  </a:lnTo>
                  <a:lnTo>
                    <a:pt x="1436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9"/>
          <p:cNvGrpSpPr/>
          <p:nvPr/>
        </p:nvGrpSpPr>
        <p:grpSpPr>
          <a:xfrm>
            <a:off x="1210441" y="397686"/>
            <a:ext cx="322458" cy="268434"/>
            <a:chOff x="1244325" y="314425"/>
            <a:chExt cx="444525" cy="370050"/>
          </a:xfrm>
        </p:grpSpPr>
        <p:sp>
          <p:nvSpPr>
            <p:cNvPr id="876" name="Google Shape;876;p39"/>
            <p:cNvSpPr/>
            <p:nvPr/>
          </p:nvSpPr>
          <p:spPr>
            <a:xfrm>
              <a:off x="1388425" y="463425"/>
              <a:ext cx="143525" cy="143500"/>
            </a:xfrm>
            <a:custGeom>
              <a:avLst/>
              <a:gdLst/>
              <a:ahLst/>
              <a:cxnLst/>
              <a:rect l="l" t="t" r="r" b="b"/>
              <a:pathLst>
                <a:path w="5741" h="5740" extrusionOk="0">
                  <a:moveTo>
                    <a:pt x="2809" y="0"/>
                  </a:moveTo>
                  <a:lnTo>
                    <a:pt x="2492" y="49"/>
                  </a:lnTo>
                  <a:lnTo>
                    <a:pt x="2199" y="122"/>
                  </a:lnTo>
                  <a:lnTo>
                    <a:pt x="1906" y="244"/>
                  </a:lnTo>
                  <a:lnTo>
                    <a:pt x="1637" y="366"/>
                  </a:lnTo>
                  <a:lnTo>
                    <a:pt x="1368" y="537"/>
                  </a:lnTo>
                  <a:lnTo>
                    <a:pt x="1149" y="708"/>
                  </a:lnTo>
                  <a:lnTo>
                    <a:pt x="904" y="904"/>
                  </a:lnTo>
                  <a:lnTo>
                    <a:pt x="709" y="1124"/>
                  </a:lnTo>
                  <a:lnTo>
                    <a:pt x="538" y="1368"/>
                  </a:lnTo>
                  <a:lnTo>
                    <a:pt x="367" y="1636"/>
                  </a:lnTo>
                  <a:lnTo>
                    <a:pt x="245" y="1905"/>
                  </a:lnTo>
                  <a:lnTo>
                    <a:pt x="147" y="2198"/>
                  </a:lnTo>
                  <a:lnTo>
                    <a:pt x="74" y="2491"/>
                  </a:lnTo>
                  <a:lnTo>
                    <a:pt x="25" y="2809"/>
                  </a:lnTo>
                  <a:lnTo>
                    <a:pt x="1" y="3126"/>
                  </a:lnTo>
                  <a:lnTo>
                    <a:pt x="25" y="3517"/>
                  </a:lnTo>
                  <a:lnTo>
                    <a:pt x="98" y="3908"/>
                  </a:lnTo>
                  <a:lnTo>
                    <a:pt x="221" y="4274"/>
                  </a:lnTo>
                  <a:lnTo>
                    <a:pt x="392" y="4641"/>
                  </a:lnTo>
                  <a:lnTo>
                    <a:pt x="611" y="4958"/>
                  </a:lnTo>
                  <a:lnTo>
                    <a:pt x="856" y="5251"/>
                  </a:lnTo>
                  <a:lnTo>
                    <a:pt x="1124" y="5520"/>
                  </a:lnTo>
                  <a:lnTo>
                    <a:pt x="1442" y="5740"/>
                  </a:lnTo>
                  <a:lnTo>
                    <a:pt x="1393" y="5422"/>
                  </a:lnTo>
                  <a:lnTo>
                    <a:pt x="1368" y="5080"/>
                  </a:lnTo>
                  <a:lnTo>
                    <a:pt x="1393" y="4689"/>
                  </a:lnTo>
                  <a:lnTo>
                    <a:pt x="1442" y="4323"/>
                  </a:lnTo>
                  <a:lnTo>
                    <a:pt x="1539" y="3957"/>
                  </a:lnTo>
                  <a:lnTo>
                    <a:pt x="1662" y="3639"/>
                  </a:lnTo>
                  <a:lnTo>
                    <a:pt x="1808" y="3297"/>
                  </a:lnTo>
                  <a:lnTo>
                    <a:pt x="2003" y="3004"/>
                  </a:lnTo>
                  <a:lnTo>
                    <a:pt x="2223" y="2711"/>
                  </a:lnTo>
                  <a:lnTo>
                    <a:pt x="2468" y="2442"/>
                  </a:lnTo>
                  <a:lnTo>
                    <a:pt x="2712" y="2198"/>
                  </a:lnTo>
                  <a:lnTo>
                    <a:pt x="3005" y="2003"/>
                  </a:lnTo>
                  <a:lnTo>
                    <a:pt x="3322" y="1807"/>
                  </a:lnTo>
                  <a:lnTo>
                    <a:pt x="3640" y="1661"/>
                  </a:lnTo>
                  <a:lnTo>
                    <a:pt x="3982" y="1514"/>
                  </a:lnTo>
                  <a:lnTo>
                    <a:pt x="4324" y="1441"/>
                  </a:lnTo>
                  <a:lnTo>
                    <a:pt x="4690" y="1368"/>
                  </a:lnTo>
                  <a:lnTo>
                    <a:pt x="5423" y="1368"/>
                  </a:lnTo>
                  <a:lnTo>
                    <a:pt x="5740" y="1417"/>
                  </a:lnTo>
                  <a:lnTo>
                    <a:pt x="5520" y="1124"/>
                  </a:lnTo>
                  <a:lnTo>
                    <a:pt x="5252" y="831"/>
                  </a:lnTo>
                  <a:lnTo>
                    <a:pt x="4959" y="586"/>
                  </a:lnTo>
                  <a:lnTo>
                    <a:pt x="4641" y="391"/>
                  </a:lnTo>
                  <a:lnTo>
                    <a:pt x="4299" y="220"/>
                  </a:lnTo>
                  <a:lnTo>
                    <a:pt x="3933" y="98"/>
                  </a:lnTo>
                  <a:lnTo>
                    <a:pt x="3542" y="25"/>
                  </a:lnTo>
                  <a:lnTo>
                    <a:pt x="312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9"/>
            <p:cNvSpPr/>
            <p:nvPr/>
          </p:nvSpPr>
          <p:spPr>
            <a:xfrm>
              <a:off x="1244325" y="314425"/>
              <a:ext cx="444525" cy="370050"/>
            </a:xfrm>
            <a:custGeom>
              <a:avLst/>
              <a:gdLst/>
              <a:ahLst/>
              <a:cxnLst/>
              <a:rect l="l" t="t" r="r" b="b"/>
              <a:pathLst>
                <a:path w="17781" h="14802" extrusionOk="0">
                  <a:moveTo>
                    <a:pt x="11748" y="2101"/>
                  </a:moveTo>
                  <a:lnTo>
                    <a:pt x="11846" y="2126"/>
                  </a:lnTo>
                  <a:lnTo>
                    <a:pt x="11919" y="2175"/>
                  </a:lnTo>
                  <a:lnTo>
                    <a:pt x="11968" y="2248"/>
                  </a:lnTo>
                  <a:lnTo>
                    <a:pt x="11993" y="2346"/>
                  </a:lnTo>
                  <a:lnTo>
                    <a:pt x="11968" y="2419"/>
                  </a:lnTo>
                  <a:lnTo>
                    <a:pt x="11919" y="2492"/>
                  </a:lnTo>
                  <a:lnTo>
                    <a:pt x="11846" y="2541"/>
                  </a:lnTo>
                  <a:lnTo>
                    <a:pt x="11748" y="2565"/>
                  </a:lnTo>
                  <a:lnTo>
                    <a:pt x="6033" y="2565"/>
                  </a:lnTo>
                  <a:lnTo>
                    <a:pt x="5936" y="2541"/>
                  </a:lnTo>
                  <a:lnTo>
                    <a:pt x="5862" y="2492"/>
                  </a:lnTo>
                  <a:lnTo>
                    <a:pt x="5814" y="2419"/>
                  </a:lnTo>
                  <a:lnTo>
                    <a:pt x="5789" y="2346"/>
                  </a:lnTo>
                  <a:lnTo>
                    <a:pt x="5814" y="2248"/>
                  </a:lnTo>
                  <a:lnTo>
                    <a:pt x="5862" y="2175"/>
                  </a:lnTo>
                  <a:lnTo>
                    <a:pt x="5936" y="2126"/>
                  </a:lnTo>
                  <a:lnTo>
                    <a:pt x="6033" y="2101"/>
                  </a:lnTo>
                  <a:close/>
                  <a:moveTo>
                    <a:pt x="15949" y="4519"/>
                  </a:moveTo>
                  <a:lnTo>
                    <a:pt x="16047" y="4568"/>
                  </a:lnTo>
                  <a:lnTo>
                    <a:pt x="16145" y="4592"/>
                  </a:lnTo>
                  <a:lnTo>
                    <a:pt x="16193" y="4666"/>
                  </a:lnTo>
                  <a:lnTo>
                    <a:pt x="16267" y="4739"/>
                  </a:lnTo>
                  <a:lnTo>
                    <a:pt x="16316" y="4812"/>
                  </a:lnTo>
                  <a:lnTo>
                    <a:pt x="16340" y="4910"/>
                  </a:lnTo>
                  <a:lnTo>
                    <a:pt x="16340" y="5008"/>
                  </a:lnTo>
                  <a:lnTo>
                    <a:pt x="16340" y="5789"/>
                  </a:lnTo>
                  <a:lnTo>
                    <a:pt x="16340" y="5887"/>
                  </a:lnTo>
                  <a:lnTo>
                    <a:pt x="16316" y="5985"/>
                  </a:lnTo>
                  <a:lnTo>
                    <a:pt x="16267" y="6058"/>
                  </a:lnTo>
                  <a:lnTo>
                    <a:pt x="16193" y="6131"/>
                  </a:lnTo>
                  <a:lnTo>
                    <a:pt x="16145" y="6204"/>
                  </a:lnTo>
                  <a:lnTo>
                    <a:pt x="16047" y="6229"/>
                  </a:lnTo>
                  <a:lnTo>
                    <a:pt x="15949" y="6278"/>
                  </a:lnTo>
                  <a:lnTo>
                    <a:pt x="14069" y="6278"/>
                  </a:lnTo>
                  <a:lnTo>
                    <a:pt x="13971" y="6229"/>
                  </a:lnTo>
                  <a:lnTo>
                    <a:pt x="13898" y="6204"/>
                  </a:lnTo>
                  <a:lnTo>
                    <a:pt x="13824" y="6131"/>
                  </a:lnTo>
                  <a:lnTo>
                    <a:pt x="13751" y="6058"/>
                  </a:lnTo>
                  <a:lnTo>
                    <a:pt x="13727" y="5985"/>
                  </a:lnTo>
                  <a:lnTo>
                    <a:pt x="13678" y="5887"/>
                  </a:lnTo>
                  <a:lnTo>
                    <a:pt x="13678" y="5789"/>
                  </a:lnTo>
                  <a:lnTo>
                    <a:pt x="13678" y="5008"/>
                  </a:lnTo>
                  <a:lnTo>
                    <a:pt x="13678" y="4910"/>
                  </a:lnTo>
                  <a:lnTo>
                    <a:pt x="13727" y="4812"/>
                  </a:lnTo>
                  <a:lnTo>
                    <a:pt x="13751" y="4739"/>
                  </a:lnTo>
                  <a:lnTo>
                    <a:pt x="13824" y="4666"/>
                  </a:lnTo>
                  <a:lnTo>
                    <a:pt x="13898" y="4592"/>
                  </a:lnTo>
                  <a:lnTo>
                    <a:pt x="13971" y="4568"/>
                  </a:lnTo>
                  <a:lnTo>
                    <a:pt x="14069" y="4519"/>
                  </a:lnTo>
                  <a:close/>
                  <a:moveTo>
                    <a:pt x="8891" y="5105"/>
                  </a:moveTo>
                  <a:lnTo>
                    <a:pt x="9306" y="5130"/>
                  </a:lnTo>
                  <a:lnTo>
                    <a:pt x="9697" y="5179"/>
                  </a:lnTo>
                  <a:lnTo>
                    <a:pt x="10063" y="5276"/>
                  </a:lnTo>
                  <a:lnTo>
                    <a:pt x="10430" y="5423"/>
                  </a:lnTo>
                  <a:lnTo>
                    <a:pt x="10796" y="5594"/>
                  </a:lnTo>
                  <a:lnTo>
                    <a:pt x="11113" y="5789"/>
                  </a:lnTo>
                  <a:lnTo>
                    <a:pt x="11406" y="6009"/>
                  </a:lnTo>
                  <a:lnTo>
                    <a:pt x="11700" y="6278"/>
                  </a:lnTo>
                  <a:lnTo>
                    <a:pt x="11968" y="6546"/>
                  </a:lnTo>
                  <a:lnTo>
                    <a:pt x="12188" y="6864"/>
                  </a:lnTo>
                  <a:lnTo>
                    <a:pt x="12383" y="7181"/>
                  </a:lnTo>
                  <a:lnTo>
                    <a:pt x="12554" y="7523"/>
                  </a:lnTo>
                  <a:lnTo>
                    <a:pt x="12676" y="7890"/>
                  </a:lnTo>
                  <a:lnTo>
                    <a:pt x="12774" y="8280"/>
                  </a:lnTo>
                  <a:lnTo>
                    <a:pt x="12847" y="8671"/>
                  </a:lnTo>
                  <a:lnTo>
                    <a:pt x="12872" y="9086"/>
                  </a:lnTo>
                  <a:lnTo>
                    <a:pt x="12847" y="9477"/>
                  </a:lnTo>
                  <a:lnTo>
                    <a:pt x="12774" y="9868"/>
                  </a:lnTo>
                  <a:lnTo>
                    <a:pt x="12676" y="10259"/>
                  </a:lnTo>
                  <a:lnTo>
                    <a:pt x="12554" y="10625"/>
                  </a:lnTo>
                  <a:lnTo>
                    <a:pt x="12383" y="10967"/>
                  </a:lnTo>
                  <a:lnTo>
                    <a:pt x="12188" y="11309"/>
                  </a:lnTo>
                  <a:lnTo>
                    <a:pt x="11968" y="11602"/>
                  </a:lnTo>
                  <a:lnTo>
                    <a:pt x="11700" y="11895"/>
                  </a:lnTo>
                  <a:lnTo>
                    <a:pt x="11406" y="12139"/>
                  </a:lnTo>
                  <a:lnTo>
                    <a:pt x="11113" y="12383"/>
                  </a:lnTo>
                  <a:lnTo>
                    <a:pt x="10796" y="12579"/>
                  </a:lnTo>
                  <a:lnTo>
                    <a:pt x="10430" y="12750"/>
                  </a:lnTo>
                  <a:lnTo>
                    <a:pt x="10063" y="12872"/>
                  </a:lnTo>
                  <a:lnTo>
                    <a:pt x="9697" y="12970"/>
                  </a:lnTo>
                  <a:lnTo>
                    <a:pt x="9306" y="13018"/>
                  </a:lnTo>
                  <a:lnTo>
                    <a:pt x="8891" y="13043"/>
                  </a:lnTo>
                  <a:lnTo>
                    <a:pt x="8476" y="13018"/>
                  </a:lnTo>
                  <a:lnTo>
                    <a:pt x="8085" y="12970"/>
                  </a:lnTo>
                  <a:lnTo>
                    <a:pt x="7719" y="12872"/>
                  </a:lnTo>
                  <a:lnTo>
                    <a:pt x="7352" y="12750"/>
                  </a:lnTo>
                  <a:lnTo>
                    <a:pt x="6986" y="12579"/>
                  </a:lnTo>
                  <a:lnTo>
                    <a:pt x="6668" y="12383"/>
                  </a:lnTo>
                  <a:lnTo>
                    <a:pt x="6375" y="12139"/>
                  </a:lnTo>
                  <a:lnTo>
                    <a:pt x="6082" y="11895"/>
                  </a:lnTo>
                  <a:lnTo>
                    <a:pt x="5814" y="11602"/>
                  </a:lnTo>
                  <a:lnTo>
                    <a:pt x="5594" y="11309"/>
                  </a:lnTo>
                  <a:lnTo>
                    <a:pt x="5398" y="10967"/>
                  </a:lnTo>
                  <a:lnTo>
                    <a:pt x="5227" y="10625"/>
                  </a:lnTo>
                  <a:lnTo>
                    <a:pt x="5105" y="10259"/>
                  </a:lnTo>
                  <a:lnTo>
                    <a:pt x="5008" y="9868"/>
                  </a:lnTo>
                  <a:lnTo>
                    <a:pt x="4934" y="9477"/>
                  </a:lnTo>
                  <a:lnTo>
                    <a:pt x="4910" y="9086"/>
                  </a:lnTo>
                  <a:lnTo>
                    <a:pt x="4934" y="8671"/>
                  </a:lnTo>
                  <a:lnTo>
                    <a:pt x="5008" y="8280"/>
                  </a:lnTo>
                  <a:lnTo>
                    <a:pt x="5105" y="7890"/>
                  </a:lnTo>
                  <a:lnTo>
                    <a:pt x="5227" y="7523"/>
                  </a:lnTo>
                  <a:lnTo>
                    <a:pt x="5398" y="7181"/>
                  </a:lnTo>
                  <a:lnTo>
                    <a:pt x="5594" y="6864"/>
                  </a:lnTo>
                  <a:lnTo>
                    <a:pt x="5814" y="6546"/>
                  </a:lnTo>
                  <a:lnTo>
                    <a:pt x="6082" y="6278"/>
                  </a:lnTo>
                  <a:lnTo>
                    <a:pt x="6375" y="6009"/>
                  </a:lnTo>
                  <a:lnTo>
                    <a:pt x="6668" y="5789"/>
                  </a:lnTo>
                  <a:lnTo>
                    <a:pt x="6986" y="5594"/>
                  </a:lnTo>
                  <a:lnTo>
                    <a:pt x="7352" y="5423"/>
                  </a:lnTo>
                  <a:lnTo>
                    <a:pt x="7719" y="5276"/>
                  </a:lnTo>
                  <a:lnTo>
                    <a:pt x="8085" y="5179"/>
                  </a:lnTo>
                  <a:lnTo>
                    <a:pt x="8476" y="5130"/>
                  </a:lnTo>
                  <a:lnTo>
                    <a:pt x="8891" y="5105"/>
                  </a:lnTo>
                  <a:close/>
                  <a:moveTo>
                    <a:pt x="5301" y="1"/>
                  </a:moveTo>
                  <a:lnTo>
                    <a:pt x="5154" y="50"/>
                  </a:lnTo>
                  <a:lnTo>
                    <a:pt x="5008" y="123"/>
                  </a:lnTo>
                  <a:lnTo>
                    <a:pt x="4861" y="221"/>
                  </a:lnTo>
                  <a:lnTo>
                    <a:pt x="4739" y="318"/>
                  </a:lnTo>
                  <a:lnTo>
                    <a:pt x="4641" y="465"/>
                  </a:lnTo>
                  <a:lnTo>
                    <a:pt x="4568" y="611"/>
                  </a:lnTo>
                  <a:lnTo>
                    <a:pt x="4519" y="758"/>
                  </a:lnTo>
                  <a:lnTo>
                    <a:pt x="4080" y="2565"/>
                  </a:lnTo>
                  <a:lnTo>
                    <a:pt x="3249" y="2565"/>
                  </a:lnTo>
                  <a:lnTo>
                    <a:pt x="3249" y="2468"/>
                  </a:lnTo>
                  <a:lnTo>
                    <a:pt x="3225" y="2370"/>
                  </a:lnTo>
                  <a:lnTo>
                    <a:pt x="3176" y="2297"/>
                  </a:lnTo>
                  <a:lnTo>
                    <a:pt x="3103" y="2223"/>
                  </a:lnTo>
                  <a:lnTo>
                    <a:pt x="3054" y="2150"/>
                  </a:lnTo>
                  <a:lnTo>
                    <a:pt x="2956" y="2126"/>
                  </a:lnTo>
                  <a:lnTo>
                    <a:pt x="2858" y="2077"/>
                  </a:lnTo>
                  <a:lnTo>
                    <a:pt x="1955" y="2077"/>
                  </a:lnTo>
                  <a:lnTo>
                    <a:pt x="1857" y="2126"/>
                  </a:lnTo>
                  <a:lnTo>
                    <a:pt x="1784" y="2150"/>
                  </a:lnTo>
                  <a:lnTo>
                    <a:pt x="1711" y="2223"/>
                  </a:lnTo>
                  <a:lnTo>
                    <a:pt x="1637" y="2297"/>
                  </a:lnTo>
                  <a:lnTo>
                    <a:pt x="1613" y="2370"/>
                  </a:lnTo>
                  <a:lnTo>
                    <a:pt x="1564" y="2468"/>
                  </a:lnTo>
                  <a:lnTo>
                    <a:pt x="1564" y="2565"/>
                  </a:lnTo>
                  <a:lnTo>
                    <a:pt x="782" y="2565"/>
                  </a:lnTo>
                  <a:lnTo>
                    <a:pt x="636" y="2590"/>
                  </a:lnTo>
                  <a:lnTo>
                    <a:pt x="489" y="2639"/>
                  </a:lnTo>
                  <a:lnTo>
                    <a:pt x="343" y="2687"/>
                  </a:lnTo>
                  <a:lnTo>
                    <a:pt x="221" y="2785"/>
                  </a:lnTo>
                  <a:lnTo>
                    <a:pt x="123" y="2907"/>
                  </a:lnTo>
                  <a:lnTo>
                    <a:pt x="74" y="3054"/>
                  </a:lnTo>
                  <a:lnTo>
                    <a:pt x="25" y="3200"/>
                  </a:lnTo>
                  <a:lnTo>
                    <a:pt x="1" y="3347"/>
                  </a:lnTo>
                  <a:lnTo>
                    <a:pt x="1" y="14020"/>
                  </a:lnTo>
                  <a:lnTo>
                    <a:pt x="25" y="14191"/>
                  </a:lnTo>
                  <a:lnTo>
                    <a:pt x="74" y="14337"/>
                  </a:lnTo>
                  <a:lnTo>
                    <a:pt x="123" y="14459"/>
                  </a:lnTo>
                  <a:lnTo>
                    <a:pt x="221" y="14581"/>
                  </a:lnTo>
                  <a:lnTo>
                    <a:pt x="343" y="14679"/>
                  </a:lnTo>
                  <a:lnTo>
                    <a:pt x="489" y="14752"/>
                  </a:lnTo>
                  <a:lnTo>
                    <a:pt x="636" y="14801"/>
                  </a:lnTo>
                  <a:lnTo>
                    <a:pt x="17146" y="14801"/>
                  </a:lnTo>
                  <a:lnTo>
                    <a:pt x="17292" y="14752"/>
                  </a:lnTo>
                  <a:lnTo>
                    <a:pt x="17439" y="14679"/>
                  </a:lnTo>
                  <a:lnTo>
                    <a:pt x="17561" y="14581"/>
                  </a:lnTo>
                  <a:lnTo>
                    <a:pt x="17659" y="14459"/>
                  </a:lnTo>
                  <a:lnTo>
                    <a:pt x="17708" y="14337"/>
                  </a:lnTo>
                  <a:lnTo>
                    <a:pt x="17756" y="14191"/>
                  </a:lnTo>
                  <a:lnTo>
                    <a:pt x="17781" y="14020"/>
                  </a:lnTo>
                  <a:lnTo>
                    <a:pt x="17781" y="3347"/>
                  </a:lnTo>
                  <a:lnTo>
                    <a:pt x="17756" y="3200"/>
                  </a:lnTo>
                  <a:lnTo>
                    <a:pt x="17708" y="3054"/>
                  </a:lnTo>
                  <a:lnTo>
                    <a:pt x="17659" y="2907"/>
                  </a:lnTo>
                  <a:lnTo>
                    <a:pt x="17561" y="2785"/>
                  </a:lnTo>
                  <a:lnTo>
                    <a:pt x="17439" y="2687"/>
                  </a:lnTo>
                  <a:lnTo>
                    <a:pt x="17292" y="2639"/>
                  </a:lnTo>
                  <a:lnTo>
                    <a:pt x="17146" y="2590"/>
                  </a:lnTo>
                  <a:lnTo>
                    <a:pt x="16999" y="2565"/>
                  </a:lnTo>
                  <a:lnTo>
                    <a:pt x="13702" y="2565"/>
                  </a:lnTo>
                  <a:lnTo>
                    <a:pt x="13263" y="758"/>
                  </a:lnTo>
                  <a:lnTo>
                    <a:pt x="13214" y="611"/>
                  </a:lnTo>
                  <a:lnTo>
                    <a:pt x="13141" y="465"/>
                  </a:lnTo>
                  <a:lnTo>
                    <a:pt x="13043" y="318"/>
                  </a:lnTo>
                  <a:lnTo>
                    <a:pt x="12921" y="221"/>
                  </a:lnTo>
                  <a:lnTo>
                    <a:pt x="12774" y="123"/>
                  </a:lnTo>
                  <a:lnTo>
                    <a:pt x="12628" y="50"/>
                  </a:lnTo>
                  <a:lnTo>
                    <a:pt x="1248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 name="Google Shape;878;p39"/>
          <p:cNvGrpSpPr/>
          <p:nvPr/>
        </p:nvGrpSpPr>
        <p:grpSpPr>
          <a:xfrm>
            <a:off x="1706506" y="396362"/>
            <a:ext cx="308295" cy="271082"/>
            <a:chOff x="1928175" y="312600"/>
            <a:chExt cx="425000" cy="373700"/>
          </a:xfrm>
        </p:grpSpPr>
        <p:sp>
          <p:nvSpPr>
            <p:cNvPr id="879" name="Google Shape;879;p39"/>
            <p:cNvSpPr/>
            <p:nvPr/>
          </p:nvSpPr>
          <p:spPr>
            <a:xfrm>
              <a:off x="1928175" y="312600"/>
              <a:ext cx="425000" cy="373700"/>
            </a:xfrm>
            <a:custGeom>
              <a:avLst/>
              <a:gdLst/>
              <a:ahLst/>
              <a:cxnLst/>
              <a:rect l="l" t="t" r="r" b="b"/>
              <a:pathLst>
                <a:path w="17000" h="14948" extrusionOk="0">
                  <a:moveTo>
                    <a:pt x="16022" y="978"/>
                  </a:moveTo>
                  <a:lnTo>
                    <a:pt x="16022" y="13971"/>
                  </a:lnTo>
                  <a:lnTo>
                    <a:pt x="978" y="13971"/>
                  </a:lnTo>
                  <a:lnTo>
                    <a:pt x="978" y="978"/>
                  </a:lnTo>
                  <a:close/>
                  <a:moveTo>
                    <a:pt x="782" y="1"/>
                  </a:moveTo>
                  <a:lnTo>
                    <a:pt x="636" y="25"/>
                  </a:lnTo>
                  <a:lnTo>
                    <a:pt x="489" y="74"/>
                  </a:lnTo>
                  <a:lnTo>
                    <a:pt x="343" y="147"/>
                  </a:lnTo>
                  <a:lnTo>
                    <a:pt x="221" y="245"/>
                  </a:lnTo>
                  <a:lnTo>
                    <a:pt x="123" y="343"/>
                  </a:lnTo>
                  <a:lnTo>
                    <a:pt x="74" y="489"/>
                  </a:lnTo>
                  <a:lnTo>
                    <a:pt x="25" y="636"/>
                  </a:lnTo>
                  <a:lnTo>
                    <a:pt x="1" y="782"/>
                  </a:lnTo>
                  <a:lnTo>
                    <a:pt x="1" y="14166"/>
                  </a:lnTo>
                  <a:lnTo>
                    <a:pt x="25" y="14313"/>
                  </a:lnTo>
                  <a:lnTo>
                    <a:pt x="74" y="14459"/>
                  </a:lnTo>
                  <a:lnTo>
                    <a:pt x="123" y="14606"/>
                  </a:lnTo>
                  <a:lnTo>
                    <a:pt x="221" y="14703"/>
                  </a:lnTo>
                  <a:lnTo>
                    <a:pt x="343" y="14801"/>
                  </a:lnTo>
                  <a:lnTo>
                    <a:pt x="489" y="14874"/>
                  </a:lnTo>
                  <a:lnTo>
                    <a:pt x="636" y="14923"/>
                  </a:lnTo>
                  <a:lnTo>
                    <a:pt x="782" y="14948"/>
                  </a:lnTo>
                  <a:lnTo>
                    <a:pt x="16218" y="14948"/>
                  </a:lnTo>
                  <a:lnTo>
                    <a:pt x="16364" y="14923"/>
                  </a:lnTo>
                  <a:lnTo>
                    <a:pt x="16511" y="14874"/>
                  </a:lnTo>
                  <a:lnTo>
                    <a:pt x="16657" y="14801"/>
                  </a:lnTo>
                  <a:lnTo>
                    <a:pt x="16779" y="14703"/>
                  </a:lnTo>
                  <a:lnTo>
                    <a:pt x="16877" y="14606"/>
                  </a:lnTo>
                  <a:lnTo>
                    <a:pt x="16926" y="14459"/>
                  </a:lnTo>
                  <a:lnTo>
                    <a:pt x="16975" y="14313"/>
                  </a:lnTo>
                  <a:lnTo>
                    <a:pt x="16999" y="14166"/>
                  </a:lnTo>
                  <a:lnTo>
                    <a:pt x="16999" y="782"/>
                  </a:lnTo>
                  <a:lnTo>
                    <a:pt x="16975" y="636"/>
                  </a:lnTo>
                  <a:lnTo>
                    <a:pt x="16926" y="489"/>
                  </a:lnTo>
                  <a:lnTo>
                    <a:pt x="16877" y="343"/>
                  </a:lnTo>
                  <a:lnTo>
                    <a:pt x="16779" y="245"/>
                  </a:lnTo>
                  <a:lnTo>
                    <a:pt x="16657" y="147"/>
                  </a:lnTo>
                  <a:lnTo>
                    <a:pt x="16511" y="74"/>
                  </a:lnTo>
                  <a:lnTo>
                    <a:pt x="16364" y="25"/>
                  </a:lnTo>
                  <a:lnTo>
                    <a:pt x="1621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9"/>
            <p:cNvSpPr/>
            <p:nvPr/>
          </p:nvSpPr>
          <p:spPr>
            <a:xfrm>
              <a:off x="1964825" y="349250"/>
              <a:ext cx="351700" cy="300425"/>
            </a:xfrm>
            <a:custGeom>
              <a:avLst/>
              <a:gdLst/>
              <a:ahLst/>
              <a:cxnLst/>
              <a:rect l="l" t="t" r="r" b="b"/>
              <a:pathLst>
                <a:path w="14068" h="12017" extrusionOk="0">
                  <a:moveTo>
                    <a:pt x="10111" y="1563"/>
                  </a:moveTo>
                  <a:lnTo>
                    <a:pt x="10307" y="1588"/>
                  </a:lnTo>
                  <a:lnTo>
                    <a:pt x="10502" y="1612"/>
                  </a:lnTo>
                  <a:lnTo>
                    <a:pt x="10697" y="1661"/>
                  </a:lnTo>
                  <a:lnTo>
                    <a:pt x="10868" y="1734"/>
                  </a:lnTo>
                  <a:lnTo>
                    <a:pt x="11039" y="1807"/>
                  </a:lnTo>
                  <a:lnTo>
                    <a:pt x="11186" y="1905"/>
                  </a:lnTo>
                  <a:lnTo>
                    <a:pt x="11357" y="2027"/>
                  </a:lnTo>
                  <a:lnTo>
                    <a:pt x="11479" y="2149"/>
                  </a:lnTo>
                  <a:lnTo>
                    <a:pt x="11625" y="2271"/>
                  </a:lnTo>
                  <a:lnTo>
                    <a:pt x="11723" y="2442"/>
                  </a:lnTo>
                  <a:lnTo>
                    <a:pt x="11821" y="2589"/>
                  </a:lnTo>
                  <a:lnTo>
                    <a:pt x="11894" y="2760"/>
                  </a:lnTo>
                  <a:lnTo>
                    <a:pt x="11967" y="2955"/>
                  </a:lnTo>
                  <a:lnTo>
                    <a:pt x="12016" y="3126"/>
                  </a:lnTo>
                  <a:lnTo>
                    <a:pt x="12041" y="3322"/>
                  </a:lnTo>
                  <a:lnTo>
                    <a:pt x="12065" y="3517"/>
                  </a:lnTo>
                  <a:lnTo>
                    <a:pt x="12041" y="3737"/>
                  </a:lnTo>
                  <a:lnTo>
                    <a:pt x="12016" y="3908"/>
                  </a:lnTo>
                  <a:lnTo>
                    <a:pt x="11967" y="4103"/>
                  </a:lnTo>
                  <a:lnTo>
                    <a:pt x="11894" y="4274"/>
                  </a:lnTo>
                  <a:lnTo>
                    <a:pt x="11821" y="4445"/>
                  </a:lnTo>
                  <a:lnTo>
                    <a:pt x="11723" y="4616"/>
                  </a:lnTo>
                  <a:lnTo>
                    <a:pt x="11625" y="4763"/>
                  </a:lnTo>
                  <a:lnTo>
                    <a:pt x="11479" y="4909"/>
                  </a:lnTo>
                  <a:lnTo>
                    <a:pt x="11357" y="5031"/>
                  </a:lnTo>
                  <a:lnTo>
                    <a:pt x="11186" y="5153"/>
                  </a:lnTo>
                  <a:lnTo>
                    <a:pt x="11039" y="5251"/>
                  </a:lnTo>
                  <a:lnTo>
                    <a:pt x="10868" y="5324"/>
                  </a:lnTo>
                  <a:lnTo>
                    <a:pt x="10697" y="5398"/>
                  </a:lnTo>
                  <a:lnTo>
                    <a:pt x="10502" y="5446"/>
                  </a:lnTo>
                  <a:lnTo>
                    <a:pt x="10307" y="5471"/>
                  </a:lnTo>
                  <a:lnTo>
                    <a:pt x="9916" y="5471"/>
                  </a:lnTo>
                  <a:lnTo>
                    <a:pt x="9720" y="5446"/>
                  </a:lnTo>
                  <a:lnTo>
                    <a:pt x="9525" y="5398"/>
                  </a:lnTo>
                  <a:lnTo>
                    <a:pt x="9354" y="5324"/>
                  </a:lnTo>
                  <a:lnTo>
                    <a:pt x="9183" y="5251"/>
                  </a:lnTo>
                  <a:lnTo>
                    <a:pt x="9012" y="5153"/>
                  </a:lnTo>
                  <a:lnTo>
                    <a:pt x="8866" y="5031"/>
                  </a:lnTo>
                  <a:lnTo>
                    <a:pt x="8719" y="4909"/>
                  </a:lnTo>
                  <a:lnTo>
                    <a:pt x="8597" y="4763"/>
                  </a:lnTo>
                  <a:lnTo>
                    <a:pt x="8475" y="4616"/>
                  </a:lnTo>
                  <a:lnTo>
                    <a:pt x="8377" y="4445"/>
                  </a:lnTo>
                  <a:lnTo>
                    <a:pt x="8304" y="4274"/>
                  </a:lnTo>
                  <a:lnTo>
                    <a:pt x="8231" y="4103"/>
                  </a:lnTo>
                  <a:lnTo>
                    <a:pt x="8182" y="3908"/>
                  </a:lnTo>
                  <a:lnTo>
                    <a:pt x="8157" y="3737"/>
                  </a:lnTo>
                  <a:lnTo>
                    <a:pt x="8157" y="3517"/>
                  </a:lnTo>
                  <a:lnTo>
                    <a:pt x="8157" y="3322"/>
                  </a:lnTo>
                  <a:lnTo>
                    <a:pt x="8182" y="3126"/>
                  </a:lnTo>
                  <a:lnTo>
                    <a:pt x="8231" y="2955"/>
                  </a:lnTo>
                  <a:lnTo>
                    <a:pt x="8304" y="2760"/>
                  </a:lnTo>
                  <a:lnTo>
                    <a:pt x="8377" y="2589"/>
                  </a:lnTo>
                  <a:lnTo>
                    <a:pt x="8475" y="2442"/>
                  </a:lnTo>
                  <a:lnTo>
                    <a:pt x="8597" y="2271"/>
                  </a:lnTo>
                  <a:lnTo>
                    <a:pt x="8719" y="2149"/>
                  </a:lnTo>
                  <a:lnTo>
                    <a:pt x="8866" y="2027"/>
                  </a:lnTo>
                  <a:lnTo>
                    <a:pt x="9012" y="1905"/>
                  </a:lnTo>
                  <a:lnTo>
                    <a:pt x="9183" y="1807"/>
                  </a:lnTo>
                  <a:lnTo>
                    <a:pt x="9354" y="1734"/>
                  </a:lnTo>
                  <a:lnTo>
                    <a:pt x="9525" y="1661"/>
                  </a:lnTo>
                  <a:lnTo>
                    <a:pt x="9720" y="1612"/>
                  </a:lnTo>
                  <a:lnTo>
                    <a:pt x="9916" y="1588"/>
                  </a:lnTo>
                  <a:lnTo>
                    <a:pt x="10111" y="1563"/>
                  </a:lnTo>
                  <a:close/>
                  <a:moveTo>
                    <a:pt x="0" y="0"/>
                  </a:moveTo>
                  <a:lnTo>
                    <a:pt x="0" y="9232"/>
                  </a:lnTo>
                  <a:lnTo>
                    <a:pt x="3248" y="5080"/>
                  </a:lnTo>
                  <a:lnTo>
                    <a:pt x="3346" y="4958"/>
                  </a:lnTo>
                  <a:lnTo>
                    <a:pt x="3468" y="4885"/>
                  </a:lnTo>
                  <a:lnTo>
                    <a:pt x="3590" y="4836"/>
                  </a:lnTo>
                  <a:lnTo>
                    <a:pt x="3737" y="4811"/>
                  </a:lnTo>
                  <a:lnTo>
                    <a:pt x="3859" y="4836"/>
                  </a:lnTo>
                  <a:lnTo>
                    <a:pt x="4005" y="4885"/>
                  </a:lnTo>
                  <a:lnTo>
                    <a:pt x="4128" y="4958"/>
                  </a:lnTo>
                  <a:lnTo>
                    <a:pt x="4225" y="5080"/>
                  </a:lnTo>
                  <a:lnTo>
                    <a:pt x="9647" y="12016"/>
                  </a:lnTo>
                  <a:lnTo>
                    <a:pt x="10233" y="12016"/>
                  </a:lnTo>
                  <a:lnTo>
                    <a:pt x="10087" y="11772"/>
                  </a:lnTo>
                  <a:lnTo>
                    <a:pt x="8157" y="9305"/>
                  </a:lnTo>
                  <a:lnTo>
                    <a:pt x="9403" y="7718"/>
                  </a:lnTo>
                  <a:lnTo>
                    <a:pt x="9501" y="7596"/>
                  </a:lnTo>
                  <a:lnTo>
                    <a:pt x="9623" y="7522"/>
                  </a:lnTo>
                  <a:lnTo>
                    <a:pt x="9745" y="7473"/>
                  </a:lnTo>
                  <a:lnTo>
                    <a:pt x="9891" y="7449"/>
                  </a:lnTo>
                  <a:lnTo>
                    <a:pt x="10014" y="7473"/>
                  </a:lnTo>
                  <a:lnTo>
                    <a:pt x="10160" y="7522"/>
                  </a:lnTo>
                  <a:lnTo>
                    <a:pt x="10282" y="7596"/>
                  </a:lnTo>
                  <a:lnTo>
                    <a:pt x="10380" y="7718"/>
                  </a:lnTo>
                  <a:lnTo>
                    <a:pt x="13750" y="12016"/>
                  </a:lnTo>
                  <a:lnTo>
                    <a:pt x="14068" y="12016"/>
                  </a:lnTo>
                  <a:lnTo>
                    <a:pt x="14068"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 name="Google Shape;881;p39"/>
          <p:cNvSpPr/>
          <p:nvPr/>
        </p:nvSpPr>
        <p:spPr>
          <a:xfrm>
            <a:off x="2223590" y="386645"/>
            <a:ext cx="252475" cy="290559"/>
          </a:xfrm>
          <a:custGeom>
            <a:avLst/>
            <a:gdLst/>
            <a:ahLst/>
            <a:cxnLst/>
            <a:rect l="l" t="t" r="r" b="b"/>
            <a:pathLst>
              <a:path w="13922" h="16022" extrusionOk="0">
                <a:moveTo>
                  <a:pt x="13922" y="0"/>
                </a:moveTo>
                <a:lnTo>
                  <a:pt x="3249" y="3249"/>
                </a:lnTo>
                <a:lnTo>
                  <a:pt x="3249" y="12651"/>
                </a:lnTo>
                <a:lnTo>
                  <a:pt x="2907" y="12627"/>
                </a:lnTo>
                <a:lnTo>
                  <a:pt x="2565" y="12627"/>
                </a:lnTo>
                <a:lnTo>
                  <a:pt x="2198" y="12676"/>
                </a:lnTo>
                <a:lnTo>
                  <a:pt x="1832" y="12774"/>
                </a:lnTo>
                <a:lnTo>
                  <a:pt x="1612" y="12847"/>
                </a:lnTo>
                <a:lnTo>
                  <a:pt x="1393" y="12945"/>
                </a:lnTo>
                <a:lnTo>
                  <a:pt x="1197" y="13067"/>
                </a:lnTo>
                <a:lnTo>
                  <a:pt x="1002" y="13164"/>
                </a:lnTo>
                <a:lnTo>
                  <a:pt x="806" y="13311"/>
                </a:lnTo>
                <a:lnTo>
                  <a:pt x="660" y="13433"/>
                </a:lnTo>
                <a:lnTo>
                  <a:pt x="513" y="13580"/>
                </a:lnTo>
                <a:lnTo>
                  <a:pt x="391" y="13726"/>
                </a:lnTo>
                <a:lnTo>
                  <a:pt x="269" y="13897"/>
                </a:lnTo>
                <a:lnTo>
                  <a:pt x="171" y="14044"/>
                </a:lnTo>
                <a:lnTo>
                  <a:pt x="98" y="14215"/>
                </a:lnTo>
                <a:lnTo>
                  <a:pt x="49" y="14386"/>
                </a:lnTo>
                <a:lnTo>
                  <a:pt x="25" y="14532"/>
                </a:lnTo>
                <a:lnTo>
                  <a:pt x="0" y="14703"/>
                </a:lnTo>
                <a:lnTo>
                  <a:pt x="25" y="14874"/>
                </a:lnTo>
                <a:lnTo>
                  <a:pt x="49" y="15021"/>
                </a:lnTo>
                <a:lnTo>
                  <a:pt x="123" y="15191"/>
                </a:lnTo>
                <a:lnTo>
                  <a:pt x="196" y="15338"/>
                </a:lnTo>
                <a:lnTo>
                  <a:pt x="293" y="15460"/>
                </a:lnTo>
                <a:lnTo>
                  <a:pt x="416" y="15582"/>
                </a:lnTo>
                <a:lnTo>
                  <a:pt x="562" y="15680"/>
                </a:lnTo>
                <a:lnTo>
                  <a:pt x="709" y="15778"/>
                </a:lnTo>
                <a:lnTo>
                  <a:pt x="880" y="15851"/>
                </a:lnTo>
                <a:lnTo>
                  <a:pt x="1075" y="15924"/>
                </a:lnTo>
                <a:lnTo>
                  <a:pt x="1246" y="15973"/>
                </a:lnTo>
                <a:lnTo>
                  <a:pt x="1466" y="15997"/>
                </a:lnTo>
                <a:lnTo>
                  <a:pt x="1661" y="16022"/>
                </a:lnTo>
                <a:lnTo>
                  <a:pt x="1881" y="16022"/>
                </a:lnTo>
                <a:lnTo>
                  <a:pt x="2101" y="15997"/>
                </a:lnTo>
                <a:lnTo>
                  <a:pt x="2345" y="15973"/>
                </a:lnTo>
                <a:lnTo>
                  <a:pt x="2565" y="15924"/>
                </a:lnTo>
                <a:lnTo>
                  <a:pt x="2809" y="15875"/>
                </a:lnTo>
                <a:lnTo>
                  <a:pt x="3224" y="15704"/>
                </a:lnTo>
                <a:lnTo>
                  <a:pt x="3591" y="15509"/>
                </a:lnTo>
                <a:lnTo>
                  <a:pt x="3908" y="15289"/>
                </a:lnTo>
                <a:lnTo>
                  <a:pt x="4177" y="15021"/>
                </a:lnTo>
                <a:lnTo>
                  <a:pt x="4372" y="14752"/>
                </a:lnTo>
                <a:lnTo>
                  <a:pt x="4470" y="14605"/>
                </a:lnTo>
                <a:lnTo>
                  <a:pt x="4543" y="14459"/>
                </a:lnTo>
                <a:lnTo>
                  <a:pt x="4592" y="14312"/>
                </a:lnTo>
                <a:lnTo>
                  <a:pt x="4616" y="14166"/>
                </a:lnTo>
                <a:lnTo>
                  <a:pt x="4641" y="14019"/>
                </a:lnTo>
                <a:lnTo>
                  <a:pt x="4641" y="13873"/>
                </a:lnTo>
                <a:lnTo>
                  <a:pt x="4641" y="6204"/>
                </a:lnTo>
                <a:lnTo>
                  <a:pt x="12505" y="3737"/>
                </a:lnTo>
                <a:lnTo>
                  <a:pt x="12505" y="10136"/>
                </a:lnTo>
                <a:lnTo>
                  <a:pt x="12187" y="10111"/>
                </a:lnTo>
                <a:lnTo>
                  <a:pt x="11846" y="10111"/>
                </a:lnTo>
                <a:lnTo>
                  <a:pt x="11479" y="10160"/>
                </a:lnTo>
                <a:lnTo>
                  <a:pt x="11113" y="10258"/>
                </a:lnTo>
                <a:lnTo>
                  <a:pt x="10893" y="10331"/>
                </a:lnTo>
                <a:lnTo>
                  <a:pt x="10673" y="10429"/>
                </a:lnTo>
                <a:lnTo>
                  <a:pt x="10453" y="10551"/>
                </a:lnTo>
                <a:lnTo>
                  <a:pt x="10283" y="10649"/>
                </a:lnTo>
                <a:lnTo>
                  <a:pt x="10087" y="10795"/>
                </a:lnTo>
                <a:lnTo>
                  <a:pt x="9941" y="10917"/>
                </a:lnTo>
                <a:lnTo>
                  <a:pt x="9794" y="11064"/>
                </a:lnTo>
                <a:lnTo>
                  <a:pt x="9648" y="11211"/>
                </a:lnTo>
                <a:lnTo>
                  <a:pt x="9550" y="11381"/>
                </a:lnTo>
                <a:lnTo>
                  <a:pt x="9452" y="11528"/>
                </a:lnTo>
                <a:lnTo>
                  <a:pt x="9379" y="11699"/>
                </a:lnTo>
                <a:lnTo>
                  <a:pt x="9330" y="11870"/>
                </a:lnTo>
                <a:lnTo>
                  <a:pt x="9306" y="12016"/>
                </a:lnTo>
                <a:lnTo>
                  <a:pt x="9281" y="12187"/>
                </a:lnTo>
                <a:lnTo>
                  <a:pt x="9306" y="12358"/>
                </a:lnTo>
                <a:lnTo>
                  <a:pt x="9330" y="12505"/>
                </a:lnTo>
                <a:lnTo>
                  <a:pt x="9403" y="12676"/>
                </a:lnTo>
                <a:lnTo>
                  <a:pt x="9477" y="12822"/>
                </a:lnTo>
                <a:lnTo>
                  <a:pt x="9574" y="12945"/>
                </a:lnTo>
                <a:lnTo>
                  <a:pt x="9696" y="13067"/>
                </a:lnTo>
                <a:lnTo>
                  <a:pt x="9843" y="13164"/>
                </a:lnTo>
                <a:lnTo>
                  <a:pt x="9989" y="13262"/>
                </a:lnTo>
                <a:lnTo>
                  <a:pt x="10160" y="13335"/>
                </a:lnTo>
                <a:lnTo>
                  <a:pt x="10331" y="13409"/>
                </a:lnTo>
                <a:lnTo>
                  <a:pt x="10527" y="13457"/>
                </a:lnTo>
                <a:lnTo>
                  <a:pt x="10747" y="13482"/>
                </a:lnTo>
                <a:lnTo>
                  <a:pt x="10942" y="13506"/>
                </a:lnTo>
                <a:lnTo>
                  <a:pt x="11162" y="13506"/>
                </a:lnTo>
                <a:lnTo>
                  <a:pt x="11382" y="13482"/>
                </a:lnTo>
                <a:lnTo>
                  <a:pt x="11626" y="13457"/>
                </a:lnTo>
                <a:lnTo>
                  <a:pt x="11846" y="13409"/>
                </a:lnTo>
                <a:lnTo>
                  <a:pt x="12090" y="13360"/>
                </a:lnTo>
                <a:lnTo>
                  <a:pt x="12456" y="13213"/>
                </a:lnTo>
                <a:lnTo>
                  <a:pt x="12798" y="13042"/>
                </a:lnTo>
                <a:lnTo>
                  <a:pt x="13091" y="12822"/>
                </a:lnTo>
                <a:lnTo>
                  <a:pt x="13360" y="12603"/>
                </a:lnTo>
                <a:lnTo>
                  <a:pt x="13580" y="12358"/>
                </a:lnTo>
                <a:lnTo>
                  <a:pt x="13751" y="12090"/>
                </a:lnTo>
                <a:lnTo>
                  <a:pt x="13848" y="11821"/>
                </a:lnTo>
                <a:lnTo>
                  <a:pt x="13897" y="11675"/>
                </a:lnTo>
                <a:lnTo>
                  <a:pt x="13922" y="11552"/>
                </a:lnTo>
                <a:lnTo>
                  <a:pt x="1392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9"/>
          <p:cNvSpPr/>
          <p:nvPr/>
        </p:nvSpPr>
        <p:spPr>
          <a:xfrm>
            <a:off x="2729881" y="387534"/>
            <a:ext cx="217946" cy="288782"/>
          </a:xfrm>
          <a:custGeom>
            <a:avLst/>
            <a:gdLst/>
            <a:ahLst/>
            <a:cxnLst/>
            <a:rect l="l" t="t" r="r" b="b"/>
            <a:pathLst>
              <a:path w="12018" h="15924" extrusionOk="0">
                <a:moveTo>
                  <a:pt x="6278" y="3444"/>
                </a:moveTo>
                <a:lnTo>
                  <a:pt x="6522" y="3493"/>
                </a:lnTo>
                <a:lnTo>
                  <a:pt x="6766" y="3542"/>
                </a:lnTo>
                <a:lnTo>
                  <a:pt x="7010" y="3639"/>
                </a:lnTo>
                <a:lnTo>
                  <a:pt x="7230" y="3737"/>
                </a:lnTo>
                <a:lnTo>
                  <a:pt x="7450" y="3883"/>
                </a:lnTo>
                <a:lnTo>
                  <a:pt x="7645" y="4030"/>
                </a:lnTo>
                <a:lnTo>
                  <a:pt x="7816" y="4201"/>
                </a:lnTo>
                <a:lnTo>
                  <a:pt x="7987" y="4372"/>
                </a:lnTo>
                <a:lnTo>
                  <a:pt x="8134" y="4567"/>
                </a:lnTo>
                <a:lnTo>
                  <a:pt x="8280" y="4787"/>
                </a:lnTo>
                <a:lnTo>
                  <a:pt x="8378" y="5007"/>
                </a:lnTo>
                <a:lnTo>
                  <a:pt x="8476" y="5251"/>
                </a:lnTo>
                <a:lnTo>
                  <a:pt x="8525" y="5495"/>
                </a:lnTo>
                <a:lnTo>
                  <a:pt x="8573" y="5740"/>
                </a:lnTo>
                <a:lnTo>
                  <a:pt x="8573" y="6008"/>
                </a:lnTo>
                <a:lnTo>
                  <a:pt x="8573" y="6277"/>
                </a:lnTo>
                <a:lnTo>
                  <a:pt x="8525" y="6521"/>
                </a:lnTo>
                <a:lnTo>
                  <a:pt x="8476" y="6765"/>
                </a:lnTo>
                <a:lnTo>
                  <a:pt x="8378" y="7010"/>
                </a:lnTo>
                <a:lnTo>
                  <a:pt x="8280" y="7229"/>
                </a:lnTo>
                <a:lnTo>
                  <a:pt x="8134" y="7449"/>
                </a:lnTo>
                <a:lnTo>
                  <a:pt x="7987" y="7645"/>
                </a:lnTo>
                <a:lnTo>
                  <a:pt x="7816" y="7816"/>
                </a:lnTo>
                <a:lnTo>
                  <a:pt x="7645" y="7987"/>
                </a:lnTo>
                <a:lnTo>
                  <a:pt x="7450" y="8133"/>
                </a:lnTo>
                <a:lnTo>
                  <a:pt x="7230" y="8280"/>
                </a:lnTo>
                <a:lnTo>
                  <a:pt x="7010" y="8377"/>
                </a:lnTo>
                <a:lnTo>
                  <a:pt x="6766" y="8475"/>
                </a:lnTo>
                <a:lnTo>
                  <a:pt x="6522" y="8524"/>
                </a:lnTo>
                <a:lnTo>
                  <a:pt x="6278" y="8573"/>
                </a:lnTo>
                <a:lnTo>
                  <a:pt x="5740" y="8573"/>
                </a:lnTo>
                <a:lnTo>
                  <a:pt x="5496" y="8524"/>
                </a:lnTo>
                <a:lnTo>
                  <a:pt x="5252" y="8475"/>
                </a:lnTo>
                <a:lnTo>
                  <a:pt x="5008" y="8377"/>
                </a:lnTo>
                <a:lnTo>
                  <a:pt x="4788" y="8280"/>
                </a:lnTo>
                <a:lnTo>
                  <a:pt x="4568" y="8133"/>
                </a:lnTo>
                <a:lnTo>
                  <a:pt x="4373" y="7987"/>
                </a:lnTo>
                <a:lnTo>
                  <a:pt x="4202" y="7816"/>
                </a:lnTo>
                <a:lnTo>
                  <a:pt x="4031" y="7645"/>
                </a:lnTo>
                <a:lnTo>
                  <a:pt x="3884" y="7449"/>
                </a:lnTo>
                <a:lnTo>
                  <a:pt x="3738" y="7229"/>
                </a:lnTo>
                <a:lnTo>
                  <a:pt x="3640" y="7010"/>
                </a:lnTo>
                <a:lnTo>
                  <a:pt x="3542" y="6765"/>
                </a:lnTo>
                <a:lnTo>
                  <a:pt x="3493" y="6521"/>
                </a:lnTo>
                <a:lnTo>
                  <a:pt x="3445" y="6277"/>
                </a:lnTo>
                <a:lnTo>
                  <a:pt x="3445" y="6008"/>
                </a:lnTo>
                <a:lnTo>
                  <a:pt x="3445" y="5740"/>
                </a:lnTo>
                <a:lnTo>
                  <a:pt x="3493" y="5495"/>
                </a:lnTo>
                <a:lnTo>
                  <a:pt x="3542" y="5251"/>
                </a:lnTo>
                <a:lnTo>
                  <a:pt x="3640" y="5007"/>
                </a:lnTo>
                <a:lnTo>
                  <a:pt x="3738" y="4787"/>
                </a:lnTo>
                <a:lnTo>
                  <a:pt x="3884" y="4567"/>
                </a:lnTo>
                <a:lnTo>
                  <a:pt x="4031" y="4372"/>
                </a:lnTo>
                <a:lnTo>
                  <a:pt x="4202" y="4201"/>
                </a:lnTo>
                <a:lnTo>
                  <a:pt x="4373" y="4030"/>
                </a:lnTo>
                <a:lnTo>
                  <a:pt x="4568" y="3883"/>
                </a:lnTo>
                <a:lnTo>
                  <a:pt x="4788" y="3737"/>
                </a:lnTo>
                <a:lnTo>
                  <a:pt x="5008" y="3639"/>
                </a:lnTo>
                <a:lnTo>
                  <a:pt x="5252" y="3542"/>
                </a:lnTo>
                <a:lnTo>
                  <a:pt x="5496" y="3493"/>
                </a:lnTo>
                <a:lnTo>
                  <a:pt x="5740" y="3444"/>
                </a:lnTo>
                <a:close/>
                <a:moveTo>
                  <a:pt x="5691" y="0"/>
                </a:moveTo>
                <a:lnTo>
                  <a:pt x="5398" y="25"/>
                </a:lnTo>
                <a:lnTo>
                  <a:pt x="5105" y="73"/>
                </a:lnTo>
                <a:lnTo>
                  <a:pt x="4788" y="122"/>
                </a:lnTo>
                <a:lnTo>
                  <a:pt x="4519" y="196"/>
                </a:lnTo>
                <a:lnTo>
                  <a:pt x="4226" y="269"/>
                </a:lnTo>
                <a:lnTo>
                  <a:pt x="3664" y="464"/>
                </a:lnTo>
                <a:lnTo>
                  <a:pt x="3152" y="733"/>
                </a:lnTo>
                <a:lnTo>
                  <a:pt x="2639" y="1026"/>
                </a:lnTo>
                <a:lnTo>
                  <a:pt x="2199" y="1368"/>
                </a:lnTo>
                <a:lnTo>
                  <a:pt x="1759" y="1759"/>
                </a:lnTo>
                <a:lnTo>
                  <a:pt x="1369" y="2198"/>
                </a:lnTo>
                <a:lnTo>
                  <a:pt x="1027" y="2638"/>
                </a:lnTo>
                <a:lnTo>
                  <a:pt x="734" y="3151"/>
                </a:lnTo>
                <a:lnTo>
                  <a:pt x="465" y="3664"/>
                </a:lnTo>
                <a:lnTo>
                  <a:pt x="270" y="4225"/>
                </a:lnTo>
                <a:lnTo>
                  <a:pt x="196" y="4518"/>
                </a:lnTo>
                <a:lnTo>
                  <a:pt x="123" y="4787"/>
                </a:lnTo>
                <a:lnTo>
                  <a:pt x="74" y="5105"/>
                </a:lnTo>
                <a:lnTo>
                  <a:pt x="25" y="5398"/>
                </a:lnTo>
                <a:lnTo>
                  <a:pt x="1" y="5691"/>
                </a:lnTo>
                <a:lnTo>
                  <a:pt x="1" y="6008"/>
                </a:lnTo>
                <a:lnTo>
                  <a:pt x="25" y="6448"/>
                </a:lnTo>
                <a:lnTo>
                  <a:pt x="74" y="6887"/>
                </a:lnTo>
                <a:lnTo>
                  <a:pt x="147" y="7352"/>
                </a:lnTo>
                <a:lnTo>
                  <a:pt x="270" y="7791"/>
                </a:lnTo>
                <a:lnTo>
                  <a:pt x="392" y="8231"/>
                </a:lnTo>
                <a:lnTo>
                  <a:pt x="563" y="8670"/>
                </a:lnTo>
                <a:lnTo>
                  <a:pt x="734" y="9110"/>
                </a:lnTo>
                <a:lnTo>
                  <a:pt x="929" y="9550"/>
                </a:lnTo>
                <a:lnTo>
                  <a:pt x="1149" y="9965"/>
                </a:lnTo>
                <a:lnTo>
                  <a:pt x="1393" y="10404"/>
                </a:lnTo>
                <a:lnTo>
                  <a:pt x="1906" y="11210"/>
                </a:lnTo>
                <a:lnTo>
                  <a:pt x="2443" y="11992"/>
                </a:lnTo>
                <a:lnTo>
                  <a:pt x="3005" y="12725"/>
                </a:lnTo>
                <a:lnTo>
                  <a:pt x="3567" y="13408"/>
                </a:lnTo>
                <a:lnTo>
                  <a:pt x="4104" y="14019"/>
                </a:lnTo>
                <a:lnTo>
                  <a:pt x="4617" y="14581"/>
                </a:lnTo>
                <a:lnTo>
                  <a:pt x="5081" y="15045"/>
                </a:lnTo>
                <a:lnTo>
                  <a:pt x="5740" y="15680"/>
                </a:lnTo>
                <a:lnTo>
                  <a:pt x="6009" y="15924"/>
                </a:lnTo>
                <a:lnTo>
                  <a:pt x="6278" y="15680"/>
                </a:lnTo>
                <a:lnTo>
                  <a:pt x="6937" y="15045"/>
                </a:lnTo>
                <a:lnTo>
                  <a:pt x="7401" y="14581"/>
                </a:lnTo>
                <a:lnTo>
                  <a:pt x="7914" y="14019"/>
                </a:lnTo>
                <a:lnTo>
                  <a:pt x="8451" y="13408"/>
                </a:lnTo>
                <a:lnTo>
                  <a:pt x="9013" y="12725"/>
                </a:lnTo>
                <a:lnTo>
                  <a:pt x="9575" y="11992"/>
                </a:lnTo>
                <a:lnTo>
                  <a:pt x="10112" y="11210"/>
                </a:lnTo>
                <a:lnTo>
                  <a:pt x="10625" y="10404"/>
                </a:lnTo>
                <a:lnTo>
                  <a:pt x="10869" y="9965"/>
                </a:lnTo>
                <a:lnTo>
                  <a:pt x="11089" y="9550"/>
                </a:lnTo>
                <a:lnTo>
                  <a:pt x="11284" y="9110"/>
                </a:lnTo>
                <a:lnTo>
                  <a:pt x="11455" y="8670"/>
                </a:lnTo>
                <a:lnTo>
                  <a:pt x="11626" y="8231"/>
                </a:lnTo>
                <a:lnTo>
                  <a:pt x="11748" y="7791"/>
                </a:lnTo>
                <a:lnTo>
                  <a:pt x="11871" y="7352"/>
                </a:lnTo>
                <a:lnTo>
                  <a:pt x="11944" y="6887"/>
                </a:lnTo>
                <a:lnTo>
                  <a:pt x="11993" y="6448"/>
                </a:lnTo>
                <a:lnTo>
                  <a:pt x="12017" y="6008"/>
                </a:lnTo>
                <a:lnTo>
                  <a:pt x="12017" y="5691"/>
                </a:lnTo>
                <a:lnTo>
                  <a:pt x="11993" y="5398"/>
                </a:lnTo>
                <a:lnTo>
                  <a:pt x="11944" y="5105"/>
                </a:lnTo>
                <a:lnTo>
                  <a:pt x="11895" y="4787"/>
                </a:lnTo>
                <a:lnTo>
                  <a:pt x="11822" y="4518"/>
                </a:lnTo>
                <a:lnTo>
                  <a:pt x="11748" y="4225"/>
                </a:lnTo>
                <a:lnTo>
                  <a:pt x="11553" y="3664"/>
                </a:lnTo>
                <a:lnTo>
                  <a:pt x="11284" y="3151"/>
                </a:lnTo>
                <a:lnTo>
                  <a:pt x="10991" y="2638"/>
                </a:lnTo>
                <a:lnTo>
                  <a:pt x="10649" y="2198"/>
                </a:lnTo>
                <a:lnTo>
                  <a:pt x="10259" y="1759"/>
                </a:lnTo>
                <a:lnTo>
                  <a:pt x="9819" y="1368"/>
                </a:lnTo>
                <a:lnTo>
                  <a:pt x="9379" y="1026"/>
                </a:lnTo>
                <a:lnTo>
                  <a:pt x="8866" y="733"/>
                </a:lnTo>
                <a:lnTo>
                  <a:pt x="8354" y="464"/>
                </a:lnTo>
                <a:lnTo>
                  <a:pt x="7792" y="269"/>
                </a:lnTo>
                <a:lnTo>
                  <a:pt x="7499" y="196"/>
                </a:lnTo>
                <a:lnTo>
                  <a:pt x="7230" y="122"/>
                </a:lnTo>
                <a:lnTo>
                  <a:pt x="6913" y="73"/>
                </a:lnTo>
                <a:lnTo>
                  <a:pt x="6620" y="25"/>
                </a:lnTo>
                <a:lnTo>
                  <a:pt x="632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 name="Google Shape;883;p39"/>
          <p:cNvGrpSpPr/>
          <p:nvPr/>
        </p:nvGrpSpPr>
        <p:grpSpPr>
          <a:xfrm>
            <a:off x="3150397" y="382198"/>
            <a:ext cx="354358" cy="299427"/>
            <a:chOff x="3918650" y="293075"/>
            <a:chExt cx="488500" cy="412775"/>
          </a:xfrm>
        </p:grpSpPr>
        <p:sp>
          <p:nvSpPr>
            <p:cNvPr id="884" name="Google Shape;884;p39"/>
            <p:cNvSpPr/>
            <p:nvPr/>
          </p:nvSpPr>
          <p:spPr>
            <a:xfrm>
              <a:off x="4085350" y="293675"/>
              <a:ext cx="154500" cy="412175"/>
            </a:xfrm>
            <a:custGeom>
              <a:avLst/>
              <a:gdLst/>
              <a:ahLst/>
              <a:cxnLst/>
              <a:rect l="l" t="t" r="r" b="b"/>
              <a:pathLst>
                <a:path w="6180" h="16487" extrusionOk="0">
                  <a:moveTo>
                    <a:pt x="709" y="5496"/>
                  </a:moveTo>
                  <a:lnTo>
                    <a:pt x="806" y="5520"/>
                  </a:lnTo>
                  <a:lnTo>
                    <a:pt x="1050" y="5667"/>
                  </a:lnTo>
                  <a:lnTo>
                    <a:pt x="1270" y="5813"/>
                  </a:lnTo>
                  <a:lnTo>
                    <a:pt x="1344" y="5886"/>
                  </a:lnTo>
                  <a:lnTo>
                    <a:pt x="1368" y="5984"/>
                  </a:lnTo>
                  <a:lnTo>
                    <a:pt x="1344" y="6082"/>
                  </a:lnTo>
                  <a:lnTo>
                    <a:pt x="1319" y="6155"/>
                  </a:lnTo>
                  <a:lnTo>
                    <a:pt x="1221" y="6228"/>
                  </a:lnTo>
                  <a:lnTo>
                    <a:pt x="1124" y="6253"/>
                  </a:lnTo>
                  <a:lnTo>
                    <a:pt x="1050" y="6228"/>
                  </a:lnTo>
                  <a:lnTo>
                    <a:pt x="977" y="6204"/>
                  </a:lnTo>
                  <a:lnTo>
                    <a:pt x="782" y="6082"/>
                  </a:lnTo>
                  <a:lnTo>
                    <a:pt x="586" y="5960"/>
                  </a:lnTo>
                  <a:lnTo>
                    <a:pt x="513" y="5911"/>
                  </a:lnTo>
                  <a:lnTo>
                    <a:pt x="464" y="5838"/>
                  </a:lnTo>
                  <a:lnTo>
                    <a:pt x="464" y="5740"/>
                  </a:lnTo>
                  <a:lnTo>
                    <a:pt x="489" y="5642"/>
                  </a:lnTo>
                  <a:lnTo>
                    <a:pt x="538" y="5569"/>
                  </a:lnTo>
                  <a:lnTo>
                    <a:pt x="611" y="5520"/>
                  </a:lnTo>
                  <a:lnTo>
                    <a:pt x="709" y="5496"/>
                  </a:lnTo>
                  <a:close/>
                  <a:moveTo>
                    <a:pt x="1685" y="6351"/>
                  </a:moveTo>
                  <a:lnTo>
                    <a:pt x="1783" y="6375"/>
                  </a:lnTo>
                  <a:lnTo>
                    <a:pt x="1856" y="6448"/>
                  </a:lnTo>
                  <a:lnTo>
                    <a:pt x="2003" y="6668"/>
                  </a:lnTo>
                  <a:lnTo>
                    <a:pt x="2125" y="6888"/>
                  </a:lnTo>
                  <a:lnTo>
                    <a:pt x="2150" y="6986"/>
                  </a:lnTo>
                  <a:lnTo>
                    <a:pt x="2150" y="7083"/>
                  </a:lnTo>
                  <a:lnTo>
                    <a:pt x="2101" y="7156"/>
                  </a:lnTo>
                  <a:lnTo>
                    <a:pt x="2027" y="7230"/>
                  </a:lnTo>
                  <a:lnTo>
                    <a:pt x="1979" y="7254"/>
                  </a:lnTo>
                  <a:lnTo>
                    <a:pt x="1856" y="7254"/>
                  </a:lnTo>
                  <a:lnTo>
                    <a:pt x="1783" y="7230"/>
                  </a:lnTo>
                  <a:lnTo>
                    <a:pt x="1734" y="7181"/>
                  </a:lnTo>
                  <a:lnTo>
                    <a:pt x="1685" y="7132"/>
                  </a:lnTo>
                  <a:lnTo>
                    <a:pt x="1441" y="6741"/>
                  </a:lnTo>
                  <a:lnTo>
                    <a:pt x="1417" y="6644"/>
                  </a:lnTo>
                  <a:lnTo>
                    <a:pt x="1417" y="6546"/>
                  </a:lnTo>
                  <a:lnTo>
                    <a:pt x="1441" y="6448"/>
                  </a:lnTo>
                  <a:lnTo>
                    <a:pt x="1515" y="6399"/>
                  </a:lnTo>
                  <a:lnTo>
                    <a:pt x="1612" y="6351"/>
                  </a:lnTo>
                  <a:close/>
                  <a:moveTo>
                    <a:pt x="2247" y="7498"/>
                  </a:moveTo>
                  <a:lnTo>
                    <a:pt x="2345" y="7523"/>
                  </a:lnTo>
                  <a:lnTo>
                    <a:pt x="2418" y="7572"/>
                  </a:lnTo>
                  <a:lnTo>
                    <a:pt x="2467" y="7645"/>
                  </a:lnTo>
                  <a:lnTo>
                    <a:pt x="2662" y="8109"/>
                  </a:lnTo>
                  <a:lnTo>
                    <a:pt x="2662" y="8207"/>
                  </a:lnTo>
                  <a:lnTo>
                    <a:pt x="2638" y="8304"/>
                  </a:lnTo>
                  <a:lnTo>
                    <a:pt x="2589" y="8378"/>
                  </a:lnTo>
                  <a:lnTo>
                    <a:pt x="2516" y="8426"/>
                  </a:lnTo>
                  <a:lnTo>
                    <a:pt x="2418" y="8451"/>
                  </a:lnTo>
                  <a:lnTo>
                    <a:pt x="2345" y="8426"/>
                  </a:lnTo>
                  <a:lnTo>
                    <a:pt x="2272" y="8402"/>
                  </a:lnTo>
                  <a:lnTo>
                    <a:pt x="2223" y="8353"/>
                  </a:lnTo>
                  <a:lnTo>
                    <a:pt x="2198" y="8280"/>
                  </a:lnTo>
                  <a:lnTo>
                    <a:pt x="2027" y="7840"/>
                  </a:lnTo>
                  <a:lnTo>
                    <a:pt x="2003" y="7743"/>
                  </a:lnTo>
                  <a:lnTo>
                    <a:pt x="2027" y="7645"/>
                  </a:lnTo>
                  <a:lnTo>
                    <a:pt x="2076" y="7572"/>
                  </a:lnTo>
                  <a:lnTo>
                    <a:pt x="2150" y="7523"/>
                  </a:lnTo>
                  <a:lnTo>
                    <a:pt x="2247" y="7498"/>
                  </a:lnTo>
                  <a:close/>
                  <a:moveTo>
                    <a:pt x="2711" y="8720"/>
                  </a:moveTo>
                  <a:lnTo>
                    <a:pt x="2785" y="8744"/>
                  </a:lnTo>
                  <a:lnTo>
                    <a:pt x="2858" y="8793"/>
                  </a:lnTo>
                  <a:lnTo>
                    <a:pt x="2907" y="8866"/>
                  </a:lnTo>
                  <a:lnTo>
                    <a:pt x="3078" y="9355"/>
                  </a:lnTo>
                  <a:lnTo>
                    <a:pt x="3102" y="9452"/>
                  </a:lnTo>
                  <a:lnTo>
                    <a:pt x="3078" y="9526"/>
                  </a:lnTo>
                  <a:lnTo>
                    <a:pt x="3004" y="9599"/>
                  </a:lnTo>
                  <a:lnTo>
                    <a:pt x="2931" y="9648"/>
                  </a:lnTo>
                  <a:lnTo>
                    <a:pt x="2858" y="9672"/>
                  </a:lnTo>
                  <a:lnTo>
                    <a:pt x="2785" y="9672"/>
                  </a:lnTo>
                  <a:lnTo>
                    <a:pt x="2711" y="9623"/>
                  </a:lnTo>
                  <a:lnTo>
                    <a:pt x="2662" y="9574"/>
                  </a:lnTo>
                  <a:lnTo>
                    <a:pt x="2614" y="9501"/>
                  </a:lnTo>
                  <a:lnTo>
                    <a:pt x="2467" y="9037"/>
                  </a:lnTo>
                  <a:lnTo>
                    <a:pt x="2443" y="8939"/>
                  </a:lnTo>
                  <a:lnTo>
                    <a:pt x="2467" y="8842"/>
                  </a:lnTo>
                  <a:lnTo>
                    <a:pt x="2516" y="8768"/>
                  </a:lnTo>
                  <a:lnTo>
                    <a:pt x="2614" y="8720"/>
                  </a:lnTo>
                  <a:close/>
                  <a:moveTo>
                    <a:pt x="3224" y="9941"/>
                  </a:moveTo>
                  <a:lnTo>
                    <a:pt x="3297" y="10014"/>
                  </a:lnTo>
                  <a:lnTo>
                    <a:pt x="3346" y="10087"/>
                  </a:lnTo>
                  <a:lnTo>
                    <a:pt x="3542" y="10527"/>
                  </a:lnTo>
                  <a:lnTo>
                    <a:pt x="3566" y="10625"/>
                  </a:lnTo>
                  <a:lnTo>
                    <a:pt x="3566" y="10722"/>
                  </a:lnTo>
                  <a:lnTo>
                    <a:pt x="3517" y="10796"/>
                  </a:lnTo>
                  <a:lnTo>
                    <a:pt x="3444" y="10844"/>
                  </a:lnTo>
                  <a:lnTo>
                    <a:pt x="3322" y="10869"/>
                  </a:lnTo>
                  <a:lnTo>
                    <a:pt x="3273" y="10869"/>
                  </a:lnTo>
                  <a:lnTo>
                    <a:pt x="3200" y="10844"/>
                  </a:lnTo>
                  <a:lnTo>
                    <a:pt x="3151" y="10796"/>
                  </a:lnTo>
                  <a:lnTo>
                    <a:pt x="3102" y="10747"/>
                  </a:lnTo>
                  <a:lnTo>
                    <a:pt x="2907" y="10258"/>
                  </a:lnTo>
                  <a:lnTo>
                    <a:pt x="2882" y="10161"/>
                  </a:lnTo>
                  <a:lnTo>
                    <a:pt x="2907" y="10087"/>
                  </a:lnTo>
                  <a:lnTo>
                    <a:pt x="2955" y="10014"/>
                  </a:lnTo>
                  <a:lnTo>
                    <a:pt x="3029" y="9941"/>
                  </a:lnTo>
                  <a:close/>
                  <a:moveTo>
                    <a:pt x="3761" y="11089"/>
                  </a:moveTo>
                  <a:lnTo>
                    <a:pt x="3835" y="11137"/>
                  </a:lnTo>
                  <a:lnTo>
                    <a:pt x="3908" y="11211"/>
                  </a:lnTo>
                  <a:lnTo>
                    <a:pt x="4177" y="11577"/>
                  </a:lnTo>
                  <a:lnTo>
                    <a:pt x="4225" y="11675"/>
                  </a:lnTo>
                  <a:lnTo>
                    <a:pt x="4250" y="11748"/>
                  </a:lnTo>
                  <a:lnTo>
                    <a:pt x="4201" y="11846"/>
                  </a:lnTo>
                  <a:lnTo>
                    <a:pt x="4152" y="11919"/>
                  </a:lnTo>
                  <a:lnTo>
                    <a:pt x="4079" y="11968"/>
                  </a:lnTo>
                  <a:lnTo>
                    <a:pt x="3884" y="11968"/>
                  </a:lnTo>
                  <a:lnTo>
                    <a:pt x="3810" y="11895"/>
                  </a:lnTo>
                  <a:lnTo>
                    <a:pt x="3664" y="11675"/>
                  </a:lnTo>
                  <a:lnTo>
                    <a:pt x="3493" y="11455"/>
                  </a:lnTo>
                  <a:lnTo>
                    <a:pt x="3468" y="11382"/>
                  </a:lnTo>
                  <a:lnTo>
                    <a:pt x="3468" y="11284"/>
                  </a:lnTo>
                  <a:lnTo>
                    <a:pt x="3517" y="11186"/>
                  </a:lnTo>
                  <a:lnTo>
                    <a:pt x="3566" y="11137"/>
                  </a:lnTo>
                  <a:lnTo>
                    <a:pt x="3664" y="11089"/>
                  </a:lnTo>
                  <a:close/>
                  <a:moveTo>
                    <a:pt x="4616" y="12041"/>
                  </a:moveTo>
                  <a:lnTo>
                    <a:pt x="4714" y="12090"/>
                  </a:lnTo>
                  <a:lnTo>
                    <a:pt x="4909" y="12212"/>
                  </a:lnTo>
                  <a:lnTo>
                    <a:pt x="5105" y="12334"/>
                  </a:lnTo>
                  <a:lnTo>
                    <a:pt x="5178" y="12383"/>
                  </a:lnTo>
                  <a:lnTo>
                    <a:pt x="5227" y="12481"/>
                  </a:lnTo>
                  <a:lnTo>
                    <a:pt x="5227" y="12554"/>
                  </a:lnTo>
                  <a:lnTo>
                    <a:pt x="5202" y="12652"/>
                  </a:lnTo>
                  <a:lnTo>
                    <a:pt x="5154" y="12725"/>
                  </a:lnTo>
                  <a:lnTo>
                    <a:pt x="5105" y="12749"/>
                  </a:lnTo>
                  <a:lnTo>
                    <a:pt x="5056" y="12774"/>
                  </a:lnTo>
                  <a:lnTo>
                    <a:pt x="4983" y="12798"/>
                  </a:lnTo>
                  <a:lnTo>
                    <a:pt x="4885" y="12774"/>
                  </a:lnTo>
                  <a:lnTo>
                    <a:pt x="4641" y="12627"/>
                  </a:lnTo>
                  <a:lnTo>
                    <a:pt x="4421" y="12481"/>
                  </a:lnTo>
                  <a:lnTo>
                    <a:pt x="4348" y="12407"/>
                  </a:lnTo>
                  <a:lnTo>
                    <a:pt x="4323" y="12310"/>
                  </a:lnTo>
                  <a:lnTo>
                    <a:pt x="4323" y="12236"/>
                  </a:lnTo>
                  <a:lnTo>
                    <a:pt x="4372" y="12139"/>
                  </a:lnTo>
                  <a:lnTo>
                    <a:pt x="4445" y="12066"/>
                  </a:lnTo>
                  <a:lnTo>
                    <a:pt x="4543" y="12041"/>
                  </a:lnTo>
                  <a:close/>
                  <a:moveTo>
                    <a:pt x="0" y="1"/>
                  </a:moveTo>
                  <a:lnTo>
                    <a:pt x="0" y="5325"/>
                  </a:lnTo>
                  <a:lnTo>
                    <a:pt x="74" y="5349"/>
                  </a:lnTo>
                  <a:lnTo>
                    <a:pt x="147" y="5422"/>
                  </a:lnTo>
                  <a:lnTo>
                    <a:pt x="171" y="5496"/>
                  </a:lnTo>
                  <a:lnTo>
                    <a:pt x="171" y="5569"/>
                  </a:lnTo>
                  <a:lnTo>
                    <a:pt x="171" y="5642"/>
                  </a:lnTo>
                  <a:lnTo>
                    <a:pt x="122" y="5716"/>
                  </a:lnTo>
                  <a:lnTo>
                    <a:pt x="74" y="5764"/>
                  </a:lnTo>
                  <a:lnTo>
                    <a:pt x="0" y="5789"/>
                  </a:lnTo>
                  <a:lnTo>
                    <a:pt x="0" y="13360"/>
                  </a:lnTo>
                  <a:lnTo>
                    <a:pt x="6179" y="16486"/>
                  </a:lnTo>
                  <a:lnTo>
                    <a:pt x="6179" y="13116"/>
                  </a:lnTo>
                  <a:lnTo>
                    <a:pt x="5935" y="13091"/>
                  </a:lnTo>
                  <a:lnTo>
                    <a:pt x="5691" y="13042"/>
                  </a:lnTo>
                  <a:lnTo>
                    <a:pt x="5593" y="12994"/>
                  </a:lnTo>
                  <a:lnTo>
                    <a:pt x="5520" y="12945"/>
                  </a:lnTo>
                  <a:lnTo>
                    <a:pt x="5495" y="12847"/>
                  </a:lnTo>
                  <a:lnTo>
                    <a:pt x="5495" y="12749"/>
                  </a:lnTo>
                  <a:lnTo>
                    <a:pt x="5520" y="12676"/>
                  </a:lnTo>
                  <a:lnTo>
                    <a:pt x="5593" y="12603"/>
                  </a:lnTo>
                  <a:lnTo>
                    <a:pt x="5691" y="12554"/>
                  </a:lnTo>
                  <a:lnTo>
                    <a:pt x="5789" y="12554"/>
                  </a:lnTo>
                  <a:lnTo>
                    <a:pt x="6179" y="12627"/>
                  </a:lnTo>
                  <a:lnTo>
                    <a:pt x="6179" y="3127"/>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9"/>
            <p:cNvSpPr/>
            <p:nvPr/>
          </p:nvSpPr>
          <p:spPr>
            <a:xfrm>
              <a:off x="3918650" y="293075"/>
              <a:ext cx="153900" cy="407275"/>
            </a:xfrm>
            <a:custGeom>
              <a:avLst/>
              <a:gdLst/>
              <a:ahLst/>
              <a:cxnLst/>
              <a:rect l="l" t="t" r="r" b="b"/>
              <a:pathLst>
                <a:path w="6156" h="16291" extrusionOk="0">
                  <a:moveTo>
                    <a:pt x="5349" y="5495"/>
                  </a:moveTo>
                  <a:lnTo>
                    <a:pt x="5447" y="5520"/>
                  </a:lnTo>
                  <a:lnTo>
                    <a:pt x="5520" y="5569"/>
                  </a:lnTo>
                  <a:lnTo>
                    <a:pt x="5569" y="5666"/>
                  </a:lnTo>
                  <a:lnTo>
                    <a:pt x="5569" y="5764"/>
                  </a:lnTo>
                  <a:lnTo>
                    <a:pt x="5545" y="5837"/>
                  </a:lnTo>
                  <a:lnTo>
                    <a:pt x="5496" y="5935"/>
                  </a:lnTo>
                  <a:lnTo>
                    <a:pt x="5423" y="5984"/>
                  </a:lnTo>
                  <a:lnTo>
                    <a:pt x="5203" y="6057"/>
                  </a:lnTo>
                  <a:lnTo>
                    <a:pt x="5008" y="6155"/>
                  </a:lnTo>
                  <a:lnTo>
                    <a:pt x="4934" y="6179"/>
                  </a:lnTo>
                  <a:lnTo>
                    <a:pt x="4812" y="6179"/>
                  </a:lnTo>
                  <a:lnTo>
                    <a:pt x="4763" y="6155"/>
                  </a:lnTo>
                  <a:lnTo>
                    <a:pt x="4714" y="6106"/>
                  </a:lnTo>
                  <a:lnTo>
                    <a:pt x="4666" y="6057"/>
                  </a:lnTo>
                  <a:lnTo>
                    <a:pt x="4641" y="5959"/>
                  </a:lnTo>
                  <a:lnTo>
                    <a:pt x="4641" y="5862"/>
                  </a:lnTo>
                  <a:lnTo>
                    <a:pt x="4690" y="5788"/>
                  </a:lnTo>
                  <a:lnTo>
                    <a:pt x="4763" y="5740"/>
                  </a:lnTo>
                  <a:lnTo>
                    <a:pt x="5008" y="5617"/>
                  </a:lnTo>
                  <a:lnTo>
                    <a:pt x="5252" y="5520"/>
                  </a:lnTo>
                  <a:lnTo>
                    <a:pt x="5349" y="5495"/>
                  </a:lnTo>
                  <a:close/>
                  <a:moveTo>
                    <a:pt x="4250" y="6155"/>
                  </a:moveTo>
                  <a:lnTo>
                    <a:pt x="4348" y="6179"/>
                  </a:lnTo>
                  <a:lnTo>
                    <a:pt x="4421" y="6252"/>
                  </a:lnTo>
                  <a:lnTo>
                    <a:pt x="4470" y="6326"/>
                  </a:lnTo>
                  <a:lnTo>
                    <a:pt x="4470" y="6423"/>
                  </a:lnTo>
                  <a:lnTo>
                    <a:pt x="4446" y="6497"/>
                  </a:lnTo>
                  <a:lnTo>
                    <a:pt x="4397" y="6594"/>
                  </a:lnTo>
                  <a:lnTo>
                    <a:pt x="4226" y="6741"/>
                  </a:lnTo>
                  <a:lnTo>
                    <a:pt x="4079" y="6912"/>
                  </a:lnTo>
                  <a:lnTo>
                    <a:pt x="3982" y="6985"/>
                  </a:lnTo>
                  <a:lnTo>
                    <a:pt x="3884" y="7010"/>
                  </a:lnTo>
                  <a:lnTo>
                    <a:pt x="3811" y="6985"/>
                  </a:lnTo>
                  <a:lnTo>
                    <a:pt x="3738" y="6936"/>
                  </a:lnTo>
                  <a:lnTo>
                    <a:pt x="3664" y="6863"/>
                  </a:lnTo>
                  <a:lnTo>
                    <a:pt x="3640" y="6790"/>
                  </a:lnTo>
                  <a:lnTo>
                    <a:pt x="3664" y="6692"/>
                  </a:lnTo>
                  <a:lnTo>
                    <a:pt x="3713" y="6594"/>
                  </a:lnTo>
                  <a:lnTo>
                    <a:pt x="3884" y="6399"/>
                  </a:lnTo>
                  <a:lnTo>
                    <a:pt x="4079" y="6228"/>
                  </a:lnTo>
                  <a:lnTo>
                    <a:pt x="4153" y="6179"/>
                  </a:lnTo>
                  <a:lnTo>
                    <a:pt x="4250" y="6155"/>
                  </a:lnTo>
                  <a:close/>
                  <a:moveTo>
                    <a:pt x="3469" y="7156"/>
                  </a:moveTo>
                  <a:lnTo>
                    <a:pt x="3542" y="7205"/>
                  </a:lnTo>
                  <a:lnTo>
                    <a:pt x="3615" y="7254"/>
                  </a:lnTo>
                  <a:lnTo>
                    <a:pt x="3664" y="7351"/>
                  </a:lnTo>
                  <a:lnTo>
                    <a:pt x="3664" y="7449"/>
                  </a:lnTo>
                  <a:lnTo>
                    <a:pt x="3640" y="7547"/>
                  </a:lnTo>
                  <a:lnTo>
                    <a:pt x="3396" y="7962"/>
                  </a:lnTo>
                  <a:lnTo>
                    <a:pt x="3371" y="8011"/>
                  </a:lnTo>
                  <a:lnTo>
                    <a:pt x="3298" y="8060"/>
                  </a:lnTo>
                  <a:lnTo>
                    <a:pt x="3249" y="8084"/>
                  </a:lnTo>
                  <a:lnTo>
                    <a:pt x="3176" y="8084"/>
                  </a:lnTo>
                  <a:lnTo>
                    <a:pt x="3078" y="8060"/>
                  </a:lnTo>
                  <a:lnTo>
                    <a:pt x="3005" y="8011"/>
                  </a:lnTo>
                  <a:lnTo>
                    <a:pt x="2956" y="7913"/>
                  </a:lnTo>
                  <a:lnTo>
                    <a:pt x="2932" y="7840"/>
                  </a:lnTo>
                  <a:lnTo>
                    <a:pt x="2956" y="7742"/>
                  </a:lnTo>
                  <a:lnTo>
                    <a:pt x="3225" y="7278"/>
                  </a:lnTo>
                  <a:lnTo>
                    <a:pt x="3273" y="7205"/>
                  </a:lnTo>
                  <a:lnTo>
                    <a:pt x="3371" y="7180"/>
                  </a:lnTo>
                  <a:lnTo>
                    <a:pt x="3469" y="7156"/>
                  </a:lnTo>
                  <a:close/>
                  <a:moveTo>
                    <a:pt x="2858" y="8328"/>
                  </a:moveTo>
                  <a:lnTo>
                    <a:pt x="2956" y="8353"/>
                  </a:lnTo>
                  <a:lnTo>
                    <a:pt x="3029" y="8402"/>
                  </a:lnTo>
                  <a:lnTo>
                    <a:pt x="3078" y="8475"/>
                  </a:lnTo>
                  <a:lnTo>
                    <a:pt x="3103" y="8573"/>
                  </a:lnTo>
                  <a:lnTo>
                    <a:pt x="3103" y="8670"/>
                  </a:lnTo>
                  <a:lnTo>
                    <a:pt x="2932" y="9110"/>
                  </a:lnTo>
                  <a:lnTo>
                    <a:pt x="2907" y="9183"/>
                  </a:lnTo>
                  <a:lnTo>
                    <a:pt x="2858" y="9232"/>
                  </a:lnTo>
                  <a:lnTo>
                    <a:pt x="2785" y="9281"/>
                  </a:lnTo>
                  <a:lnTo>
                    <a:pt x="2638" y="9281"/>
                  </a:lnTo>
                  <a:lnTo>
                    <a:pt x="2541" y="9232"/>
                  </a:lnTo>
                  <a:lnTo>
                    <a:pt x="2492" y="9159"/>
                  </a:lnTo>
                  <a:lnTo>
                    <a:pt x="2468" y="9061"/>
                  </a:lnTo>
                  <a:lnTo>
                    <a:pt x="2468" y="8963"/>
                  </a:lnTo>
                  <a:lnTo>
                    <a:pt x="2638" y="8499"/>
                  </a:lnTo>
                  <a:lnTo>
                    <a:pt x="2687" y="8402"/>
                  </a:lnTo>
                  <a:lnTo>
                    <a:pt x="2761" y="8353"/>
                  </a:lnTo>
                  <a:lnTo>
                    <a:pt x="2858" y="8328"/>
                  </a:lnTo>
                  <a:close/>
                  <a:moveTo>
                    <a:pt x="2541" y="9574"/>
                  </a:moveTo>
                  <a:lnTo>
                    <a:pt x="2638" y="9623"/>
                  </a:lnTo>
                  <a:lnTo>
                    <a:pt x="2712" y="9696"/>
                  </a:lnTo>
                  <a:lnTo>
                    <a:pt x="2736" y="9769"/>
                  </a:lnTo>
                  <a:lnTo>
                    <a:pt x="2736" y="9867"/>
                  </a:lnTo>
                  <a:lnTo>
                    <a:pt x="2638" y="10355"/>
                  </a:lnTo>
                  <a:lnTo>
                    <a:pt x="2590" y="10429"/>
                  </a:lnTo>
                  <a:lnTo>
                    <a:pt x="2541" y="10502"/>
                  </a:lnTo>
                  <a:lnTo>
                    <a:pt x="2468" y="10526"/>
                  </a:lnTo>
                  <a:lnTo>
                    <a:pt x="2394" y="10551"/>
                  </a:lnTo>
                  <a:lnTo>
                    <a:pt x="2345" y="10551"/>
                  </a:lnTo>
                  <a:lnTo>
                    <a:pt x="2248" y="10502"/>
                  </a:lnTo>
                  <a:lnTo>
                    <a:pt x="2199" y="10429"/>
                  </a:lnTo>
                  <a:lnTo>
                    <a:pt x="2150" y="10355"/>
                  </a:lnTo>
                  <a:lnTo>
                    <a:pt x="2150" y="10258"/>
                  </a:lnTo>
                  <a:lnTo>
                    <a:pt x="2248" y="9769"/>
                  </a:lnTo>
                  <a:lnTo>
                    <a:pt x="2297" y="9672"/>
                  </a:lnTo>
                  <a:lnTo>
                    <a:pt x="2370" y="9598"/>
                  </a:lnTo>
                  <a:lnTo>
                    <a:pt x="2443" y="9574"/>
                  </a:lnTo>
                  <a:close/>
                  <a:moveTo>
                    <a:pt x="2297" y="10844"/>
                  </a:moveTo>
                  <a:lnTo>
                    <a:pt x="2394" y="10868"/>
                  </a:lnTo>
                  <a:lnTo>
                    <a:pt x="2468" y="10942"/>
                  </a:lnTo>
                  <a:lnTo>
                    <a:pt x="2516" y="11015"/>
                  </a:lnTo>
                  <a:lnTo>
                    <a:pt x="2516" y="11113"/>
                  </a:lnTo>
                  <a:lnTo>
                    <a:pt x="2492" y="11357"/>
                  </a:lnTo>
                  <a:lnTo>
                    <a:pt x="2468" y="11430"/>
                  </a:lnTo>
                  <a:lnTo>
                    <a:pt x="2419" y="11503"/>
                  </a:lnTo>
                  <a:lnTo>
                    <a:pt x="2345" y="11552"/>
                  </a:lnTo>
                  <a:lnTo>
                    <a:pt x="2248" y="11577"/>
                  </a:lnTo>
                  <a:lnTo>
                    <a:pt x="2223" y="11577"/>
                  </a:lnTo>
                  <a:lnTo>
                    <a:pt x="2126" y="11552"/>
                  </a:lnTo>
                  <a:lnTo>
                    <a:pt x="2052" y="11503"/>
                  </a:lnTo>
                  <a:lnTo>
                    <a:pt x="2028" y="11406"/>
                  </a:lnTo>
                  <a:lnTo>
                    <a:pt x="2003" y="11308"/>
                  </a:lnTo>
                  <a:lnTo>
                    <a:pt x="2028" y="11064"/>
                  </a:lnTo>
                  <a:lnTo>
                    <a:pt x="2052" y="10966"/>
                  </a:lnTo>
                  <a:lnTo>
                    <a:pt x="2126" y="10893"/>
                  </a:lnTo>
                  <a:lnTo>
                    <a:pt x="2199" y="10844"/>
                  </a:lnTo>
                  <a:close/>
                  <a:moveTo>
                    <a:pt x="6155" y="0"/>
                  </a:moveTo>
                  <a:lnTo>
                    <a:pt x="538" y="2858"/>
                  </a:lnTo>
                  <a:lnTo>
                    <a:pt x="416" y="2906"/>
                  </a:lnTo>
                  <a:lnTo>
                    <a:pt x="318" y="3004"/>
                  </a:lnTo>
                  <a:lnTo>
                    <a:pt x="221" y="3102"/>
                  </a:lnTo>
                  <a:lnTo>
                    <a:pt x="147" y="3224"/>
                  </a:lnTo>
                  <a:lnTo>
                    <a:pt x="74" y="3322"/>
                  </a:lnTo>
                  <a:lnTo>
                    <a:pt x="25" y="3444"/>
                  </a:lnTo>
                  <a:lnTo>
                    <a:pt x="1" y="3566"/>
                  </a:lnTo>
                  <a:lnTo>
                    <a:pt x="1" y="3688"/>
                  </a:lnTo>
                  <a:lnTo>
                    <a:pt x="1" y="15924"/>
                  </a:lnTo>
                  <a:lnTo>
                    <a:pt x="1" y="16046"/>
                  </a:lnTo>
                  <a:lnTo>
                    <a:pt x="50" y="16119"/>
                  </a:lnTo>
                  <a:lnTo>
                    <a:pt x="98" y="16193"/>
                  </a:lnTo>
                  <a:lnTo>
                    <a:pt x="172" y="16241"/>
                  </a:lnTo>
                  <a:lnTo>
                    <a:pt x="245" y="16266"/>
                  </a:lnTo>
                  <a:lnTo>
                    <a:pt x="343" y="16290"/>
                  </a:lnTo>
                  <a:lnTo>
                    <a:pt x="465" y="16266"/>
                  </a:lnTo>
                  <a:lnTo>
                    <a:pt x="563" y="16217"/>
                  </a:lnTo>
                  <a:lnTo>
                    <a:pt x="6155" y="13360"/>
                  </a:lnTo>
                  <a:lnTo>
                    <a:pt x="6155" y="5813"/>
                  </a:lnTo>
                  <a:lnTo>
                    <a:pt x="6009" y="5813"/>
                  </a:lnTo>
                  <a:lnTo>
                    <a:pt x="5936" y="5764"/>
                  </a:lnTo>
                  <a:lnTo>
                    <a:pt x="5887" y="5691"/>
                  </a:lnTo>
                  <a:lnTo>
                    <a:pt x="5862" y="5593"/>
                  </a:lnTo>
                  <a:lnTo>
                    <a:pt x="5887" y="5495"/>
                  </a:lnTo>
                  <a:lnTo>
                    <a:pt x="5936" y="5422"/>
                  </a:lnTo>
                  <a:lnTo>
                    <a:pt x="6009" y="5373"/>
                  </a:lnTo>
                  <a:lnTo>
                    <a:pt x="6082" y="5349"/>
                  </a:lnTo>
                  <a:lnTo>
                    <a:pt x="6155" y="5324"/>
                  </a:lnTo>
                  <a:lnTo>
                    <a:pt x="6155"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9"/>
            <p:cNvSpPr/>
            <p:nvPr/>
          </p:nvSpPr>
          <p:spPr>
            <a:xfrm>
              <a:off x="4253250" y="298550"/>
              <a:ext cx="153900" cy="406675"/>
            </a:xfrm>
            <a:custGeom>
              <a:avLst/>
              <a:gdLst/>
              <a:ahLst/>
              <a:cxnLst/>
              <a:rect l="l" t="t" r="r" b="b"/>
              <a:pathLst>
                <a:path w="6156" h="16267" extrusionOk="0">
                  <a:moveTo>
                    <a:pt x="3713" y="4348"/>
                  </a:moveTo>
                  <a:lnTo>
                    <a:pt x="3737" y="4373"/>
                  </a:lnTo>
                  <a:lnTo>
                    <a:pt x="3786" y="4397"/>
                  </a:lnTo>
                  <a:lnTo>
                    <a:pt x="3811" y="4421"/>
                  </a:lnTo>
                  <a:lnTo>
                    <a:pt x="3835" y="4544"/>
                  </a:lnTo>
                  <a:lnTo>
                    <a:pt x="3811" y="4666"/>
                  </a:lnTo>
                  <a:lnTo>
                    <a:pt x="3737" y="4812"/>
                  </a:lnTo>
                  <a:lnTo>
                    <a:pt x="3224" y="5716"/>
                  </a:lnTo>
                  <a:lnTo>
                    <a:pt x="3762" y="6009"/>
                  </a:lnTo>
                  <a:lnTo>
                    <a:pt x="3786" y="6033"/>
                  </a:lnTo>
                  <a:lnTo>
                    <a:pt x="3811" y="6082"/>
                  </a:lnTo>
                  <a:lnTo>
                    <a:pt x="3835" y="6180"/>
                  </a:lnTo>
                  <a:lnTo>
                    <a:pt x="3811" y="6326"/>
                  </a:lnTo>
                  <a:lnTo>
                    <a:pt x="3762" y="6473"/>
                  </a:lnTo>
                  <a:lnTo>
                    <a:pt x="3664" y="6595"/>
                  </a:lnTo>
                  <a:lnTo>
                    <a:pt x="3566" y="6668"/>
                  </a:lnTo>
                  <a:lnTo>
                    <a:pt x="3444" y="6717"/>
                  </a:lnTo>
                  <a:lnTo>
                    <a:pt x="3395" y="6717"/>
                  </a:lnTo>
                  <a:lnTo>
                    <a:pt x="3371" y="6693"/>
                  </a:lnTo>
                  <a:lnTo>
                    <a:pt x="2834" y="6400"/>
                  </a:lnTo>
                  <a:lnTo>
                    <a:pt x="2321" y="7303"/>
                  </a:lnTo>
                  <a:lnTo>
                    <a:pt x="2223" y="7426"/>
                  </a:lnTo>
                  <a:lnTo>
                    <a:pt x="2125" y="7499"/>
                  </a:lnTo>
                  <a:lnTo>
                    <a:pt x="2003" y="7548"/>
                  </a:lnTo>
                  <a:lnTo>
                    <a:pt x="1954" y="7548"/>
                  </a:lnTo>
                  <a:lnTo>
                    <a:pt x="1930" y="7523"/>
                  </a:lnTo>
                  <a:lnTo>
                    <a:pt x="1881" y="7499"/>
                  </a:lnTo>
                  <a:lnTo>
                    <a:pt x="1857" y="7450"/>
                  </a:lnTo>
                  <a:lnTo>
                    <a:pt x="1832" y="7352"/>
                  </a:lnTo>
                  <a:lnTo>
                    <a:pt x="1857" y="7206"/>
                  </a:lnTo>
                  <a:lnTo>
                    <a:pt x="1930" y="7059"/>
                  </a:lnTo>
                  <a:lnTo>
                    <a:pt x="2443" y="6156"/>
                  </a:lnTo>
                  <a:lnTo>
                    <a:pt x="1906" y="5862"/>
                  </a:lnTo>
                  <a:lnTo>
                    <a:pt x="1881" y="5838"/>
                  </a:lnTo>
                  <a:lnTo>
                    <a:pt x="1857" y="5789"/>
                  </a:lnTo>
                  <a:lnTo>
                    <a:pt x="1832" y="5691"/>
                  </a:lnTo>
                  <a:lnTo>
                    <a:pt x="1857" y="5569"/>
                  </a:lnTo>
                  <a:lnTo>
                    <a:pt x="1906" y="5423"/>
                  </a:lnTo>
                  <a:lnTo>
                    <a:pt x="2003" y="5301"/>
                  </a:lnTo>
                  <a:lnTo>
                    <a:pt x="2101" y="5203"/>
                  </a:lnTo>
                  <a:lnTo>
                    <a:pt x="2223" y="5179"/>
                  </a:lnTo>
                  <a:lnTo>
                    <a:pt x="2272" y="5179"/>
                  </a:lnTo>
                  <a:lnTo>
                    <a:pt x="2296" y="5203"/>
                  </a:lnTo>
                  <a:lnTo>
                    <a:pt x="2834" y="5496"/>
                  </a:lnTo>
                  <a:lnTo>
                    <a:pt x="3347" y="4592"/>
                  </a:lnTo>
                  <a:lnTo>
                    <a:pt x="3444" y="4470"/>
                  </a:lnTo>
                  <a:lnTo>
                    <a:pt x="3542" y="4373"/>
                  </a:lnTo>
                  <a:lnTo>
                    <a:pt x="3664" y="4348"/>
                  </a:lnTo>
                  <a:close/>
                  <a:moveTo>
                    <a:pt x="3176" y="7303"/>
                  </a:moveTo>
                  <a:lnTo>
                    <a:pt x="3249" y="7328"/>
                  </a:lnTo>
                  <a:lnTo>
                    <a:pt x="3322" y="7401"/>
                  </a:lnTo>
                  <a:lnTo>
                    <a:pt x="3371" y="7474"/>
                  </a:lnTo>
                  <a:lnTo>
                    <a:pt x="3420" y="7743"/>
                  </a:lnTo>
                  <a:lnTo>
                    <a:pt x="3420" y="7841"/>
                  </a:lnTo>
                  <a:lnTo>
                    <a:pt x="3371" y="7914"/>
                  </a:lnTo>
                  <a:lnTo>
                    <a:pt x="3298" y="7987"/>
                  </a:lnTo>
                  <a:lnTo>
                    <a:pt x="3224" y="8012"/>
                  </a:lnTo>
                  <a:lnTo>
                    <a:pt x="3102" y="8012"/>
                  </a:lnTo>
                  <a:lnTo>
                    <a:pt x="3029" y="7963"/>
                  </a:lnTo>
                  <a:lnTo>
                    <a:pt x="2956" y="7914"/>
                  </a:lnTo>
                  <a:lnTo>
                    <a:pt x="2931" y="7816"/>
                  </a:lnTo>
                  <a:lnTo>
                    <a:pt x="2883" y="7596"/>
                  </a:lnTo>
                  <a:lnTo>
                    <a:pt x="2883" y="7499"/>
                  </a:lnTo>
                  <a:lnTo>
                    <a:pt x="2907" y="7426"/>
                  </a:lnTo>
                  <a:lnTo>
                    <a:pt x="2980" y="7352"/>
                  </a:lnTo>
                  <a:lnTo>
                    <a:pt x="3078" y="7303"/>
                  </a:lnTo>
                  <a:close/>
                  <a:moveTo>
                    <a:pt x="3249" y="8354"/>
                  </a:moveTo>
                  <a:lnTo>
                    <a:pt x="3347" y="8378"/>
                  </a:lnTo>
                  <a:lnTo>
                    <a:pt x="3444" y="8427"/>
                  </a:lnTo>
                  <a:lnTo>
                    <a:pt x="3493" y="8500"/>
                  </a:lnTo>
                  <a:lnTo>
                    <a:pt x="3518" y="8598"/>
                  </a:lnTo>
                  <a:lnTo>
                    <a:pt x="3542" y="9013"/>
                  </a:lnTo>
                  <a:lnTo>
                    <a:pt x="3518" y="9111"/>
                  </a:lnTo>
                  <a:lnTo>
                    <a:pt x="3518" y="9208"/>
                  </a:lnTo>
                  <a:lnTo>
                    <a:pt x="3469" y="9282"/>
                  </a:lnTo>
                  <a:lnTo>
                    <a:pt x="3371" y="9331"/>
                  </a:lnTo>
                  <a:lnTo>
                    <a:pt x="3273" y="9355"/>
                  </a:lnTo>
                  <a:lnTo>
                    <a:pt x="3176" y="9331"/>
                  </a:lnTo>
                  <a:lnTo>
                    <a:pt x="3102" y="9282"/>
                  </a:lnTo>
                  <a:lnTo>
                    <a:pt x="3054" y="9184"/>
                  </a:lnTo>
                  <a:lnTo>
                    <a:pt x="3029" y="9086"/>
                  </a:lnTo>
                  <a:lnTo>
                    <a:pt x="3054" y="9013"/>
                  </a:lnTo>
                  <a:lnTo>
                    <a:pt x="3029" y="8622"/>
                  </a:lnTo>
                  <a:lnTo>
                    <a:pt x="3054" y="8525"/>
                  </a:lnTo>
                  <a:lnTo>
                    <a:pt x="3102" y="8451"/>
                  </a:lnTo>
                  <a:lnTo>
                    <a:pt x="3176" y="8378"/>
                  </a:lnTo>
                  <a:lnTo>
                    <a:pt x="3249" y="8354"/>
                  </a:lnTo>
                  <a:close/>
                  <a:moveTo>
                    <a:pt x="3249" y="9648"/>
                  </a:moveTo>
                  <a:lnTo>
                    <a:pt x="3347" y="9697"/>
                  </a:lnTo>
                  <a:lnTo>
                    <a:pt x="3420" y="9746"/>
                  </a:lnTo>
                  <a:lnTo>
                    <a:pt x="3469" y="9843"/>
                  </a:lnTo>
                  <a:lnTo>
                    <a:pt x="3469" y="9941"/>
                  </a:lnTo>
                  <a:lnTo>
                    <a:pt x="3347" y="10454"/>
                  </a:lnTo>
                  <a:lnTo>
                    <a:pt x="3322" y="10527"/>
                  </a:lnTo>
                  <a:lnTo>
                    <a:pt x="3273" y="10576"/>
                  </a:lnTo>
                  <a:lnTo>
                    <a:pt x="3200" y="10601"/>
                  </a:lnTo>
                  <a:lnTo>
                    <a:pt x="3127" y="10625"/>
                  </a:lnTo>
                  <a:lnTo>
                    <a:pt x="3054" y="10625"/>
                  </a:lnTo>
                  <a:lnTo>
                    <a:pt x="2956" y="10576"/>
                  </a:lnTo>
                  <a:lnTo>
                    <a:pt x="2907" y="10503"/>
                  </a:lnTo>
                  <a:lnTo>
                    <a:pt x="2883" y="10405"/>
                  </a:lnTo>
                  <a:lnTo>
                    <a:pt x="2883" y="10307"/>
                  </a:lnTo>
                  <a:lnTo>
                    <a:pt x="2980" y="9868"/>
                  </a:lnTo>
                  <a:lnTo>
                    <a:pt x="3005" y="9770"/>
                  </a:lnTo>
                  <a:lnTo>
                    <a:pt x="3078" y="9697"/>
                  </a:lnTo>
                  <a:lnTo>
                    <a:pt x="3151" y="9648"/>
                  </a:lnTo>
                  <a:close/>
                  <a:moveTo>
                    <a:pt x="2858" y="10869"/>
                  </a:moveTo>
                  <a:lnTo>
                    <a:pt x="2931" y="10894"/>
                  </a:lnTo>
                  <a:lnTo>
                    <a:pt x="3005" y="10967"/>
                  </a:lnTo>
                  <a:lnTo>
                    <a:pt x="3054" y="11040"/>
                  </a:lnTo>
                  <a:lnTo>
                    <a:pt x="3078" y="11138"/>
                  </a:lnTo>
                  <a:lnTo>
                    <a:pt x="3029" y="11236"/>
                  </a:lnTo>
                  <a:lnTo>
                    <a:pt x="2907" y="11480"/>
                  </a:lnTo>
                  <a:lnTo>
                    <a:pt x="2736" y="11700"/>
                  </a:lnTo>
                  <a:lnTo>
                    <a:pt x="2663" y="11748"/>
                  </a:lnTo>
                  <a:lnTo>
                    <a:pt x="2565" y="11773"/>
                  </a:lnTo>
                  <a:lnTo>
                    <a:pt x="2467" y="11773"/>
                  </a:lnTo>
                  <a:lnTo>
                    <a:pt x="2394" y="11724"/>
                  </a:lnTo>
                  <a:lnTo>
                    <a:pt x="2345" y="11651"/>
                  </a:lnTo>
                  <a:lnTo>
                    <a:pt x="2321" y="11577"/>
                  </a:lnTo>
                  <a:lnTo>
                    <a:pt x="2321" y="11480"/>
                  </a:lnTo>
                  <a:lnTo>
                    <a:pt x="2370" y="11382"/>
                  </a:lnTo>
                  <a:lnTo>
                    <a:pt x="2492" y="11211"/>
                  </a:lnTo>
                  <a:lnTo>
                    <a:pt x="2614" y="11016"/>
                  </a:lnTo>
                  <a:lnTo>
                    <a:pt x="2663" y="10918"/>
                  </a:lnTo>
                  <a:lnTo>
                    <a:pt x="2760" y="10894"/>
                  </a:lnTo>
                  <a:lnTo>
                    <a:pt x="2858" y="10869"/>
                  </a:lnTo>
                  <a:close/>
                  <a:moveTo>
                    <a:pt x="2028" y="11846"/>
                  </a:moveTo>
                  <a:lnTo>
                    <a:pt x="2101" y="11871"/>
                  </a:lnTo>
                  <a:lnTo>
                    <a:pt x="2174" y="11944"/>
                  </a:lnTo>
                  <a:lnTo>
                    <a:pt x="2223" y="12041"/>
                  </a:lnTo>
                  <a:lnTo>
                    <a:pt x="2223" y="12115"/>
                  </a:lnTo>
                  <a:lnTo>
                    <a:pt x="2174" y="12212"/>
                  </a:lnTo>
                  <a:lnTo>
                    <a:pt x="2125" y="12286"/>
                  </a:lnTo>
                  <a:lnTo>
                    <a:pt x="1881" y="12432"/>
                  </a:lnTo>
                  <a:lnTo>
                    <a:pt x="1661" y="12554"/>
                  </a:lnTo>
                  <a:lnTo>
                    <a:pt x="1539" y="12579"/>
                  </a:lnTo>
                  <a:lnTo>
                    <a:pt x="1490" y="12554"/>
                  </a:lnTo>
                  <a:lnTo>
                    <a:pt x="1417" y="12530"/>
                  </a:lnTo>
                  <a:lnTo>
                    <a:pt x="1368" y="12481"/>
                  </a:lnTo>
                  <a:lnTo>
                    <a:pt x="1319" y="12432"/>
                  </a:lnTo>
                  <a:lnTo>
                    <a:pt x="1295" y="12335"/>
                  </a:lnTo>
                  <a:lnTo>
                    <a:pt x="1319" y="12237"/>
                  </a:lnTo>
                  <a:lnTo>
                    <a:pt x="1368" y="12164"/>
                  </a:lnTo>
                  <a:lnTo>
                    <a:pt x="1442" y="12115"/>
                  </a:lnTo>
                  <a:lnTo>
                    <a:pt x="1637" y="11993"/>
                  </a:lnTo>
                  <a:lnTo>
                    <a:pt x="1832" y="11871"/>
                  </a:lnTo>
                  <a:lnTo>
                    <a:pt x="1930" y="11846"/>
                  </a:lnTo>
                  <a:close/>
                  <a:moveTo>
                    <a:pt x="831" y="12335"/>
                  </a:moveTo>
                  <a:lnTo>
                    <a:pt x="929" y="12383"/>
                  </a:lnTo>
                  <a:lnTo>
                    <a:pt x="1002" y="12432"/>
                  </a:lnTo>
                  <a:lnTo>
                    <a:pt x="1026" y="12530"/>
                  </a:lnTo>
                  <a:lnTo>
                    <a:pt x="1026" y="12628"/>
                  </a:lnTo>
                  <a:lnTo>
                    <a:pt x="1002" y="12701"/>
                  </a:lnTo>
                  <a:lnTo>
                    <a:pt x="929" y="12774"/>
                  </a:lnTo>
                  <a:lnTo>
                    <a:pt x="855" y="12823"/>
                  </a:lnTo>
                  <a:lnTo>
                    <a:pt x="318" y="12896"/>
                  </a:lnTo>
                  <a:lnTo>
                    <a:pt x="294" y="12896"/>
                  </a:lnTo>
                  <a:lnTo>
                    <a:pt x="220" y="12872"/>
                  </a:lnTo>
                  <a:lnTo>
                    <a:pt x="147" y="12823"/>
                  </a:lnTo>
                  <a:lnTo>
                    <a:pt x="74" y="12774"/>
                  </a:lnTo>
                  <a:lnTo>
                    <a:pt x="49" y="12676"/>
                  </a:lnTo>
                  <a:lnTo>
                    <a:pt x="74" y="12579"/>
                  </a:lnTo>
                  <a:lnTo>
                    <a:pt x="123" y="12506"/>
                  </a:lnTo>
                  <a:lnTo>
                    <a:pt x="196" y="12432"/>
                  </a:lnTo>
                  <a:lnTo>
                    <a:pt x="269" y="12408"/>
                  </a:lnTo>
                  <a:lnTo>
                    <a:pt x="733" y="12335"/>
                  </a:lnTo>
                  <a:close/>
                  <a:moveTo>
                    <a:pt x="5691" y="1"/>
                  </a:moveTo>
                  <a:lnTo>
                    <a:pt x="5593" y="50"/>
                  </a:lnTo>
                  <a:lnTo>
                    <a:pt x="1" y="2907"/>
                  </a:lnTo>
                  <a:lnTo>
                    <a:pt x="1" y="16267"/>
                  </a:lnTo>
                  <a:lnTo>
                    <a:pt x="5618" y="13409"/>
                  </a:lnTo>
                  <a:lnTo>
                    <a:pt x="5740" y="13360"/>
                  </a:lnTo>
                  <a:lnTo>
                    <a:pt x="5838" y="13263"/>
                  </a:lnTo>
                  <a:lnTo>
                    <a:pt x="5935" y="13165"/>
                  </a:lnTo>
                  <a:lnTo>
                    <a:pt x="6009" y="13067"/>
                  </a:lnTo>
                  <a:lnTo>
                    <a:pt x="6082" y="12945"/>
                  </a:lnTo>
                  <a:lnTo>
                    <a:pt x="6131" y="12823"/>
                  </a:lnTo>
                  <a:lnTo>
                    <a:pt x="6155" y="12701"/>
                  </a:lnTo>
                  <a:lnTo>
                    <a:pt x="6155" y="12579"/>
                  </a:lnTo>
                  <a:lnTo>
                    <a:pt x="6155" y="343"/>
                  </a:lnTo>
                  <a:lnTo>
                    <a:pt x="6155" y="221"/>
                  </a:lnTo>
                  <a:lnTo>
                    <a:pt x="6106" y="147"/>
                  </a:lnTo>
                  <a:lnTo>
                    <a:pt x="6058" y="74"/>
                  </a:lnTo>
                  <a:lnTo>
                    <a:pt x="5984" y="25"/>
                  </a:lnTo>
                  <a:lnTo>
                    <a:pt x="591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39"/>
          <p:cNvGrpSpPr/>
          <p:nvPr/>
        </p:nvGrpSpPr>
        <p:grpSpPr>
          <a:xfrm>
            <a:off x="3670817" y="359602"/>
            <a:ext cx="291466" cy="344601"/>
            <a:chOff x="4636075" y="261925"/>
            <a:chExt cx="401800" cy="475050"/>
          </a:xfrm>
        </p:grpSpPr>
        <p:sp>
          <p:nvSpPr>
            <p:cNvPr id="888" name="Google Shape;888;p39"/>
            <p:cNvSpPr/>
            <p:nvPr/>
          </p:nvSpPr>
          <p:spPr>
            <a:xfrm>
              <a:off x="4665400" y="326650"/>
              <a:ext cx="372475" cy="97100"/>
            </a:xfrm>
            <a:custGeom>
              <a:avLst/>
              <a:gdLst/>
              <a:ahLst/>
              <a:cxnLst/>
              <a:rect l="l" t="t" r="r" b="b"/>
              <a:pathLst>
                <a:path w="14899" h="3884" extrusionOk="0">
                  <a:moveTo>
                    <a:pt x="928" y="0"/>
                  </a:moveTo>
                  <a:lnTo>
                    <a:pt x="733" y="25"/>
                  </a:lnTo>
                  <a:lnTo>
                    <a:pt x="562" y="74"/>
                  </a:lnTo>
                  <a:lnTo>
                    <a:pt x="391" y="171"/>
                  </a:lnTo>
                  <a:lnTo>
                    <a:pt x="269" y="269"/>
                  </a:lnTo>
                  <a:lnTo>
                    <a:pt x="147" y="416"/>
                  </a:lnTo>
                  <a:lnTo>
                    <a:pt x="73" y="562"/>
                  </a:lnTo>
                  <a:lnTo>
                    <a:pt x="0" y="733"/>
                  </a:lnTo>
                  <a:lnTo>
                    <a:pt x="0" y="928"/>
                  </a:lnTo>
                  <a:lnTo>
                    <a:pt x="0" y="2956"/>
                  </a:lnTo>
                  <a:lnTo>
                    <a:pt x="0" y="3151"/>
                  </a:lnTo>
                  <a:lnTo>
                    <a:pt x="73" y="3322"/>
                  </a:lnTo>
                  <a:lnTo>
                    <a:pt x="147" y="3468"/>
                  </a:lnTo>
                  <a:lnTo>
                    <a:pt x="269" y="3615"/>
                  </a:lnTo>
                  <a:lnTo>
                    <a:pt x="391" y="3737"/>
                  </a:lnTo>
                  <a:lnTo>
                    <a:pt x="562" y="3810"/>
                  </a:lnTo>
                  <a:lnTo>
                    <a:pt x="733" y="3859"/>
                  </a:lnTo>
                  <a:lnTo>
                    <a:pt x="928" y="3884"/>
                  </a:lnTo>
                  <a:lnTo>
                    <a:pt x="12798" y="3884"/>
                  </a:lnTo>
                  <a:lnTo>
                    <a:pt x="14898" y="1954"/>
                  </a:lnTo>
                  <a:lnTo>
                    <a:pt x="12798"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9"/>
            <p:cNvSpPr/>
            <p:nvPr/>
          </p:nvSpPr>
          <p:spPr>
            <a:xfrm>
              <a:off x="4636075" y="438375"/>
              <a:ext cx="372475" cy="97125"/>
            </a:xfrm>
            <a:custGeom>
              <a:avLst/>
              <a:gdLst/>
              <a:ahLst/>
              <a:cxnLst/>
              <a:rect l="l" t="t" r="r" b="b"/>
              <a:pathLst>
                <a:path w="14899" h="3885" extrusionOk="0">
                  <a:moveTo>
                    <a:pt x="2101" y="1"/>
                  </a:moveTo>
                  <a:lnTo>
                    <a:pt x="1" y="1930"/>
                  </a:lnTo>
                  <a:lnTo>
                    <a:pt x="2101" y="3884"/>
                  </a:lnTo>
                  <a:lnTo>
                    <a:pt x="13971" y="3884"/>
                  </a:lnTo>
                  <a:lnTo>
                    <a:pt x="14166" y="3860"/>
                  </a:lnTo>
                  <a:lnTo>
                    <a:pt x="14337" y="3811"/>
                  </a:lnTo>
                  <a:lnTo>
                    <a:pt x="14508" y="3713"/>
                  </a:lnTo>
                  <a:lnTo>
                    <a:pt x="14630" y="3615"/>
                  </a:lnTo>
                  <a:lnTo>
                    <a:pt x="14752" y="3469"/>
                  </a:lnTo>
                  <a:lnTo>
                    <a:pt x="14826" y="3322"/>
                  </a:lnTo>
                  <a:lnTo>
                    <a:pt x="14899" y="3151"/>
                  </a:lnTo>
                  <a:lnTo>
                    <a:pt x="14899" y="2956"/>
                  </a:lnTo>
                  <a:lnTo>
                    <a:pt x="14899" y="929"/>
                  </a:lnTo>
                  <a:lnTo>
                    <a:pt x="14899" y="733"/>
                  </a:lnTo>
                  <a:lnTo>
                    <a:pt x="14826" y="563"/>
                  </a:lnTo>
                  <a:lnTo>
                    <a:pt x="14752" y="416"/>
                  </a:lnTo>
                  <a:lnTo>
                    <a:pt x="14630" y="269"/>
                  </a:lnTo>
                  <a:lnTo>
                    <a:pt x="14508" y="147"/>
                  </a:lnTo>
                  <a:lnTo>
                    <a:pt x="14337" y="74"/>
                  </a:lnTo>
                  <a:lnTo>
                    <a:pt x="14166" y="25"/>
                  </a:lnTo>
                  <a:lnTo>
                    <a:pt x="1397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9"/>
            <p:cNvSpPr/>
            <p:nvPr/>
          </p:nvSpPr>
          <p:spPr>
            <a:xfrm>
              <a:off x="4814975" y="261925"/>
              <a:ext cx="44000" cy="50100"/>
            </a:xfrm>
            <a:custGeom>
              <a:avLst/>
              <a:gdLst/>
              <a:ahLst/>
              <a:cxnLst/>
              <a:rect l="l" t="t" r="r" b="b"/>
              <a:pathLst>
                <a:path w="1760" h="2004" extrusionOk="0">
                  <a:moveTo>
                    <a:pt x="563" y="1"/>
                  </a:moveTo>
                  <a:lnTo>
                    <a:pt x="465" y="25"/>
                  </a:lnTo>
                  <a:lnTo>
                    <a:pt x="343" y="49"/>
                  </a:lnTo>
                  <a:lnTo>
                    <a:pt x="245" y="98"/>
                  </a:lnTo>
                  <a:lnTo>
                    <a:pt x="172" y="171"/>
                  </a:lnTo>
                  <a:lnTo>
                    <a:pt x="99" y="269"/>
                  </a:lnTo>
                  <a:lnTo>
                    <a:pt x="25" y="367"/>
                  </a:lnTo>
                  <a:lnTo>
                    <a:pt x="1" y="465"/>
                  </a:lnTo>
                  <a:lnTo>
                    <a:pt x="1" y="587"/>
                  </a:lnTo>
                  <a:lnTo>
                    <a:pt x="1" y="2003"/>
                  </a:lnTo>
                  <a:lnTo>
                    <a:pt x="1759" y="2003"/>
                  </a:lnTo>
                  <a:lnTo>
                    <a:pt x="1759" y="587"/>
                  </a:lnTo>
                  <a:lnTo>
                    <a:pt x="1759" y="465"/>
                  </a:lnTo>
                  <a:lnTo>
                    <a:pt x="1735" y="367"/>
                  </a:lnTo>
                  <a:lnTo>
                    <a:pt x="1662" y="269"/>
                  </a:lnTo>
                  <a:lnTo>
                    <a:pt x="1588" y="171"/>
                  </a:lnTo>
                  <a:lnTo>
                    <a:pt x="1515" y="98"/>
                  </a:lnTo>
                  <a:lnTo>
                    <a:pt x="1417" y="49"/>
                  </a:lnTo>
                  <a:lnTo>
                    <a:pt x="1295" y="25"/>
                  </a:lnTo>
                  <a:lnTo>
                    <a:pt x="119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9"/>
            <p:cNvSpPr/>
            <p:nvPr/>
          </p:nvSpPr>
          <p:spPr>
            <a:xfrm>
              <a:off x="4814975" y="550125"/>
              <a:ext cx="44000" cy="186850"/>
            </a:xfrm>
            <a:custGeom>
              <a:avLst/>
              <a:gdLst/>
              <a:ahLst/>
              <a:cxnLst/>
              <a:rect l="l" t="t" r="r" b="b"/>
              <a:pathLst>
                <a:path w="1760" h="7474" extrusionOk="0">
                  <a:moveTo>
                    <a:pt x="1" y="0"/>
                  </a:moveTo>
                  <a:lnTo>
                    <a:pt x="1" y="7474"/>
                  </a:lnTo>
                  <a:lnTo>
                    <a:pt x="1759" y="7474"/>
                  </a:lnTo>
                  <a:lnTo>
                    <a:pt x="1759"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 name="Google Shape;892;p39"/>
          <p:cNvSpPr/>
          <p:nvPr/>
        </p:nvSpPr>
        <p:spPr>
          <a:xfrm>
            <a:off x="4138936" y="386192"/>
            <a:ext cx="333974" cy="291466"/>
          </a:xfrm>
          <a:custGeom>
            <a:avLst/>
            <a:gdLst/>
            <a:ahLst/>
            <a:cxnLst/>
            <a:rect l="l" t="t" r="r" b="b"/>
            <a:pathLst>
              <a:path w="18416" h="16072" extrusionOk="0">
                <a:moveTo>
                  <a:pt x="9208" y="1"/>
                </a:moveTo>
                <a:lnTo>
                  <a:pt x="1" y="8866"/>
                </a:lnTo>
                <a:lnTo>
                  <a:pt x="2882" y="8866"/>
                </a:lnTo>
                <a:lnTo>
                  <a:pt x="2882" y="15290"/>
                </a:lnTo>
                <a:lnTo>
                  <a:pt x="2907" y="15461"/>
                </a:lnTo>
                <a:lnTo>
                  <a:pt x="2956" y="15607"/>
                </a:lnTo>
                <a:lnTo>
                  <a:pt x="3029" y="15729"/>
                </a:lnTo>
                <a:lnTo>
                  <a:pt x="3102" y="15851"/>
                </a:lnTo>
                <a:lnTo>
                  <a:pt x="3224" y="15949"/>
                </a:lnTo>
                <a:lnTo>
                  <a:pt x="3371" y="16022"/>
                </a:lnTo>
                <a:lnTo>
                  <a:pt x="3517" y="16071"/>
                </a:lnTo>
                <a:lnTo>
                  <a:pt x="7425" y="16071"/>
                </a:lnTo>
                <a:lnTo>
                  <a:pt x="7425" y="13458"/>
                </a:lnTo>
                <a:lnTo>
                  <a:pt x="7450" y="13165"/>
                </a:lnTo>
                <a:lnTo>
                  <a:pt x="7547" y="12896"/>
                </a:lnTo>
                <a:lnTo>
                  <a:pt x="7669" y="12652"/>
                </a:lnTo>
                <a:lnTo>
                  <a:pt x="7840" y="12457"/>
                </a:lnTo>
                <a:lnTo>
                  <a:pt x="8060" y="12286"/>
                </a:lnTo>
                <a:lnTo>
                  <a:pt x="8280" y="12164"/>
                </a:lnTo>
                <a:lnTo>
                  <a:pt x="8549" y="12066"/>
                </a:lnTo>
                <a:lnTo>
                  <a:pt x="8842" y="12041"/>
                </a:lnTo>
                <a:lnTo>
                  <a:pt x="9574" y="12041"/>
                </a:lnTo>
                <a:lnTo>
                  <a:pt x="9867" y="12066"/>
                </a:lnTo>
                <a:lnTo>
                  <a:pt x="10136" y="12164"/>
                </a:lnTo>
                <a:lnTo>
                  <a:pt x="10356" y="12286"/>
                </a:lnTo>
                <a:lnTo>
                  <a:pt x="10576" y="12457"/>
                </a:lnTo>
                <a:lnTo>
                  <a:pt x="10747" y="12652"/>
                </a:lnTo>
                <a:lnTo>
                  <a:pt x="10869" y="12896"/>
                </a:lnTo>
                <a:lnTo>
                  <a:pt x="10967" y="13165"/>
                </a:lnTo>
                <a:lnTo>
                  <a:pt x="10991" y="13458"/>
                </a:lnTo>
                <a:lnTo>
                  <a:pt x="10991" y="16071"/>
                </a:lnTo>
                <a:lnTo>
                  <a:pt x="14899" y="16071"/>
                </a:lnTo>
                <a:lnTo>
                  <a:pt x="15045" y="16022"/>
                </a:lnTo>
                <a:lnTo>
                  <a:pt x="15192" y="15949"/>
                </a:lnTo>
                <a:lnTo>
                  <a:pt x="15314" y="15851"/>
                </a:lnTo>
                <a:lnTo>
                  <a:pt x="15387" y="15729"/>
                </a:lnTo>
                <a:lnTo>
                  <a:pt x="15460" y="15607"/>
                </a:lnTo>
                <a:lnTo>
                  <a:pt x="15509" y="15461"/>
                </a:lnTo>
                <a:lnTo>
                  <a:pt x="15534" y="15290"/>
                </a:lnTo>
                <a:lnTo>
                  <a:pt x="15534" y="8866"/>
                </a:lnTo>
                <a:lnTo>
                  <a:pt x="18416" y="8866"/>
                </a:lnTo>
                <a:lnTo>
                  <a:pt x="920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 name="Google Shape;893;p39"/>
          <p:cNvGrpSpPr/>
          <p:nvPr/>
        </p:nvGrpSpPr>
        <p:grpSpPr>
          <a:xfrm>
            <a:off x="4648330" y="388401"/>
            <a:ext cx="292336" cy="286569"/>
            <a:chOff x="5983625" y="301625"/>
            <a:chExt cx="403000" cy="395050"/>
          </a:xfrm>
        </p:grpSpPr>
        <p:sp>
          <p:nvSpPr>
            <p:cNvPr id="894" name="Google Shape;894;p39"/>
            <p:cNvSpPr/>
            <p:nvPr/>
          </p:nvSpPr>
          <p:spPr>
            <a:xfrm>
              <a:off x="5983625" y="319925"/>
              <a:ext cx="403000" cy="67200"/>
            </a:xfrm>
            <a:custGeom>
              <a:avLst/>
              <a:gdLst/>
              <a:ahLst/>
              <a:cxnLst/>
              <a:rect l="l" t="t" r="r" b="b"/>
              <a:pathLst>
                <a:path w="16120" h="2688" extrusionOk="0">
                  <a:moveTo>
                    <a:pt x="3102" y="416"/>
                  </a:moveTo>
                  <a:lnTo>
                    <a:pt x="3273" y="465"/>
                  </a:lnTo>
                  <a:lnTo>
                    <a:pt x="3444" y="562"/>
                  </a:lnTo>
                  <a:lnTo>
                    <a:pt x="3566" y="660"/>
                  </a:lnTo>
                  <a:lnTo>
                    <a:pt x="3688" y="807"/>
                  </a:lnTo>
                  <a:lnTo>
                    <a:pt x="3762" y="953"/>
                  </a:lnTo>
                  <a:lnTo>
                    <a:pt x="3810" y="1124"/>
                  </a:lnTo>
                  <a:lnTo>
                    <a:pt x="3835" y="1320"/>
                  </a:lnTo>
                  <a:lnTo>
                    <a:pt x="3810" y="1491"/>
                  </a:lnTo>
                  <a:lnTo>
                    <a:pt x="3762" y="1661"/>
                  </a:lnTo>
                  <a:lnTo>
                    <a:pt x="3688" y="1808"/>
                  </a:lnTo>
                  <a:lnTo>
                    <a:pt x="3566" y="1955"/>
                  </a:lnTo>
                  <a:lnTo>
                    <a:pt x="3444" y="2052"/>
                  </a:lnTo>
                  <a:lnTo>
                    <a:pt x="3273" y="2150"/>
                  </a:lnTo>
                  <a:lnTo>
                    <a:pt x="3102" y="2199"/>
                  </a:lnTo>
                  <a:lnTo>
                    <a:pt x="2931" y="2223"/>
                  </a:lnTo>
                  <a:lnTo>
                    <a:pt x="2760" y="2199"/>
                  </a:lnTo>
                  <a:lnTo>
                    <a:pt x="2589" y="2150"/>
                  </a:lnTo>
                  <a:lnTo>
                    <a:pt x="2418" y="2052"/>
                  </a:lnTo>
                  <a:lnTo>
                    <a:pt x="2296" y="1955"/>
                  </a:lnTo>
                  <a:lnTo>
                    <a:pt x="2174" y="1808"/>
                  </a:lnTo>
                  <a:lnTo>
                    <a:pt x="2101" y="1661"/>
                  </a:lnTo>
                  <a:lnTo>
                    <a:pt x="2052" y="1491"/>
                  </a:lnTo>
                  <a:lnTo>
                    <a:pt x="2028" y="1320"/>
                  </a:lnTo>
                  <a:lnTo>
                    <a:pt x="2052" y="1124"/>
                  </a:lnTo>
                  <a:lnTo>
                    <a:pt x="2101" y="953"/>
                  </a:lnTo>
                  <a:lnTo>
                    <a:pt x="2174" y="807"/>
                  </a:lnTo>
                  <a:lnTo>
                    <a:pt x="2296" y="660"/>
                  </a:lnTo>
                  <a:lnTo>
                    <a:pt x="2418" y="562"/>
                  </a:lnTo>
                  <a:lnTo>
                    <a:pt x="2589" y="465"/>
                  </a:lnTo>
                  <a:lnTo>
                    <a:pt x="2760" y="416"/>
                  </a:lnTo>
                  <a:close/>
                  <a:moveTo>
                    <a:pt x="13360" y="416"/>
                  </a:moveTo>
                  <a:lnTo>
                    <a:pt x="13531" y="465"/>
                  </a:lnTo>
                  <a:lnTo>
                    <a:pt x="13702" y="562"/>
                  </a:lnTo>
                  <a:lnTo>
                    <a:pt x="13824" y="660"/>
                  </a:lnTo>
                  <a:lnTo>
                    <a:pt x="13946" y="807"/>
                  </a:lnTo>
                  <a:lnTo>
                    <a:pt x="14019" y="953"/>
                  </a:lnTo>
                  <a:lnTo>
                    <a:pt x="14068" y="1124"/>
                  </a:lnTo>
                  <a:lnTo>
                    <a:pt x="14093" y="1320"/>
                  </a:lnTo>
                  <a:lnTo>
                    <a:pt x="14068" y="1491"/>
                  </a:lnTo>
                  <a:lnTo>
                    <a:pt x="14019" y="1661"/>
                  </a:lnTo>
                  <a:lnTo>
                    <a:pt x="13946" y="1808"/>
                  </a:lnTo>
                  <a:lnTo>
                    <a:pt x="13824" y="1955"/>
                  </a:lnTo>
                  <a:lnTo>
                    <a:pt x="13702" y="2052"/>
                  </a:lnTo>
                  <a:lnTo>
                    <a:pt x="13531" y="2150"/>
                  </a:lnTo>
                  <a:lnTo>
                    <a:pt x="13360" y="2199"/>
                  </a:lnTo>
                  <a:lnTo>
                    <a:pt x="13189" y="2223"/>
                  </a:lnTo>
                  <a:lnTo>
                    <a:pt x="13018" y="2199"/>
                  </a:lnTo>
                  <a:lnTo>
                    <a:pt x="12847" y="2150"/>
                  </a:lnTo>
                  <a:lnTo>
                    <a:pt x="12676" y="2052"/>
                  </a:lnTo>
                  <a:lnTo>
                    <a:pt x="12554" y="1955"/>
                  </a:lnTo>
                  <a:lnTo>
                    <a:pt x="12432" y="1808"/>
                  </a:lnTo>
                  <a:lnTo>
                    <a:pt x="12359" y="1661"/>
                  </a:lnTo>
                  <a:lnTo>
                    <a:pt x="12310" y="1491"/>
                  </a:lnTo>
                  <a:lnTo>
                    <a:pt x="12285" y="1320"/>
                  </a:lnTo>
                  <a:lnTo>
                    <a:pt x="12310" y="1124"/>
                  </a:lnTo>
                  <a:lnTo>
                    <a:pt x="12359" y="953"/>
                  </a:lnTo>
                  <a:lnTo>
                    <a:pt x="12432" y="807"/>
                  </a:lnTo>
                  <a:lnTo>
                    <a:pt x="12554" y="660"/>
                  </a:lnTo>
                  <a:lnTo>
                    <a:pt x="12676" y="562"/>
                  </a:lnTo>
                  <a:lnTo>
                    <a:pt x="12847" y="465"/>
                  </a:lnTo>
                  <a:lnTo>
                    <a:pt x="13018" y="416"/>
                  </a:lnTo>
                  <a:close/>
                  <a:moveTo>
                    <a:pt x="0" y="1"/>
                  </a:moveTo>
                  <a:lnTo>
                    <a:pt x="0" y="2687"/>
                  </a:lnTo>
                  <a:lnTo>
                    <a:pt x="16120" y="2687"/>
                  </a:lnTo>
                  <a:lnTo>
                    <a:pt x="1612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9"/>
            <p:cNvSpPr/>
            <p:nvPr/>
          </p:nvSpPr>
          <p:spPr>
            <a:xfrm>
              <a:off x="5983625" y="664900"/>
              <a:ext cx="403000" cy="31775"/>
            </a:xfrm>
            <a:custGeom>
              <a:avLst/>
              <a:gdLst/>
              <a:ahLst/>
              <a:cxnLst/>
              <a:rect l="l" t="t" r="r" b="b"/>
              <a:pathLst>
                <a:path w="16120" h="1271" extrusionOk="0">
                  <a:moveTo>
                    <a:pt x="0" y="1"/>
                  </a:moveTo>
                  <a:lnTo>
                    <a:pt x="0" y="489"/>
                  </a:lnTo>
                  <a:lnTo>
                    <a:pt x="25" y="660"/>
                  </a:lnTo>
                  <a:lnTo>
                    <a:pt x="74" y="807"/>
                  </a:lnTo>
                  <a:lnTo>
                    <a:pt x="147" y="929"/>
                  </a:lnTo>
                  <a:lnTo>
                    <a:pt x="220" y="1051"/>
                  </a:lnTo>
                  <a:lnTo>
                    <a:pt x="342" y="1149"/>
                  </a:lnTo>
                  <a:lnTo>
                    <a:pt x="489" y="1222"/>
                  </a:lnTo>
                  <a:lnTo>
                    <a:pt x="635" y="1271"/>
                  </a:lnTo>
                  <a:lnTo>
                    <a:pt x="15485" y="1271"/>
                  </a:lnTo>
                  <a:lnTo>
                    <a:pt x="15631" y="1222"/>
                  </a:lnTo>
                  <a:lnTo>
                    <a:pt x="15778" y="1149"/>
                  </a:lnTo>
                  <a:lnTo>
                    <a:pt x="15900" y="1051"/>
                  </a:lnTo>
                  <a:lnTo>
                    <a:pt x="15973" y="929"/>
                  </a:lnTo>
                  <a:lnTo>
                    <a:pt x="16046" y="807"/>
                  </a:lnTo>
                  <a:lnTo>
                    <a:pt x="16095" y="660"/>
                  </a:lnTo>
                  <a:lnTo>
                    <a:pt x="16120" y="489"/>
                  </a:lnTo>
                  <a:lnTo>
                    <a:pt x="16120" y="1"/>
                  </a:lnTo>
                  <a:lnTo>
                    <a:pt x="16095" y="172"/>
                  </a:lnTo>
                  <a:lnTo>
                    <a:pt x="16046" y="318"/>
                  </a:lnTo>
                  <a:lnTo>
                    <a:pt x="15973" y="440"/>
                  </a:lnTo>
                  <a:lnTo>
                    <a:pt x="15900" y="562"/>
                  </a:lnTo>
                  <a:lnTo>
                    <a:pt x="15778" y="660"/>
                  </a:lnTo>
                  <a:lnTo>
                    <a:pt x="15631" y="733"/>
                  </a:lnTo>
                  <a:lnTo>
                    <a:pt x="15485" y="782"/>
                  </a:lnTo>
                  <a:lnTo>
                    <a:pt x="635" y="782"/>
                  </a:lnTo>
                  <a:lnTo>
                    <a:pt x="489" y="733"/>
                  </a:lnTo>
                  <a:lnTo>
                    <a:pt x="342" y="660"/>
                  </a:lnTo>
                  <a:lnTo>
                    <a:pt x="220" y="562"/>
                  </a:lnTo>
                  <a:lnTo>
                    <a:pt x="147" y="440"/>
                  </a:lnTo>
                  <a:lnTo>
                    <a:pt x="74" y="318"/>
                  </a:lnTo>
                  <a:lnTo>
                    <a:pt x="25" y="172"/>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9"/>
            <p:cNvSpPr/>
            <p:nvPr/>
          </p:nvSpPr>
          <p:spPr>
            <a:xfrm>
              <a:off x="6041025" y="301625"/>
              <a:ext cx="29325" cy="63500"/>
            </a:xfrm>
            <a:custGeom>
              <a:avLst/>
              <a:gdLst/>
              <a:ahLst/>
              <a:cxnLst/>
              <a:rect l="l" t="t" r="r" b="b"/>
              <a:pathLst>
                <a:path w="1173" h="2540" extrusionOk="0">
                  <a:moveTo>
                    <a:pt x="391" y="0"/>
                  </a:moveTo>
                  <a:lnTo>
                    <a:pt x="293" y="49"/>
                  </a:lnTo>
                  <a:lnTo>
                    <a:pt x="220" y="73"/>
                  </a:lnTo>
                  <a:lnTo>
                    <a:pt x="147" y="147"/>
                  </a:lnTo>
                  <a:lnTo>
                    <a:pt x="74" y="220"/>
                  </a:lnTo>
                  <a:lnTo>
                    <a:pt x="49" y="293"/>
                  </a:lnTo>
                  <a:lnTo>
                    <a:pt x="0" y="391"/>
                  </a:lnTo>
                  <a:lnTo>
                    <a:pt x="0" y="488"/>
                  </a:lnTo>
                  <a:lnTo>
                    <a:pt x="0" y="2052"/>
                  </a:lnTo>
                  <a:lnTo>
                    <a:pt x="0" y="2149"/>
                  </a:lnTo>
                  <a:lnTo>
                    <a:pt x="49" y="2247"/>
                  </a:lnTo>
                  <a:lnTo>
                    <a:pt x="74" y="2320"/>
                  </a:lnTo>
                  <a:lnTo>
                    <a:pt x="147" y="2393"/>
                  </a:lnTo>
                  <a:lnTo>
                    <a:pt x="220" y="2467"/>
                  </a:lnTo>
                  <a:lnTo>
                    <a:pt x="293" y="2491"/>
                  </a:lnTo>
                  <a:lnTo>
                    <a:pt x="391" y="2540"/>
                  </a:lnTo>
                  <a:lnTo>
                    <a:pt x="782" y="2540"/>
                  </a:lnTo>
                  <a:lnTo>
                    <a:pt x="879" y="2491"/>
                  </a:lnTo>
                  <a:lnTo>
                    <a:pt x="953" y="2467"/>
                  </a:lnTo>
                  <a:lnTo>
                    <a:pt x="1026" y="2393"/>
                  </a:lnTo>
                  <a:lnTo>
                    <a:pt x="1099" y="2320"/>
                  </a:lnTo>
                  <a:lnTo>
                    <a:pt x="1124" y="2247"/>
                  </a:lnTo>
                  <a:lnTo>
                    <a:pt x="1173" y="2149"/>
                  </a:lnTo>
                  <a:lnTo>
                    <a:pt x="1173" y="2052"/>
                  </a:lnTo>
                  <a:lnTo>
                    <a:pt x="1173" y="488"/>
                  </a:lnTo>
                  <a:lnTo>
                    <a:pt x="1173" y="391"/>
                  </a:lnTo>
                  <a:lnTo>
                    <a:pt x="1124" y="293"/>
                  </a:lnTo>
                  <a:lnTo>
                    <a:pt x="1099" y="220"/>
                  </a:lnTo>
                  <a:lnTo>
                    <a:pt x="1026" y="147"/>
                  </a:lnTo>
                  <a:lnTo>
                    <a:pt x="953" y="73"/>
                  </a:lnTo>
                  <a:lnTo>
                    <a:pt x="879" y="49"/>
                  </a:lnTo>
                  <a:lnTo>
                    <a:pt x="78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9"/>
            <p:cNvSpPr/>
            <p:nvPr/>
          </p:nvSpPr>
          <p:spPr>
            <a:xfrm>
              <a:off x="6297450" y="301625"/>
              <a:ext cx="29350" cy="63500"/>
            </a:xfrm>
            <a:custGeom>
              <a:avLst/>
              <a:gdLst/>
              <a:ahLst/>
              <a:cxnLst/>
              <a:rect l="l" t="t" r="r" b="b"/>
              <a:pathLst>
                <a:path w="1174" h="2540" extrusionOk="0">
                  <a:moveTo>
                    <a:pt x="392" y="0"/>
                  </a:moveTo>
                  <a:lnTo>
                    <a:pt x="294" y="49"/>
                  </a:lnTo>
                  <a:lnTo>
                    <a:pt x="221" y="73"/>
                  </a:lnTo>
                  <a:lnTo>
                    <a:pt x="147" y="147"/>
                  </a:lnTo>
                  <a:lnTo>
                    <a:pt x="74" y="220"/>
                  </a:lnTo>
                  <a:lnTo>
                    <a:pt x="50" y="293"/>
                  </a:lnTo>
                  <a:lnTo>
                    <a:pt x="1" y="391"/>
                  </a:lnTo>
                  <a:lnTo>
                    <a:pt x="1" y="488"/>
                  </a:lnTo>
                  <a:lnTo>
                    <a:pt x="1" y="2052"/>
                  </a:lnTo>
                  <a:lnTo>
                    <a:pt x="1" y="2149"/>
                  </a:lnTo>
                  <a:lnTo>
                    <a:pt x="50" y="2247"/>
                  </a:lnTo>
                  <a:lnTo>
                    <a:pt x="74" y="2320"/>
                  </a:lnTo>
                  <a:lnTo>
                    <a:pt x="147" y="2393"/>
                  </a:lnTo>
                  <a:lnTo>
                    <a:pt x="221" y="2467"/>
                  </a:lnTo>
                  <a:lnTo>
                    <a:pt x="294" y="2491"/>
                  </a:lnTo>
                  <a:lnTo>
                    <a:pt x="392" y="2540"/>
                  </a:lnTo>
                  <a:lnTo>
                    <a:pt x="782" y="2540"/>
                  </a:lnTo>
                  <a:lnTo>
                    <a:pt x="880" y="2491"/>
                  </a:lnTo>
                  <a:lnTo>
                    <a:pt x="953" y="2467"/>
                  </a:lnTo>
                  <a:lnTo>
                    <a:pt x="1027" y="2393"/>
                  </a:lnTo>
                  <a:lnTo>
                    <a:pt x="1100" y="2320"/>
                  </a:lnTo>
                  <a:lnTo>
                    <a:pt x="1124" y="2247"/>
                  </a:lnTo>
                  <a:lnTo>
                    <a:pt x="1173" y="2149"/>
                  </a:lnTo>
                  <a:lnTo>
                    <a:pt x="1173" y="2052"/>
                  </a:lnTo>
                  <a:lnTo>
                    <a:pt x="1173" y="488"/>
                  </a:lnTo>
                  <a:lnTo>
                    <a:pt x="1173" y="391"/>
                  </a:lnTo>
                  <a:lnTo>
                    <a:pt x="1124" y="293"/>
                  </a:lnTo>
                  <a:lnTo>
                    <a:pt x="1100" y="220"/>
                  </a:lnTo>
                  <a:lnTo>
                    <a:pt x="1027" y="147"/>
                  </a:lnTo>
                  <a:lnTo>
                    <a:pt x="953" y="73"/>
                  </a:lnTo>
                  <a:lnTo>
                    <a:pt x="880" y="49"/>
                  </a:lnTo>
                  <a:lnTo>
                    <a:pt x="78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9"/>
            <p:cNvSpPr/>
            <p:nvPr/>
          </p:nvSpPr>
          <p:spPr>
            <a:xfrm>
              <a:off x="6097200" y="509200"/>
              <a:ext cx="50700" cy="53775"/>
            </a:xfrm>
            <a:custGeom>
              <a:avLst/>
              <a:gdLst/>
              <a:ahLst/>
              <a:cxnLst/>
              <a:rect l="l" t="t" r="r" b="b"/>
              <a:pathLst>
                <a:path w="2028" h="2151" extrusionOk="0">
                  <a:moveTo>
                    <a:pt x="0" y="1"/>
                  </a:moveTo>
                  <a:lnTo>
                    <a:pt x="0" y="2150"/>
                  </a:lnTo>
                  <a:lnTo>
                    <a:pt x="2027" y="2150"/>
                  </a:lnTo>
                  <a:lnTo>
                    <a:pt x="20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9"/>
            <p:cNvSpPr/>
            <p:nvPr/>
          </p:nvSpPr>
          <p:spPr>
            <a:xfrm>
              <a:off x="6097200" y="448150"/>
              <a:ext cx="50700" cy="48875"/>
            </a:xfrm>
            <a:custGeom>
              <a:avLst/>
              <a:gdLst/>
              <a:ahLst/>
              <a:cxnLst/>
              <a:rect l="l" t="t" r="r" b="b"/>
              <a:pathLst>
                <a:path w="2028" h="1955" extrusionOk="0">
                  <a:moveTo>
                    <a:pt x="0" y="1"/>
                  </a:moveTo>
                  <a:lnTo>
                    <a:pt x="0" y="1954"/>
                  </a:lnTo>
                  <a:lnTo>
                    <a:pt x="2027" y="1954"/>
                  </a:lnTo>
                  <a:lnTo>
                    <a:pt x="20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9"/>
            <p:cNvSpPr/>
            <p:nvPr/>
          </p:nvSpPr>
          <p:spPr>
            <a:xfrm>
              <a:off x="6097200" y="575150"/>
              <a:ext cx="50700" cy="48875"/>
            </a:xfrm>
            <a:custGeom>
              <a:avLst/>
              <a:gdLst/>
              <a:ahLst/>
              <a:cxnLst/>
              <a:rect l="l" t="t" r="r" b="b"/>
              <a:pathLst>
                <a:path w="2028" h="1955" extrusionOk="0">
                  <a:moveTo>
                    <a:pt x="0" y="1"/>
                  </a:moveTo>
                  <a:lnTo>
                    <a:pt x="0" y="1954"/>
                  </a:lnTo>
                  <a:lnTo>
                    <a:pt x="2027" y="1954"/>
                  </a:lnTo>
                  <a:lnTo>
                    <a:pt x="20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9"/>
            <p:cNvSpPr/>
            <p:nvPr/>
          </p:nvSpPr>
          <p:spPr>
            <a:xfrm>
              <a:off x="6160075" y="575150"/>
              <a:ext cx="50100" cy="48875"/>
            </a:xfrm>
            <a:custGeom>
              <a:avLst/>
              <a:gdLst/>
              <a:ahLst/>
              <a:cxnLst/>
              <a:rect l="l" t="t" r="r" b="b"/>
              <a:pathLst>
                <a:path w="2004" h="1955" extrusionOk="0">
                  <a:moveTo>
                    <a:pt x="1" y="1"/>
                  </a:moveTo>
                  <a:lnTo>
                    <a:pt x="1" y="1954"/>
                  </a:lnTo>
                  <a:lnTo>
                    <a:pt x="2003" y="1954"/>
                  </a:lnTo>
                  <a:lnTo>
                    <a:pt x="200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9"/>
            <p:cNvSpPr/>
            <p:nvPr/>
          </p:nvSpPr>
          <p:spPr>
            <a:xfrm>
              <a:off x="6034300" y="509200"/>
              <a:ext cx="50700" cy="53775"/>
            </a:xfrm>
            <a:custGeom>
              <a:avLst/>
              <a:gdLst/>
              <a:ahLst/>
              <a:cxnLst/>
              <a:rect l="l" t="t" r="r" b="b"/>
              <a:pathLst>
                <a:path w="2028" h="2151" extrusionOk="0">
                  <a:moveTo>
                    <a:pt x="1" y="1"/>
                  </a:moveTo>
                  <a:lnTo>
                    <a:pt x="1" y="2150"/>
                  </a:lnTo>
                  <a:lnTo>
                    <a:pt x="2028" y="2150"/>
                  </a:lnTo>
                  <a:lnTo>
                    <a:pt x="202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9"/>
            <p:cNvSpPr/>
            <p:nvPr/>
          </p:nvSpPr>
          <p:spPr>
            <a:xfrm>
              <a:off x="6034300" y="575150"/>
              <a:ext cx="50700" cy="48875"/>
            </a:xfrm>
            <a:custGeom>
              <a:avLst/>
              <a:gdLst/>
              <a:ahLst/>
              <a:cxnLst/>
              <a:rect l="l" t="t" r="r" b="b"/>
              <a:pathLst>
                <a:path w="2028" h="1955" extrusionOk="0">
                  <a:moveTo>
                    <a:pt x="1" y="1"/>
                  </a:moveTo>
                  <a:lnTo>
                    <a:pt x="1" y="1954"/>
                  </a:lnTo>
                  <a:lnTo>
                    <a:pt x="2028" y="1954"/>
                  </a:lnTo>
                  <a:lnTo>
                    <a:pt x="202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9"/>
            <p:cNvSpPr/>
            <p:nvPr/>
          </p:nvSpPr>
          <p:spPr>
            <a:xfrm>
              <a:off x="6034300" y="448150"/>
              <a:ext cx="50700" cy="48875"/>
            </a:xfrm>
            <a:custGeom>
              <a:avLst/>
              <a:gdLst/>
              <a:ahLst/>
              <a:cxnLst/>
              <a:rect l="l" t="t" r="r" b="b"/>
              <a:pathLst>
                <a:path w="2028" h="1955" extrusionOk="0">
                  <a:moveTo>
                    <a:pt x="1" y="1"/>
                  </a:moveTo>
                  <a:lnTo>
                    <a:pt x="1" y="1954"/>
                  </a:lnTo>
                  <a:lnTo>
                    <a:pt x="2028" y="1954"/>
                  </a:lnTo>
                  <a:lnTo>
                    <a:pt x="202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9"/>
            <p:cNvSpPr/>
            <p:nvPr/>
          </p:nvSpPr>
          <p:spPr>
            <a:xfrm>
              <a:off x="6160075" y="509200"/>
              <a:ext cx="50100" cy="53775"/>
            </a:xfrm>
            <a:custGeom>
              <a:avLst/>
              <a:gdLst/>
              <a:ahLst/>
              <a:cxnLst/>
              <a:rect l="l" t="t" r="r" b="b"/>
              <a:pathLst>
                <a:path w="2004" h="2151" extrusionOk="0">
                  <a:moveTo>
                    <a:pt x="1" y="1"/>
                  </a:moveTo>
                  <a:lnTo>
                    <a:pt x="1" y="2150"/>
                  </a:lnTo>
                  <a:lnTo>
                    <a:pt x="2003" y="2150"/>
                  </a:lnTo>
                  <a:lnTo>
                    <a:pt x="200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9"/>
            <p:cNvSpPr/>
            <p:nvPr/>
          </p:nvSpPr>
          <p:spPr>
            <a:xfrm>
              <a:off x="5983625" y="399300"/>
              <a:ext cx="403000" cy="272950"/>
            </a:xfrm>
            <a:custGeom>
              <a:avLst/>
              <a:gdLst/>
              <a:ahLst/>
              <a:cxnLst/>
              <a:rect l="l" t="t" r="r" b="b"/>
              <a:pathLst>
                <a:path w="16120" h="10918" extrusionOk="0">
                  <a:moveTo>
                    <a:pt x="14434" y="1466"/>
                  </a:moveTo>
                  <a:lnTo>
                    <a:pt x="14508" y="1515"/>
                  </a:lnTo>
                  <a:lnTo>
                    <a:pt x="14557" y="1613"/>
                  </a:lnTo>
                  <a:lnTo>
                    <a:pt x="14581" y="1710"/>
                  </a:lnTo>
                  <a:lnTo>
                    <a:pt x="14581" y="9233"/>
                  </a:lnTo>
                  <a:lnTo>
                    <a:pt x="14557" y="9330"/>
                  </a:lnTo>
                  <a:lnTo>
                    <a:pt x="14508" y="9404"/>
                  </a:lnTo>
                  <a:lnTo>
                    <a:pt x="14434" y="9452"/>
                  </a:lnTo>
                  <a:lnTo>
                    <a:pt x="14337" y="9477"/>
                  </a:lnTo>
                  <a:lnTo>
                    <a:pt x="1783" y="9477"/>
                  </a:lnTo>
                  <a:lnTo>
                    <a:pt x="1686" y="9452"/>
                  </a:lnTo>
                  <a:lnTo>
                    <a:pt x="1612" y="9404"/>
                  </a:lnTo>
                  <a:lnTo>
                    <a:pt x="1564" y="9330"/>
                  </a:lnTo>
                  <a:lnTo>
                    <a:pt x="1539" y="9233"/>
                  </a:lnTo>
                  <a:lnTo>
                    <a:pt x="1539" y="1710"/>
                  </a:lnTo>
                  <a:lnTo>
                    <a:pt x="1564" y="1613"/>
                  </a:lnTo>
                  <a:lnTo>
                    <a:pt x="1612" y="1515"/>
                  </a:lnTo>
                  <a:lnTo>
                    <a:pt x="1686" y="1466"/>
                  </a:lnTo>
                  <a:close/>
                  <a:moveTo>
                    <a:pt x="0" y="1"/>
                  </a:moveTo>
                  <a:lnTo>
                    <a:pt x="0" y="10332"/>
                  </a:lnTo>
                  <a:lnTo>
                    <a:pt x="25" y="10429"/>
                  </a:lnTo>
                  <a:lnTo>
                    <a:pt x="74" y="10527"/>
                  </a:lnTo>
                  <a:lnTo>
                    <a:pt x="147" y="10625"/>
                  </a:lnTo>
                  <a:lnTo>
                    <a:pt x="220" y="10722"/>
                  </a:lnTo>
                  <a:lnTo>
                    <a:pt x="342" y="10796"/>
                  </a:lnTo>
                  <a:lnTo>
                    <a:pt x="489" y="10869"/>
                  </a:lnTo>
                  <a:lnTo>
                    <a:pt x="635" y="10918"/>
                  </a:lnTo>
                  <a:lnTo>
                    <a:pt x="15485" y="10918"/>
                  </a:lnTo>
                  <a:lnTo>
                    <a:pt x="15631" y="10869"/>
                  </a:lnTo>
                  <a:lnTo>
                    <a:pt x="15778" y="10796"/>
                  </a:lnTo>
                  <a:lnTo>
                    <a:pt x="15900" y="10698"/>
                  </a:lnTo>
                  <a:lnTo>
                    <a:pt x="15973" y="10576"/>
                  </a:lnTo>
                  <a:lnTo>
                    <a:pt x="16046" y="10454"/>
                  </a:lnTo>
                  <a:lnTo>
                    <a:pt x="16095" y="10307"/>
                  </a:lnTo>
                  <a:lnTo>
                    <a:pt x="16120" y="10136"/>
                  </a:lnTo>
                  <a:lnTo>
                    <a:pt x="1612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9"/>
            <p:cNvSpPr/>
            <p:nvPr/>
          </p:nvSpPr>
          <p:spPr>
            <a:xfrm>
              <a:off x="6285250" y="575150"/>
              <a:ext cx="50700" cy="48875"/>
            </a:xfrm>
            <a:custGeom>
              <a:avLst/>
              <a:gdLst/>
              <a:ahLst/>
              <a:cxnLst/>
              <a:rect l="l" t="t" r="r" b="b"/>
              <a:pathLst>
                <a:path w="2028" h="1955" extrusionOk="0">
                  <a:moveTo>
                    <a:pt x="0" y="1"/>
                  </a:moveTo>
                  <a:lnTo>
                    <a:pt x="0" y="1954"/>
                  </a:lnTo>
                  <a:lnTo>
                    <a:pt x="2028" y="1954"/>
                  </a:lnTo>
                  <a:lnTo>
                    <a:pt x="202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9"/>
            <p:cNvSpPr/>
            <p:nvPr/>
          </p:nvSpPr>
          <p:spPr>
            <a:xfrm>
              <a:off x="6285250" y="509200"/>
              <a:ext cx="50700" cy="53775"/>
            </a:xfrm>
            <a:custGeom>
              <a:avLst/>
              <a:gdLst/>
              <a:ahLst/>
              <a:cxnLst/>
              <a:rect l="l" t="t" r="r" b="b"/>
              <a:pathLst>
                <a:path w="2028" h="2151" extrusionOk="0">
                  <a:moveTo>
                    <a:pt x="0" y="1"/>
                  </a:moveTo>
                  <a:lnTo>
                    <a:pt x="0" y="2150"/>
                  </a:lnTo>
                  <a:lnTo>
                    <a:pt x="2028" y="2150"/>
                  </a:lnTo>
                  <a:lnTo>
                    <a:pt x="202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9"/>
            <p:cNvSpPr/>
            <p:nvPr/>
          </p:nvSpPr>
          <p:spPr>
            <a:xfrm>
              <a:off x="6285250" y="448150"/>
              <a:ext cx="50700" cy="48875"/>
            </a:xfrm>
            <a:custGeom>
              <a:avLst/>
              <a:gdLst/>
              <a:ahLst/>
              <a:cxnLst/>
              <a:rect l="l" t="t" r="r" b="b"/>
              <a:pathLst>
                <a:path w="2028" h="1955" extrusionOk="0">
                  <a:moveTo>
                    <a:pt x="0" y="1"/>
                  </a:moveTo>
                  <a:lnTo>
                    <a:pt x="0" y="1954"/>
                  </a:lnTo>
                  <a:lnTo>
                    <a:pt x="2028" y="1954"/>
                  </a:lnTo>
                  <a:lnTo>
                    <a:pt x="202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9"/>
            <p:cNvSpPr/>
            <p:nvPr/>
          </p:nvSpPr>
          <p:spPr>
            <a:xfrm>
              <a:off x="6222350" y="575150"/>
              <a:ext cx="50700" cy="48875"/>
            </a:xfrm>
            <a:custGeom>
              <a:avLst/>
              <a:gdLst/>
              <a:ahLst/>
              <a:cxnLst/>
              <a:rect l="l" t="t" r="r" b="b"/>
              <a:pathLst>
                <a:path w="2028" h="1955" extrusionOk="0">
                  <a:moveTo>
                    <a:pt x="1" y="1"/>
                  </a:moveTo>
                  <a:lnTo>
                    <a:pt x="1" y="1954"/>
                  </a:lnTo>
                  <a:lnTo>
                    <a:pt x="2028" y="1954"/>
                  </a:lnTo>
                  <a:lnTo>
                    <a:pt x="202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9"/>
            <p:cNvSpPr/>
            <p:nvPr/>
          </p:nvSpPr>
          <p:spPr>
            <a:xfrm>
              <a:off x="6160075" y="448150"/>
              <a:ext cx="50100" cy="48875"/>
            </a:xfrm>
            <a:custGeom>
              <a:avLst/>
              <a:gdLst/>
              <a:ahLst/>
              <a:cxnLst/>
              <a:rect l="l" t="t" r="r" b="b"/>
              <a:pathLst>
                <a:path w="2004" h="1955" extrusionOk="0">
                  <a:moveTo>
                    <a:pt x="1" y="1"/>
                  </a:moveTo>
                  <a:lnTo>
                    <a:pt x="1" y="1954"/>
                  </a:lnTo>
                  <a:lnTo>
                    <a:pt x="2003" y="1954"/>
                  </a:lnTo>
                  <a:lnTo>
                    <a:pt x="200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9"/>
            <p:cNvSpPr/>
            <p:nvPr/>
          </p:nvSpPr>
          <p:spPr>
            <a:xfrm>
              <a:off x="6222350" y="509200"/>
              <a:ext cx="50700" cy="53775"/>
            </a:xfrm>
            <a:custGeom>
              <a:avLst/>
              <a:gdLst/>
              <a:ahLst/>
              <a:cxnLst/>
              <a:rect l="l" t="t" r="r" b="b"/>
              <a:pathLst>
                <a:path w="2028" h="2151" extrusionOk="0">
                  <a:moveTo>
                    <a:pt x="1" y="1"/>
                  </a:moveTo>
                  <a:lnTo>
                    <a:pt x="1" y="2150"/>
                  </a:lnTo>
                  <a:lnTo>
                    <a:pt x="2028" y="2150"/>
                  </a:lnTo>
                  <a:lnTo>
                    <a:pt x="202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9"/>
            <p:cNvSpPr/>
            <p:nvPr/>
          </p:nvSpPr>
          <p:spPr>
            <a:xfrm>
              <a:off x="6222350" y="448150"/>
              <a:ext cx="50700" cy="48875"/>
            </a:xfrm>
            <a:custGeom>
              <a:avLst/>
              <a:gdLst/>
              <a:ahLst/>
              <a:cxnLst/>
              <a:rect l="l" t="t" r="r" b="b"/>
              <a:pathLst>
                <a:path w="2028" h="1955" extrusionOk="0">
                  <a:moveTo>
                    <a:pt x="1" y="1"/>
                  </a:moveTo>
                  <a:lnTo>
                    <a:pt x="1" y="1954"/>
                  </a:lnTo>
                  <a:lnTo>
                    <a:pt x="2028" y="1954"/>
                  </a:lnTo>
                  <a:lnTo>
                    <a:pt x="202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39"/>
          <p:cNvGrpSpPr/>
          <p:nvPr/>
        </p:nvGrpSpPr>
        <p:grpSpPr>
          <a:xfrm>
            <a:off x="5139516" y="386170"/>
            <a:ext cx="287911" cy="287476"/>
            <a:chOff x="6660750" y="298550"/>
            <a:chExt cx="396900" cy="396300"/>
          </a:xfrm>
        </p:grpSpPr>
        <p:sp>
          <p:nvSpPr>
            <p:cNvPr id="915" name="Google Shape;915;p39"/>
            <p:cNvSpPr/>
            <p:nvPr/>
          </p:nvSpPr>
          <p:spPr>
            <a:xfrm>
              <a:off x="6660750" y="298550"/>
              <a:ext cx="396900" cy="396300"/>
            </a:xfrm>
            <a:custGeom>
              <a:avLst/>
              <a:gdLst/>
              <a:ahLst/>
              <a:cxnLst/>
              <a:rect l="l" t="t" r="r" b="b"/>
              <a:pathLst>
                <a:path w="15876" h="15852" extrusionOk="0">
                  <a:moveTo>
                    <a:pt x="8304" y="978"/>
                  </a:moveTo>
                  <a:lnTo>
                    <a:pt x="8646" y="1002"/>
                  </a:lnTo>
                  <a:lnTo>
                    <a:pt x="8988" y="1051"/>
                  </a:lnTo>
                  <a:lnTo>
                    <a:pt x="9330" y="1100"/>
                  </a:lnTo>
                  <a:lnTo>
                    <a:pt x="9672" y="1198"/>
                  </a:lnTo>
                  <a:lnTo>
                    <a:pt x="10014" y="1271"/>
                  </a:lnTo>
                  <a:lnTo>
                    <a:pt x="10332" y="1393"/>
                  </a:lnTo>
                  <a:lnTo>
                    <a:pt x="10649" y="1515"/>
                  </a:lnTo>
                  <a:lnTo>
                    <a:pt x="10942" y="1662"/>
                  </a:lnTo>
                  <a:lnTo>
                    <a:pt x="11260" y="1808"/>
                  </a:lnTo>
                  <a:lnTo>
                    <a:pt x="11553" y="1979"/>
                  </a:lnTo>
                  <a:lnTo>
                    <a:pt x="11821" y="2150"/>
                  </a:lnTo>
                  <a:lnTo>
                    <a:pt x="12090" y="2346"/>
                  </a:lnTo>
                  <a:lnTo>
                    <a:pt x="12359" y="2565"/>
                  </a:lnTo>
                  <a:lnTo>
                    <a:pt x="12603" y="2785"/>
                  </a:lnTo>
                  <a:lnTo>
                    <a:pt x="12847" y="3005"/>
                  </a:lnTo>
                  <a:lnTo>
                    <a:pt x="13091" y="3249"/>
                  </a:lnTo>
                  <a:lnTo>
                    <a:pt x="13311" y="3493"/>
                  </a:lnTo>
                  <a:lnTo>
                    <a:pt x="13507" y="3762"/>
                  </a:lnTo>
                  <a:lnTo>
                    <a:pt x="13702" y="4031"/>
                  </a:lnTo>
                  <a:lnTo>
                    <a:pt x="13897" y="4324"/>
                  </a:lnTo>
                  <a:lnTo>
                    <a:pt x="14044" y="4617"/>
                  </a:lnTo>
                  <a:lnTo>
                    <a:pt x="14215" y="4910"/>
                  </a:lnTo>
                  <a:lnTo>
                    <a:pt x="14337" y="5227"/>
                  </a:lnTo>
                  <a:lnTo>
                    <a:pt x="14483" y="5545"/>
                  </a:lnTo>
                  <a:lnTo>
                    <a:pt x="14581" y="5862"/>
                  </a:lnTo>
                  <a:lnTo>
                    <a:pt x="14679" y="6180"/>
                  </a:lnTo>
                  <a:lnTo>
                    <a:pt x="14752" y="6522"/>
                  </a:lnTo>
                  <a:lnTo>
                    <a:pt x="14825" y="6864"/>
                  </a:lnTo>
                  <a:lnTo>
                    <a:pt x="14850" y="7206"/>
                  </a:lnTo>
                  <a:lnTo>
                    <a:pt x="14899" y="7572"/>
                  </a:lnTo>
                  <a:lnTo>
                    <a:pt x="14899" y="7938"/>
                  </a:lnTo>
                  <a:lnTo>
                    <a:pt x="14899" y="8280"/>
                  </a:lnTo>
                  <a:lnTo>
                    <a:pt x="14850" y="8647"/>
                  </a:lnTo>
                  <a:lnTo>
                    <a:pt x="14825" y="8989"/>
                  </a:lnTo>
                  <a:lnTo>
                    <a:pt x="14752" y="9331"/>
                  </a:lnTo>
                  <a:lnTo>
                    <a:pt x="14679" y="9672"/>
                  </a:lnTo>
                  <a:lnTo>
                    <a:pt x="14581" y="9990"/>
                  </a:lnTo>
                  <a:lnTo>
                    <a:pt x="14483" y="10307"/>
                  </a:lnTo>
                  <a:lnTo>
                    <a:pt x="14337" y="10625"/>
                  </a:lnTo>
                  <a:lnTo>
                    <a:pt x="14215" y="10942"/>
                  </a:lnTo>
                  <a:lnTo>
                    <a:pt x="14044" y="11236"/>
                  </a:lnTo>
                  <a:lnTo>
                    <a:pt x="13897" y="11529"/>
                  </a:lnTo>
                  <a:lnTo>
                    <a:pt x="13702" y="11822"/>
                  </a:lnTo>
                  <a:lnTo>
                    <a:pt x="13507" y="12090"/>
                  </a:lnTo>
                  <a:lnTo>
                    <a:pt x="13311" y="12359"/>
                  </a:lnTo>
                  <a:lnTo>
                    <a:pt x="13091" y="12603"/>
                  </a:lnTo>
                  <a:lnTo>
                    <a:pt x="12847" y="12847"/>
                  </a:lnTo>
                  <a:lnTo>
                    <a:pt x="12603" y="13067"/>
                  </a:lnTo>
                  <a:lnTo>
                    <a:pt x="12359" y="13287"/>
                  </a:lnTo>
                  <a:lnTo>
                    <a:pt x="12090" y="13507"/>
                  </a:lnTo>
                  <a:lnTo>
                    <a:pt x="11821" y="13702"/>
                  </a:lnTo>
                  <a:lnTo>
                    <a:pt x="11553" y="13873"/>
                  </a:lnTo>
                  <a:lnTo>
                    <a:pt x="11260" y="14044"/>
                  </a:lnTo>
                  <a:lnTo>
                    <a:pt x="10942" y="14191"/>
                  </a:lnTo>
                  <a:lnTo>
                    <a:pt x="10649" y="14337"/>
                  </a:lnTo>
                  <a:lnTo>
                    <a:pt x="10332" y="14459"/>
                  </a:lnTo>
                  <a:lnTo>
                    <a:pt x="10014" y="14581"/>
                  </a:lnTo>
                  <a:lnTo>
                    <a:pt x="9672" y="14655"/>
                  </a:lnTo>
                  <a:lnTo>
                    <a:pt x="9330" y="14752"/>
                  </a:lnTo>
                  <a:lnTo>
                    <a:pt x="8988" y="14801"/>
                  </a:lnTo>
                  <a:lnTo>
                    <a:pt x="8646" y="14850"/>
                  </a:lnTo>
                  <a:lnTo>
                    <a:pt x="8304" y="14875"/>
                  </a:lnTo>
                  <a:lnTo>
                    <a:pt x="7572" y="14875"/>
                  </a:lnTo>
                  <a:lnTo>
                    <a:pt x="7230" y="14850"/>
                  </a:lnTo>
                  <a:lnTo>
                    <a:pt x="6888" y="14801"/>
                  </a:lnTo>
                  <a:lnTo>
                    <a:pt x="6546" y="14752"/>
                  </a:lnTo>
                  <a:lnTo>
                    <a:pt x="6204" y="14655"/>
                  </a:lnTo>
                  <a:lnTo>
                    <a:pt x="5862" y="14581"/>
                  </a:lnTo>
                  <a:lnTo>
                    <a:pt x="5545" y="14459"/>
                  </a:lnTo>
                  <a:lnTo>
                    <a:pt x="5227" y="14337"/>
                  </a:lnTo>
                  <a:lnTo>
                    <a:pt x="4934" y="14191"/>
                  </a:lnTo>
                  <a:lnTo>
                    <a:pt x="4617" y="14044"/>
                  </a:lnTo>
                  <a:lnTo>
                    <a:pt x="4324" y="13873"/>
                  </a:lnTo>
                  <a:lnTo>
                    <a:pt x="4055" y="13702"/>
                  </a:lnTo>
                  <a:lnTo>
                    <a:pt x="3786" y="13507"/>
                  </a:lnTo>
                  <a:lnTo>
                    <a:pt x="3518" y="13287"/>
                  </a:lnTo>
                  <a:lnTo>
                    <a:pt x="3273" y="13067"/>
                  </a:lnTo>
                  <a:lnTo>
                    <a:pt x="3029" y="12847"/>
                  </a:lnTo>
                  <a:lnTo>
                    <a:pt x="2785" y="12603"/>
                  </a:lnTo>
                  <a:lnTo>
                    <a:pt x="2565" y="12359"/>
                  </a:lnTo>
                  <a:lnTo>
                    <a:pt x="2370" y="12090"/>
                  </a:lnTo>
                  <a:lnTo>
                    <a:pt x="2174" y="11822"/>
                  </a:lnTo>
                  <a:lnTo>
                    <a:pt x="1979" y="11529"/>
                  </a:lnTo>
                  <a:lnTo>
                    <a:pt x="1832" y="11236"/>
                  </a:lnTo>
                  <a:lnTo>
                    <a:pt x="1661" y="10942"/>
                  </a:lnTo>
                  <a:lnTo>
                    <a:pt x="1539" y="10625"/>
                  </a:lnTo>
                  <a:lnTo>
                    <a:pt x="1393" y="10307"/>
                  </a:lnTo>
                  <a:lnTo>
                    <a:pt x="1295" y="9990"/>
                  </a:lnTo>
                  <a:lnTo>
                    <a:pt x="1197" y="9672"/>
                  </a:lnTo>
                  <a:lnTo>
                    <a:pt x="1124" y="9331"/>
                  </a:lnTo>
                  <a:lnTo>
                    <a:pt x="1051" y="8989"/>
                  </a:lnTo>
                  <a:lnTo>
                    <a:pt x="1026" y="8647"/>
                  </a:lnTo>
                  <a:lnTo>
                    <a:pt x="978" y="8280"/>
                  </a:lnTo>
                  <a:lnTo>
                    <a:pt x="978" y="7938"/>
                  </a:lnTo>
                  <a:lnTo>
                    <a:pt x="978" y="7572"/>
                  </a:lnTo>
                  <a:lnTo>
                    <a:pt x="1026" y="7206"/>
                  </a:lnTo>
                  <a:lnTo>
                    <a:pt x="1051" y="6864"/>
                  </a:lnTo>
                  <a:lnTo>
                    <a:pt x="1124" y="6522"/>
                  </a:lnTo>
                  <a:lnTo>
                    <a:pt x="1197" y="6180"/>
                  </a:lnTo>
                  <a:lnTo>
                    <a:pt x="1295" y="5862"/>
                  </a:lnTo>
                  <a:lnTo>
                    <a:pt x="1393" y="5545"/>
                  </a:lnTo>
                  <a:lnTo>
                    <a:pt x="1539" y="5227"/>
                  </a:lnTo>
                  <a:lnTo>
                    <a:pt x="1661" y="4910"/>
                  </a:lnTo>
                  <a:lnTo>
                    <a:pt x="1832" y="4617"/>
                  </a:lnTo>
                  <a:lnTo>
                    <a:pt x="1979" y="4324"/>
                  </a:lnTo>
                  <a:lnTo>
                    <a:pt x="2174" y="4031"/>
                  </a:lnTo>
                  <a:lnTo>
                    <a:pt x="2370" y="3762"/>
                  </a:lnTo>
                  <a:lnTo>
                    <a:pt x="2565" y="3493"/>
                  </a:lnTo>
                  <a:lnTo>
                    <a:pt x="2785" y="3249"/>
                  </a:lnTo>
                  <a:lnTo>
                    <a:pt x="3029" y="3005"/>
                  </a:lnTo>
                  <a:lnTo>
                    <a:pt x="3273" y="2785"/>
                  </a:lnTo>
                  <a:lnTo>
                    <a:pt x="3518" y="2565"/>
                  </a:lnTo>
                  <a:lnTo>
                    <a:pt x="3786" y="2346"/>
                  </a:lnTo>
                  <a:lnTo>
                    <a:pt x="4055" y="2150"/>
                  </a:lnTo>
                  <a:lnTo>
                    <a:pt x="4324" y="1979"/>
                  </a:lnTo>
                  <a:lnTo>
                    <a:pt x="4617" y="1808"/>
                  </a:lnTo>
                  <a:lnTo>
                    <a:pt x="4934" y="1662"/>
                  </a:lnTo>
                  <a:lnTo>
                    <a:pt x="5227" y="1515"/>
                  </a:lnTo>
                  <a:lnTo>
                    <a:pt x="5545" y="1393"/>
                  </a:lnTo>
                  <a:lnTo>
                    <a:pt x="5862" y="1271"/>
                  </a:lnTo>
                  <a:lnTo>
                    <a:pt x="6204" y="1198"/>
                  </a:lnTo>
                  <a:lnTo>
                    <a:pt x="6546" y="1100"/>
                  </a:lnTo>
                  <a:lnTo>
                    <a:pt x="6888" y="1051"/>
                  </a:lnTo>
                  <a:lnTo>
                    <a:pt x="7230" y="1002"/>
                  </a:lnTo>
                  <a:lnTo>
                    <a:pt x="7572" y="978"/>
                  </a:lnTo>
                  <a:close/>
                  <a:moveTo>
                    <a:pt x="7523" y="1"/>
                  </a:moveTo>
                  <a:lnTo>
                    <a:pt x="7132" y="25"/>
                  </a:lnTo>
                  <a:lnTo>
                    <a:pt x="6741" y="74"/>
                  </a:lnTo>
                  <a:lnTo>
                    <a:pt x="6351" y="147"/>
                  </a:lnTo>
                  <a:lnTo>
                    <a:pt x="5960" y="245"/>
                  </a:lnTo>
                  <a:lnTo>
                    <a:pt x="5569" y="343"/>
                  </a:lnTo>
                  <a:lnTo>
                    <a:pt x="5203" y="465"/>
                  </a:lnTo>
                  <a:lnTo>
                    <a:pt x="4861" y="611"/>
                  </a:lnTo>
                  <a:lnTo>
                    <a:pt x="4494" y="782"/>
                  </a:lnTo>
                  <a:lnTo>
                    <a:pt x="4153" y="953"/>
                  </a:lnTo>
                  <a:lnTo>
                    <a:pt x="3835" y="1149"/>
                  </a:lnTo>
                  <a:lnTo>
                    <a:pt x="3493" y="1344"/>
                  </a:lnTo>
                  <a:lnTo>
                    <a:pt x="3200" y="1564"/>
                  </a:lnTo>
                  <a:lnTo>
                    <a:pt x="2883" y="1808"/>
                  </a:lnTo>
                  <a:lnTo>
                    <a:pt x="2614" y="2052"/>
                  </a:lnTo>
                  <a:lnTo>
                    <a:pt x="2321" y="2321"/>
                  </a:lnTo>
                  <a:lnTo>
                    <a:pt x="2077" y="2590"/>
                  </a:lnTo>
                  <a:lnTo>
                    <a:pt x="1808" y="2883"/>
                  </a:lnTo>
                  <a:lnTo>
                    <a:pt x="1588" y="3176"/>
                  </a:lnTo>
                  <a:lnTo>
                    <a:pt x="1368" y="3493"/>
                  </a:lnTo>
                  <a:lnTo>
                    <a:pt x="1149" y="3811"/>
                  </a:lnTo>
                  <a:lnTo>
                    <a:pt x="953" y="4153"/>
                  </a:lnTo>
                  <a:lnTo>
                    <a:pt x="782" y="4495"/>
                  </a:lnTo>
                  <a:lnTo>
                    <a:pt x="636" y="4837"/>
                  </a:lnTo>
                  <a:lnTo>
                    <a:pt x="489" y="5203"/>
                  </a:lnTo>
                  <a:lnTo>
                    <a:pt x="367" y="5569"/>
                  </a:lnTo>
                  <a:lnTo>
                    <a:pt x="245" y="5936"/>
                  </a:lnTo>
                  <a:lnTo>
                    <a:pt x="172" y="6326"/>
                  </a:lnTo>
                  <a:lnTo>
                    <a:pt x="98" y="6717"/>
                  </a:lnTo>
                  <a:lnTo>
                    <a:pt x="49" y="7108"/>
                  </a:lnTo>
                  <a:lnTo>
                    <a:pt x="25" y="7523"/>
                  </a:lnTo>
                  <a:lnTo>
                    <a:pt x="1" y="7938"/>
                  </a:lnTo>
                  <a:lnTo>
                    <a:pt x="25" y="8329"/>
                  </a:lnTo>
                  <a:lnTo>
                    <a:pt x="49" y="8744"/>
                  </a:lnTo>
                  <a:lnTo>
                    <a:pt x="98" y="9135"/>
                  </a:lnTo>
                  <a:lnTo>
                    <a:pt x="172" y="9526"/>
                  </a:lnTo>
                  <a:lnTo>
                    <a:pt x="245" y="9917"/>
                  </a:lnTo>
                  <a:lnTo>
                    <a:pt x="367" y="10283"/>
                  </a:lnTo>
                  <a:lnTo>
                    <a:pt x="489" y="10649"/>
                  </a:lnTo>
                  <a:lnTo>
                    <a:pt x="636" y="11016"/>
                  </a:lnTo>
                  <a:lnTo>
                    <a:pt x="782" y="11358"/>
                  </a:lnTo>
                  <a:lnTo>
                    <a:pt x="953" y="11700"/>
                  </a:lnTo>
                  <a:lnTo>
                    <a:pt x="1149" y="12041"/>
                  </a:lnTo>
                  <a:lnTo>
                    <a:pt x="1368" y="12359"/>
                  </a:lnTo>
                  <a:lnTo>
                    <a:pt x="1588" y="12676"/>
                  </a:lnTo>
                  <a:lnTo>
                    <a:pt x="1808" y="12970"/>
                  </a:lnTo>
                  <a:lnTo>
                    <a:pt x="2077" y="13263"/>
                  </a:lnTo>
                  <a:lnTo>
                    <a:pt x="2321" y="13531"/>
                  </a:lnTo>
                  <a:lnTo>
                    <a:pt x="2614" y="13800"/>
                  </a:lnTo>
                  <a:lnTo>
                    <a:pt x="2883" y="14044"/>
                  </a:lnTo>
                  <a:lnTo>
                    <a:pt x="3200" y="14288"/>
                  </a:lnTo>
                  <a:lnTo>
                    <a:pt x="3493" y="14508"/>
                  </a:lnTo>
                  <a:lnTo>
                    <a:pt x="3835" y="14704"/>
                  </a:lnTo>
                  <a:lnTo>
                    <a:pt x="4153" y="14899"/>
                  </a:lnTo>
                  <a:lnTo>
                    <a:pt x="4494" y="15070"/>
                  </a:lnTo>
                  <a:lnTo>
                    <a:pt x="4861" y="15241"/>
                  </a:lnTo>
                  <a:lnTo>
                    <a:pt x="5203" y="15387"/>
                  </a:lnTo>
                  <a:lnTo>
                    <a:pt x="5569" y="15510"/>
                  </a:lnTo>
                  <a:lnTo>
                    <a:pt x="5960" y="15607"/>
                  </a:lnTo>
                  <a:lnTo>
                    <a:pt x="6351" y="15705"/>
                  </a:lnTo>
                  <a:lnTo>
                    <a:pt x="6741" y="15778"/>
                  </a:lnTo>
                  <a:lnTo>
                    <a:pt x="7132" y="15827"/>
                  </a:lnTo>
                  <a:lnTo>
                    <a:pt x="7523" y="15851"/>
                  </a:lnTo>
                  <a:lnTo>
                    <a:pt x="8353" y="15851"/>
                  </a:lnTo>
                  <a:lnTo>
                    <a:pt x="8744" y="15827"/>
                  </a:lnTo>
                  <a:lnTo>
                    <a:pt x="9135" y="15778"/>
                  </a:lnTo>
                  <a:lnTo>
                    <a:pt x="9526" y="15705"/>
                  </a:lnTo>
                  <a:lnTo>
                    <a:pt x="9916" y="15607"/>
                  </a:lnTo>
                  <a:lnTo>
                    <a:pt x="10307" y="15510"/>
                  </a:lnTo>
                  <a:lnTo>
                    <a:pt x="10673" y="15387"/>
                  </a:lnTo>
                  <a:lnTo>
                    <a:pt x="11015" y="15241"/>
                  </a:lnTo>
                  <a:lnTo>
                    <a:pt x="11382" y="15070"/>
                  </a:lnTo>
                  <a:lnTo>
                    <a:pt x="11724" y="14899"/>
                  </a:lnTo>
                  <a:lnTo>
                    <a:pt x="12041" y="14704"/>
                  </a:lnTo>
                  <a:lnTo>
                    <a:pt x="12383" y="14508"/>
                  </a:lnTo>
                  <a:lnTo>
                    <a:pt x="12676" y="14288"/>
                  </a:lnTo>
                  <a:lnTo>
                    <a:pt x="12994" y="14044"/>
                  </a:lnTo>
                  <a:lnTo>
                    <a:pt x="13262" y="13800"/>
                  </a:lnTo>
                  <a:lnTo>
                    <a:pt x="13555" y="13531"/>
                  </a:lnTo>
                  <a:lnTo>
                    <a:pt x="13800" y="13263"/>
                  </a:lnTo>
                  <a:lnTo>
                    <a:pt x="14068" y="12970"/>
                  </a:lnTo>
                  <a:lnTo>
                    <a:pt x="14288" y="12676"/>
                  </a:lnTo>
                  <a:lnTo>
                    <a:pt x="14508" y="12359"/>
                  </a:lnTo>
                  <a:lnTo>
                    <a:pt x="14728" y="12041"/>
                  </a:lnTo>
                  <a:lnTo>
                    <a:pt x="14923" y="11700"/>
                  </a:lnTo>
                  <a:lnTo>
                    <a:pt x="15094" y="11358"/>
                  </a:lnTo>
                  <a:lnTo>
                    <a:pt x="15241" y="11016"/>
                  </a:lnTo>
                  <a:lnTo>
                    <a:pt x="15387" y="10649"/>
                  </a:lnTo>
                  <a:lnTo>
                    <a:pt x="15509" y="10283"/>
                  </a:lnTo>
                  <a:lnTo>
                    <a:pt x="15631" y="9917"/>
                  </a:lnTo>
                  <a:lnTo>
                    <a:pt x="15705" y="9526"/>
                  </a:lnTo>
                  <a:lnTo>
                    <a:pt x="15778" y="9135"/>
                  </a:lnTo>
                  <a:lnTo>
                    <a:pt x="15827" y="8744"/>
                  </a:lnTo>
                  <a:lnTo>
                    <a:pt x="15851" y="8329"/>
                  </a:lnTo>
                  <a:lnTo>
                    <a:pt x="15876" y="7938"/>
                  </a:lnTo>
                  <a:lnTo>
                    <a:pt x="15851" y="7523"/>
                  </a:lnTo>
                  <a:lnTo>
                    <a:pt x="15827" y="7108"/>
                  </a:lnTo>
                  <a:lnTo>
                    <a:pt x="15778" y="6717"/>
                  </a:lnTo>
                  <a:lnTo>
                    <a:pt x="15705" y="6326"/>
                  </a:lnTo>
                  <a:lnTo>
                    <a:pt x="15631" y="5936"/>
                  </a:lnTo>
                  <a:lnTo>
                    <a:pt x="15509" y="5569"/>
                  </a:lnTo>
                  <a:lnTo>
                    <a:pt x="15387" y="5203"/>
                  </a:lnTo>
                  <a:lnTo>
                    <a:pt x="15241" y="4837"/>
                  </a:lnTo>
                  <a:lnTo>
                    <a:pt x="15094" y="4495"/>
                  </a:lnTo>
                  <a:lnTo>
                    <a:pt x="14923" y="4153"/>
                  </a:lnTo>
                  <a:lnTo>
                    <a:pt x="14728" y="3811"/>
                  </a:lnTo>
                  <a:lnTo>
                    <a:pt x="14508" y="3493"/>
                  </a:lnTo>
                  <a:lnTo>
                    <a:pt x="14288" y="3176"/>
                  </a:lnTo>
                  <a:lnTo>
                    <a:pt x="14068" y="2883"/>
                  </a:lnTo>
                  <a:lnTo>
                    <a:pt x="13800" y="2590"/>
                  </a:lnTo>
                  <a:lnTo>
                    <a:pt x="13555" y="2321"/>
                  </a:lnTo>
                  <a:lnTo>
                    <a:pt x="13262" y="2052"/>
                  </a:lnTo>
                  <a:lnTo>
                    <a:pt x="12994" y="1808"/>
                  </a:lnTo>
                  <a:lnTo>
                    <a:pt x="12676" y="1564"/>
                  </a:lnTo>
                  <a:lnTo>
                    <a:pt x="12383" y="1344"/>
                  </a:lnTo>
                  <a:lnTo>
                    <a:pt x="12041" y="1149"/>
                  </a:lnTo>
                  <a:lnTo>
                    <a:pt x="11724" y="953"/>
                  </a:lnTo>
                  <a:lnTo>
                    <a:pt x="11382" y="782"/>
                  </a:lnTo>
                  <a:lnTo>
                    <a:pt x="11015" y="611"/>
                  </a:lnTo>
                  <a:lnTo>
                    <a:pt x="10673" y="465"/>
                  </a:lnTo>
                  <a:lnTo>
                    <a:pt x="10307" y="343"/>
                  </a:lnTo>
                  <a:lnTo>
                    <a:pt x="9916" y="245"/>
                  </a:lnTo>
                  <a:lnTo>
                    <a:pt x="9526" y="147"/>
                  </a:lnTo>
                  <a:lnTo>
                    <a:pt x="9135" y="74"/>
                  </a:lnTo>
                  <a:lnTo>
                    <a:pt x="8744" y="25"/>
                  </a:lnTo>
                  <a:lnTo>
                    <a:pt x="835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9"/>
            <p:cNvSpPr/>
            <p:nvPr/>
          </p:nvSpPr>
          <p:spPr>
            <a:xfrm>
              <a:off x="6697400" y="335200"/>
              <a:ext cx="323625" cy="323025"/>
            </a:xfrm>
            <a:custGeom>
              <a:avLst/>
              <a:gdLst/>
              <a:ahLst/>
              <a:cxnLst/>
              <a:rect l="l" t="t" r="r" b="b"/>
              <a:pathLst>
                <a:path w="12945" h="12921" extrusionOk="0">
                  <a:moveTo>
                    <a:pt x="6472" y="1319"/>
                  </a:moveTo>
                  <a:lnTo>
                    <a:pt x="6545" y="1344"/>
                  </a:lnTo>
                  <a:lnTo>
                    <a:pt x="6619" y="1368"/>
                  </a:lnTo>
                  <a:lnTo>
                    <a:pt x="6741" y="1441"/>
                  </a:lnTo>
                  <a:lnTo>
                    <a:pt x="6838" y="1563"/>
                  </a:lnTo>
                  <a:lnTo>
                    <a:pt x="6863" y="1637"/>
                  </a:lnTo>
                  <a:lnTo>
                    <a:pt x="6863" y="1710"/>
                  </a:lnTo>
                  <a:lnTo>
                    <a:pt x="6863" y="6301"/>
                  </a:lnTo>
                  <a:lnTo>
                    <a:pt x="9061" y="8475"/>
                  </a:lnTo>
                  <a:lnTo>
                    <a:pt x="9110" y="8548"/>
                  </a:lnTo>
                  <a:lnTo>
                    <a:pt x="9134" y="8622"/>
                  </a:lnTo>
                  <a:lnTo>
                    <a:pt x="9159" y="8768"/>
                  </a:lnTo>
                  <a:lnTo>
                    <a:pt x="9134" y="8915"/>
                  </a:lnTo>
                  <a:lnTo>
                    <a:pt x="9110" y="8988"/>
                  </a:lnTo>
                  <a:lnTo>
                    <a:pt x="9061" y="9037"/>
                  </a:lnTo>
                  <a:lnTo>
                    <a:pt x="8988" y="9086"/>
                  </a:lnTo>
                  <a:lnTo>
                    <a:pt x="8914" y="9135"/>
                  </a:lnTo>
                  <a:lnTo>
                    <a:pt x="8768" y="9159"/>
                  </a:lnTo>
                  <a:lnTo>
                    <a:pt x="8621" y="9135"/>
                  </a:lnTo>
                  <a:lnTo>
                    <a:pt x="8548" y="9086"/>
                  </a:lnTo>
                  <a:lnTo>
                    <a:pt x="8499" y="9037"/>
                  </a:lnTo>
                  <a:lnTo>
                    <a:pt x="6203" y="6741"/>
                  </a:lnTo>
                  <a:lnTo>
                    <a:pt x="6130" y="6595"/>
                  </a:lnTo>
                  <a:lnTo>
                    <a:pt x="6081" y="6472"/>
                  </a:lnTo>
                  <a:lnTo>
                    <a:pt x="6081" y="1710"/>
                  </a:lnTo>
                  <a:lnTo>
                    <a:pt x="6081" y="1637"/>
                  </a:lnTo>
                  <a:lnTo>
                    <a:pt x="6106" y="1563"/>
                  </a:lnTo>
                  <a:lnTo>
                    <a:pt x="6203" y="1441"/>
                  </a:lnTo>
                  <a:lnTo>
                    <a:pt x="6326" y="1368"/>
                  </a:lnTo>
                  <a:lnTo>
                    <a:pt x="6399" y="1344"/>
                  </a:lnTo>
                  <a:lnTo>
                    <a:pt x="6472" y="1319"/>
                  </a:lnTo>
                  <a:close/>
                  <a:moveTo>
                    <a:pt x="6228" y="0"/>
                  </a:moveTo>
                  <a:lnTo>
                    <a:pt x="5862" y="25"/>
                  </a:lnTo>
                  <a:lnTo>
                    <a:pt x="5495" y="74"/>
                  </a:lnTo>
                  <a:lnTo>
                    <a:pt x="5129" y="122"/>
                  </a:lnTo>
                  <a:lnTo>
                    <a:pt x="4787" y="220"/>
                  </a:lnTo>
                  <a:lnTo>
                    <a:pt x="4445" y="318"/>
                  </a:lnTo>
                  <a:lnTo>
                    <a:pt x="4103" y="440"/>
                  </a:lnTo>
                  <a:lnTo>
                    <a:pt x="3761" y="586"/>
                  </a:lnTo>
                  <a:lnTo>
                    <a:pt x="3444" y="733"/>
                  </a:lnTo>
                  <a:lnTo>
                    <a:pt x="3639" y="1050"/>
                  </a:lnTo>
                  <a:lnTo>
                    <a:pt x="3663" y="1148"/>
                  </a:lnTo>
                  <a:lnTo>
                    <a:pt x="3663" y="1246"/>
                  </a:lnTo>
                  <a:lnTo>
                    <a:pt x="3615" y="1344"/>
                  </a:lnTo>
                  <a:lnTo>
                    <a:pt x="3541" y="1392"/>
                  </a:lnTo>
                  <a:lnTo>
                    <a:pt x="3493" y="1417"/>
                  </a:lnTo>
                  <a:lnTo>
                    <a:pt x="3370" y="1417"/>
                  </a:lnTo>
                  <a:lnTo>
                    <a:pt x="3297" y="1392"/>
                  </a:lnTo>
                  <a:lnTo>
                    <a:pt x="3248" y="1368"/>
                  </a:lnTo>
                  <a:lnTo>
                    <a:pt x="3224" y="1295"/>
                  </a:lnTo>
                  <a:lnTo>
                    <a:pt x="3028" y="977"/>
                  </a:lnTo>
                  <a:lnTo>
                    <a:pt x="2735" y="1197"/>
                  </a:lnTo>
                  <a:lnTo>
                    <a:pt x="2442" y="1417"/>
                  </a:lnTo>
                  <a:lnTo>
                    <a:pt x="2174" y="1637"/>
                  </a:lnTo>
                  <a:lnTo>
                    <a:pt x="1905" y="1881"/>
                  </a:lnTo>
                  <a:lnTo>
                    <a:pt x="1661" y="2150"/>
                  </a:lnTo>
                  <a:lnTo>
                    <a:pt x="1417" y="2418"/>
                  </a:lnTo>
                  <a:lnTo>
                    <a:pt x="1197" y="2711"/>
                  </a:lnTo>
                  <a:lnTo>
                    <a:pt x="1001" y="3029"/>
                  </a:lnTo>
                  <a:lnTo>
                    <a:pt x="1319" y="3200"/>
                  </a:lnTo>
                  <a:lnTo>
                    <a:pt x="1392" y="3273"/>
                  </a:lnTo>
                  <a:lnTo>
                    <a:pt x="1441" y="3346"/>
                  </a:lnTo>
                  <a:lnTo>
                    <a:pt x="1441" y="3444"/>
                  </a:lnTo>
                  <a:lnTo>
                    <a:pt x="1417" y="3542"/>
                  </a:lnTo>
                  <a:lnTo>
                    <a:pt x="1368" y="3590"/>
                  </a:lnTo>
                  <a:lnTo>
                    <a:pt x="1319" y="3639"/>
                  </a:lnTo>
                  <a:lnTo>
                    <a:pt x="1246" y="3664"/>
                  </a:lnTo>
                  <a:lnTo>
                    <a:pt x="1123" y="3664"/>
                  </a:lnTo>
                  <a:lnTo>
                    <a:pt x="1075" y="3639"/>
                  </a:lnTo>
                  <a:lnTo>
                    <a:pt x="757" y="3444"/>
                  </a:lnTo>
                  <a:lnTo>
                    <a:pt x="586" y="3761"/>
                  </a:lnTo>
                  <a:lnTo>
                    <a:pt x="464" y="4079"/>
                  </a:lnTo>
                  <a:lnTo>
                    <a:pt x="342" y="4421"/>
                  </a:lnTo>
                  <a:lnTo>
                    <a:pt x="220" y="4763"/>
                  </a:lnTo>
                  <a:lnTo>
                    <a:pt x="147" y="5129"/>
                  </a:lnTo>
                  <a:lnTo>
                    <a:pt x="73" y="5471"/>
                  </a:lnTo>
                  <a:lnTo>
                    <a:pt x="24" y="5837"/>
                  </a:lnTo>
                  <a:lnTo>
                    <a:pt x="0" y="6228"/>
                  </a:lnTo>
                  <a:lnTo>
                    <a:pt x="659" y="6228"/>
                  </a:lnTo>
                  <a:lnTo>
                    <a:pt x="757" y="6277"/>
                  </a:lnTo>
                  <a:lnTo>
                    <a:pt x="806" y="6375"/>
                  </a:lnTo>
                  <a:lnTo>
                    <a:pt x="806" y="6472"/>
                  </a:lnTo>
                  <a:lnTo>
                    <a:pt x="806" y="6546"/>
                  </a:lnTo>
                  <a:lnTo>
                    <a:pt x="757" y="6643"/>
                  </a:lnTo>
                  <a:lnTo>
                    <a:pt x="659" y="6692"/>
                  </a:lnTo>
                  <a:lnTo>
                    <a:pt x="562" y="6717"/>
                  </a:lnTo>
                  <a:lnTo>
                    <a:pt x="0" y="6717"/>
                  </a:lnTo>
                  <a:lnTo>
                    <a:pt x="24" y="7083"/>
                  </a:lnTo>
                  <a:lnTo>
                    <a:pt x="73" y="7449"/>
                  </a:lnTo>
                  <a:lnTo>
                    <a:pt x="147" y="7791"/>
                  </a:lnTo>
                  <a:lnTo>
                    <a:pt x="220" y="8158"/>
                  </a:lnTo>
                  <a:lnTo>
                    <a:pt x="342" y="8500"/>
                  </a:lnTo>
                  <a:lnTo>
                    <a:pt x="464" y="8841"/>
                  </a:lnTo>
                  <a:lnTo>
                    <a:pt x="586" y="9159"/>
                  </a:lnTo>
                  <a:lnTo>
                    <a:pt x="757" y="9476"/>
                  </a:lnTo>
                  <a:lnTo>
                    <a:pt x="1075" y="9305"/>
                  </a:lnTo>
                  <a:lnTo>
                    <a:pt x="1172" y="9257"/>
                  </a:lnTo>
                  <a:lnTo>
                    <a:pt x="1270" y="9281"/>
                  </a:lnTo>
                  <a:lnTo>
                    <a:pt x="1343" y="9305"/>
                  </a:lnTo>
                  <a:lnTo>
                    <a:pt x="1417" y="9379"/>
                  </a:lnTo>
                  <a:lnTo>
                    <a:pt x="1441" y="9476"/>
                  </a:lnTo>
                  <a:lnTo>
                    <a:pt x="1441" y="9574"/>
                  </a:lnTo>
                  <a:lnTo>
                    <a:pt x="1392" y="9647"/>
                  </a:lnTo>
                  <a:lnTo>
                    <a:pt x="1319" y="9721"/>
                  </a:lnTo>
                  <a:lnTo>
                    <a:pt x="1001" y="9892"/>
                  </a:lnTo>
                  <a:lnTo>
                    <a:pt x="1197" y="10209"/>
                  </a:lnTo>
                  <a:lnTo>
                    <a:pt x="1417" y="10502"/>
                  </a:lnTo>
                  <a:lnTo>
                    <a:pt x="1661" y="10771"/>
                  </a:lnTo>
                  <a:lnTo>
                    <a:pt x="1905" y="11040"/>
                  </a:lnTo>
                  <a:lnTo>
                    <a:pt x="2174" y="11284"/>
                  </a:lnTo>
                  <a:lnTo>
                    <a:pt x="2442" y="11504"/>
                  </a:lnTo>
                  <a:lnTo>
                    <a:pt x="2735" y="11723"/>
                  </a:lnTo>
                  <a:lnTo>
                    <a:pt x="3028" y="11943"/>
                  </a:lnTo>
                  <a:lnTo>
                    <a:pt x="3224" y="11626"/>
                  </a:lnTo>
                  <a:lnTo>
                    <a:pt x="3273" y="11552"/>
                  </a:lnTo>
                  <a:lnTo>
                    <a:pt x="3370" y="11504"/>
                  </a:lnTo>
                  <a:lnTo>
                    <a:pt x="3468" y="11504"/>
                  </a:lnTo>
                  <a:lnTo>
                    <a:pt x="3541" y="11528"/>
                  </a:lnTo>
                  <a:lnTo>
                    <a:pt x="3615" y="11601"/>
                  </a:lnTo>
                  <a:lnTo>
                    <a:pt x="3663" y="11675"/>
                  </a:lnTo>
                  <a:lnTo>
                    <a:pt x="3663" y="11772"/>
                  </a:lnTo>
                  <a:lnTo>
                    <a:pt x="3639" y="11870"/>
                  </a:lnTo>
                  <a:lnTo>
                    <a:pt x="3444" y="12187"/>
                  </a:lnTo>
                  <a:lnTo>
                    <a:pt x="3761" y="12334"/>
                  </a:lnTo>
                  <a:lnTo>
                    <a:pt x="4103" y="12480"/>
                  </a:lnTo>
                  <a:lnTo>
                    <a:pt x="4445" y="12603"/>
                  </a:lnTo>
                  <a:lnTo>
                    <a:pt x="4787" y="12700"/>
                  </a:lnTo>
                  <a:lnTo>
                    <a:pt x="5129" y="12798"/>
                  </a:lnTo>
                  <a:lnTo>
                    <a:pt x="5495" y="12847"/>
                  </a:lnTo>
                  <a:lnTo>
                    <a:pt x="5862" y="12896"/>
                  </a:lnTo>
                  <a:lnTo>
                    <a:pt x="6228" y="12920"/>
                  </a:lnTo>
                  <a:lnTo>
                    <a:pt x="6228" y="12358"/>
                  </a:lnTo>
                  <a:lnTo>
                    <a:pt x="6252" y="12261"/>
                  </a:lnTo>
                  <a:lnTo>
                    <a:pt x="6301" y="12187"/>
                  </a:lnTo>
                  <a:lnTo>
                    <a:pt x="6374" y="12139"/>
                  </a:lnTo>
                  <a:lnTo>
                    <a:pt x="6472" y="12114"/>
                  </a:lnTo>
                  <a:lnTo>
                    <a:pt x="6570" y="12139"/>
                  </a:lnTo>
                  <a:lnTo>
                    <a:pt x="6643" y="12187"/>
                  </a:lnTo>
                  <a:lnTo>
                    <a:pt x="6692" y="12261"/>
                  </a:lnTo>
                  <a:lnTo>
                    <a:pt x="6716" y="12358"/>
                  </a:lnTo>
                  <a:lnTo>
                    <a:pt x="6716" y="12920"/>
                  </a:lnTo>
                  <a:lnTo>
                    <a:pt x="7083" y="12896"/>
                  </a:lnTo>
                  <a:lnTo>
                    <a:pt x="7449" y="12847"/>
                  </a:lnTo>
                  <a:lnTo>
                    <a:pt x="7815" y="12798"/>
                  </a:lnTo>
                  <a:lnTo>
                    <a:pt x="8157" y="12700"/>
                  </a:lnTo>
                  <a:lnTo>
                    <a:pt x="8499" y="12603"/>
                  </a:lnTo>
                  <a:lnTo>
                    <a:pt x="8841" y="12480"/>
                  </a:lnTo>
                  <a:lnTo>
                    <a:pt x="9183" y="12334"/>
                  </a:lnTo>
                  <a:lnTo>
                    <a:pt x="9501" y="12187"/>
                  </a:lnTo>
                  <a:lnTo>
                    <a:pt x="9305" y="11870"/>
                  </a:lnTo>
                  <a:lnTo>
                    <a:pt x="9281" y="11772"/>
                  </a:lnTo>
                  <a:lnTo>
                    <a:pt x="9281" y="11675"/>
                  </a:lnTo>
                  <a:lnTo>
                    <a:pt x="9330" y="11601"/>
                  </a:lnTo>
                  <a:lnTo>
                    <a:pt x="9403" y="11528"/>
                  </a:lnTo>
                  <a:lnTo>
                    <a:pt x="9476" y="11504"/>
                  </a:lnTo>
                  <a:lnTo>
                    <a:pt x="9574" y="11504"/>
                  </a:lnTo>
                  <a:lnTo>
                    <a:pt x="9672" y="11552"/>
                  </a:lnTo>
                  <a:lnTo>
                    <a:pt x="9720" y="11626"/>
                  </a:lnTo>
                  <a:lnTo>
                    <a:pt x="9916" y="11943"/>
                  </a:lnTo>
                  <a:lnTo>
                    <a:pt x="10209" y="11723"/>
                  </a:lnTo>
                  <a:lnTo>
                    <a:pt x="10502" y="11504"/>
                  </a:lnTo>
                  <a:lnTo>
                    <a:pt x="10771" y="11284"/>
                  </a:lnTo>
                  <a:lnTo>
                    <a:pt x="11039" y="11040"/>
                  </a:lnTo>
                  <a:lnTo>
                    <a:pt x="11283" y="10771"/>
                  </a:lnTo>
                  <a:lnTo>
                    <a:pt x="11528" y="10502"/>
                  </a:lnTo>
                  <a:lnTo>
                    <a:pt x="11747" y="10209"/>
                  </a:lnTo>
                  <a:lnTo>
                    <a:pt x="11943" y="9892"/>
                  </a:lnTo>
                  <a:lnTo>
                    <a:pt x="11625" y="9721"/>
                  </a:lnTo>
                  <a:lnTo>
                    <a:pt x="11552" y="9647"/>
                  </a:lnTo>
                  <a:lnTo>
                    <a:pt x="11503" y="9574"/>
                  </a:lnTo>
                  <a:lnTo>
                    <a:pt x="11503" y="9476"/>
                  </a:lnTo>
                  <a:lnTo>
                    <a:pt x="11528" y="9379"/>
                  </a:lnTo>
                  <a:lnTo>
                    <a:pt x="11601" y="9305"/>
                  </a:lnTo>
                  <a:lnTo>
                    <a:pt x="11674" y="9281"/>
                  </a:lnTo>
                  <a:lnTo>
                    <a:pt x="11772" y="9257"/>
                  </a:lnTo>
                  <a:lnTo>
                    <a:pt x="11870" y="9305"/>
                  </a:lnTo>
                  <a:lnTo>
                    <a:pt x="12187" y="9476"/>
                  </a:lnTo>
                  <a:lnTo>
                    <a:pt x="12358" y="9159"/>
                  </a:lnTo>
                  <a:lnTo>
                    <a:pt x="12480" y="8841"/>
                  </a:lnTo>
                  <a:lnTo>
                    <a:pt x="12602" y="8500"/>
                  </a:lnTo>
                  <a:lnTo>
                    <a:pt x="12724" y="8158"/>
                  </a:lnTo>
                  <a:lnTo>
                    <a:pt x="12798" y="7791"/>
                  </a:lnTo>
                  <a:lnTo>
                    <a:pt x="12871" y="7449"/>
                  </a:lnTo>
                  <a:lnTo>
                    <a:pt x="12920" y="7083"/>
                  </a:lnTo>
                  <a:lnTo>
                    <a:pt x="12944" y="6717"/>
                  </a:lnTo>
                  <a:lnTo>
                    <a:pt x="12382" y="6717"/>
                  </a:lnTo>
                  <a:lnTo>
                    <a:pt x="12285" y="6692"/>
                  </a:lnTo>
                  <a:lnTo>
                    <a:pt x="12187" y="6643"/>
                  </a:lnTo>
                  <a:lnTo>
                    <a:pt x="12138" y="6546"/>
                  </a:lnTo>
                  <a:lnTo>
                    <a:pt x="12138" y="6472"/>
                  </a:lnTo>
                  <a:lnTo>
                    <a:pt x="12138" y="6375"/>
                  </a:lnTo>
                  <a:lnTo>
                    <a:pt x="12187" y="6277"/>
                  </a:lnTo>
                  <a:lnTo>
                    <a:pt x="12285" y="6228"/>
                  </a:lnTo>
                  <a:lnTo>
                    <a:pt x="12944" y="6228"/>
                  </a:lnTo>
                  <a:lnTo>
                    <a:pt x="12920" y="5837"/>
                  </a:lnTo>
                  <a:lnTo>
                    <a:pt x="12871" y="5471"/>
                  </a:lnTo>
                  <a:lnTo>
                    <a:pt x="12798" y="5129"/>
                  </a:lnTo>
                  <a:lnTo>
                    <a:pt x="12724" y="4763"/>
                  </a:lnTo>
                  <a:lnTo>
                    <a:pt x="12602" y="4421"/>
                  </a:lnTo>
                  <a:lnTo>
                    <a:pt x="12480" y="4079"/>
                  </a:lnTo>
                  <a:lnTo>
                    <a:pt x="12358" y="3761"/>
                  </a:lnTo>
                  <a:lnTo>
                    <a:pt x="12187" y="3444"/>
                  </a:lnTo>
                  <a:lnTo>
                    <a:pt x="11870" y="3639"/>
                  </a:lnTo>
                  <a:lnTo>
                    <a:pt x="11821" y="3664"/>
                  </a:lnTo>
                  <a:lnTo>
                    <a:pt x="11699" y="3664"/>
                  </a:lnTo>
                  <a:lnTo>
                    <a:pt x="11625" y="3639"/>
                  </a:lnTo>
                  <a:lnTo>
                    <a:pt x="11577" y="3590"/>
                  </a:lnTo>
                  <a:lnTo>
                    <a:pt x="11528" y="3542"/>
                  </a:lnTo>
                  <a:lnTo>
                    <a:pt x="11503" y="3444"/>
                  </a:lnTo>
                  <a:lnTo>
                    <a:pt x="11503" y="3346"/>
                  </a:lnTo>
                  <a:lnTo>
                    <a:pt x="11552" y="3273"/>
                  </a:lnTo>
                  <a:lnTo>
                    <a:pt x="11625" y="3200"/>
                  </a:lnTo>
                  <a:lnTo>
                    <a:pt x="11943" y="3029"/>
                  </a:lnTo>
                  <a:lnTo>
                    <a:pt x="11747" y="2711"/>
                  </a:lnTo>
                  <a:lnTo>
                    <a:pt x="11528" y="2418"/>
                  </a:lnTo>
                  <a:lnTo>
                    <a:pt x="11283" y="2150"/>
                  </a:lnTo>
                  <a:lnTo>
                    <a:pt x="11039" y="1881"/>
                  </a:lnTo>
                  <a:lnTo>
                    <a:pt x="10771" y="1637"/>
                  </a:lnTo>
                  <a:lnTo>
                    <a:pt x="10502" y="1417"/>
                  </a:lnTo>
                  <a:lnTo>
                    <a:pt x="10209" y="1197"/>
                  </a:lnTo>
                  <a:lnTo>
                    <a:pt x="9916" y="977"/>
                  </a:lnTo>
                  <a:lnTo>
                    <a:pt x="9720" y="1295"/>
                  </a:lnTo>
                  <a:lnTo>
                    <a:pt x="9696" y="1368"/>
                  </a:lnTo>
                  <a:lnTo>
                    <a:pt x="9647" y="1392"/>
                  </a:lnTo>
                  <a:lnTo>
                    <a:pt x="9574" y="1417"/>
                  </a:lnTo>
                  <a:lnTo>
                    <a:pt x="9452" y="1417"/>
                  </a:lnTo>
                  <a:lnTo>
                    <a:pt x="9403" y="1392"/>
                  </a:lnTo>
                  <a:lnTo>
                    <a:pt x="9330" y="1344"/>
                  </a:lnTo>
                  <a:lnTo>
                    <a:pt x="9281" y="1246"/>
                  </a:lnTo>
                  <a:lnTo>
                    <a:pt x="9281" y="1148"/>
                  </a:lnTo>
                  <a:lnTo>
                    <a:pt x="9305" y="1050"/>
                  </a:lnTo>
                  <a:lnTo>
                    <a:pt x="9501" y="733"/>
                  </a:lnTo>
                  <a:lnTo>
                    <a:pt x="9183" y="586"/>
                  </a:lnTo>
                  <a:lnTo>
                    <a:pt x="8841" y="440"/>
                  </a:lnTo>
                  <a:lnTo>
                    <a:pt x="8499" y="318"/>
                  </a:lnTo>
                  <a:lnTo>
                    <a:pt x="8157" y="220"/>
                  </a:lnTo>
                  <a:lnTo>
                    <a:pt x="7815" y="122"/>
                  </a:lnTo>
                  <a:lnTo>
                    <a:pt x="7449" y="74"/>
                  </a:lnTo>
                  <a:lnTo>
                    <a:pt x="7083" y="25"/>
                  </a:lnTo>
                  <a:lnTo>
                    <a:pt x="6716" y="0"/>
                  </a:lnTo>
                  <a:lnTo>
                    <a:pt x="6716" y="562"/>
                  </a:lnTo>
                  <a:lnTo>
                    <a:pt x="6692" y="660"/>
                  </a:lnTo>
                  <a:lnTo>
                    <a:pt x="6643" y="733"/>
                  </a:lnTo>
                  <a:lnTo>
                    <a:pt x="6570" y="782"/>
                  </a:lnTo>
                  <a:lnTo>
                    <a:pt x="6472" y="806"/>
                  </a:lnTo>
                  <a:lnTo>
                    <a:pt x="6374" y="782"/>
                  </a:lnTo>
                  <a:lnTo>
                    <a:pt x="6301" y="733"/>
                  </a:lnTo>
                  <a:lnTo>
                    <a:pt x="6252" y="660"/>
                  </a:lnTo>
                  <a:lnTo>
                    <a:pt x="6228" y="562"/>
                  </a:lnTo>
                  <a:lnTo>
                    <a:pt x="6228"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 name="Google Shape;917;p39"/>
          <p:cNvGrpSpPr/>
          <p:nvPr/>
        </p:nvGrpSpPr>
        <p:grpSpPr>
          <a:xfrm>
            <a:off x="732113" y="838838"/>
            <a:ext cx="301186" cy="364532"/>
            <a:chOff x="584925" y="922575"/>
            <a:chExt cx="415200" cy="502525"/>
          </a:xfrm>
        </p:grpSpPr>
        <p:sp>
          <p:nvSpPr>
            <p:cNvPr id="918" name="Google Shape;918;p39"/>
            <p:cNvSpPr/>
            <p:nvPr/>
          </p:nvSpPr>
          <p:spPr>
            <a:xfrm>
              <a:off x="584925" y="961025"/>
              <a:ext cx="378575" cy="464075"/>
            </a:xfrm>
            <a:custGeom>
              <a:avLst/>
              <a:gdLst/>
              <a:ahLst/>
              <a:cxnLst/>
              <a:rect l="l" t="t" r="r" b="b"/>
              <a:pathLst>
                <a:path w="15143" h="18563" extrusionOk="0">
                  <a:moveTo>
                    <a:pt x="782" y="1"/>
                  </a:moveTo>
                  <a:lnTo>
                    <a:pt x="635" y="25"/>
                  </a:lnTo>
                  <a:lnTo>
                    <a:pt x="489" y="50"/>
                  </a:lnTo>
                  <a:lnTo>
                    <a:pt x="342" y="123"/>
                  </a:lnTo>
                  <a:lnTo>
                    <a:pt x="220" y="196"/>
                  </a:lnTo>
                  <a:lnTo>
                    <a:pt x="122" y="294"/>
                  </a:lnTo>
                  <a:lnTo>
                    <a:pt x="73" y="416"/>
                  </a:lnTo>
                  <a:lnTo>
                    <a:pt x="24" y="563"/>
                  </a:lnTo>
                  <a:lnTo>
                    <a:pt x="0" y="709"/>
                  </a:lnTo>
                  <a:lnTo>
                    <a:pt x="0" y="17708"/>
                  </a:lnTo>
                  <a:lnTo>
                    <a:pt x="24" y="17879"/>
                  </a:lnTo>
                  <a:lnTo>
                    <a:pt x="73" y="18025"/>
                  </a:lnTo>
                  <a:lnTo>
                    <a:pt x="122" y="18172"/>
                  </a:lnTo>
                  <a:lnTo>
                    <a:pt x="220" y="18294"/>
                  </a:lnTo>
                  <a:lnTo>
                    <a:pt x="342" y="18416"/>
                  </a:lnTo>
                  <a:lnTo>
                    <a:pt x="489" y="18489"/>
                  </a:lnTo>
                  <a:lnTo>
                    <a:pt x="635" y="18538"/>
                  </a:lnTo>
                  <a:lnTo>
                    <a:pt x="782" y="18562"/>
                  </a:lnTo>
                  <a:lnTo>
                    <a:pt x="14361" y="18562"/>
                  </a:lnTo>
                  <a:lnTo>
                    <a:pt x="14507" y="18538"/>
                  </a:lnTo>
                  <a:lnTo>
                    <a:pt x="14654" y="18489"/>
                  </a:lnTo>
                  <a:lnTo>
                    <a:pt x="14800" y="18416"/>
                  </a:lnTo>
                  <a:lnTo>
                    <a:pt x="14923" y="18294"/>
                  </a:lnTo>
                  <a:lnTo>
                    <a:pt x="15020" y="18172"/>
                  </a:lnTo>
                  <a:lnTo>
                    <a:pt x="15069" y="18025"/>
                  </a:lnTo>
                  <a:lnTo>
                    <a:pt x="15118" y="17879"/>
                  </a:lnTo>
                  <a:lnTo>
                    <a:pt x="15142" y="17708"/>
                  </a:lnTo>
                  <a:lnTo>
                    <a:pt x="15142" y="17586"/>
                  </a:lnTo>
                  <a:lnTo>
                    <a:pt x="1759" y="17586"/>
                  </a:lnTo>
                  <a:lnTo>
                    <a:pt x="1612" y="17561"/>
                  </a:lnTo>
                  <a:lnTo>
                    <a:pt x="1465" y="17512"/>
                  </a:lnTo>
                  <a:lnTo>
                    <a:pt x="1319" y="17439"/>
                  </a:lnTo>
                  <a:lnTo>
                    <a:pt x="1197" y="17317"/>
                  </a:lnTo>
                  <a:lnTo>
                    <a:pt x="1099" y="17195"/>
                  </a:lnTo>
                  <a:lnTo>
                    <a:pt x="1050" y="17048"/>
                  </a:lnTo>
                  <a:lnTo>
                    <a:pt x="1001" y="16902"/>
                  </a:lnTo>
                  <a:lnTo>
                    <a:pt x="977" y="16731"/>
                  </a:lnTo>
                  <a:lnTo>
                    <a:pt x="97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9"/>
            <p:cNvSpPr/>
            <p:nvPr/>
          </p:nvSpPr>
          <p:spPr>
            <a:xfrm>
              <a:off x="621550" y="922575"/>
              <a:ext cx="378575" cy="464050"/>
            </a:xfrm>
            <a:custGeom>
              <a:avLst/>
              <a:gdLst/>
              <a:ahLst/>
              <a:cxnLst/>
              <a:rect l="l" t="t" r="r" b="b"/>
              <a:pathLst>
                <a:path w="15143" h="18562" extrusionOk="0">
                  <a:moveTo>
                    <a:pt x="13140" y="6472"/>
                  </a:moveTo>
                  <a:lnTo>
                    <a:pt x="13238" y="6497"/>
                  </a:lnTo>
                  <a:lnTo>
                    <a:pt x="13311" y="6546"/>
                  </a:lnTo>
                  <a:lnTo>
                    <a:pt x="13360" y="6619"/>
                  </a:lnTo>
                  <a:lnTo>
                    <a:pt x="13384" y="6717"/>
                  </a:lnTo>
                  <a:lnTo>
                    <a:pt x="13360" y="6814"/>
                  </a:lnTo>
                  <a:lnTo>
                    <a:pt x="13311" y="6888"/>
                  </a:lnTo>
                  <a:lnTo>
                    <a:pt x="13238" y="6936"/>
                  </a:lnTo>
                  <a:lnTo>
                    <a:pt x="13140" y="6961"/>
                  </a:lnTo>
                  <a:lnTo>
                    <a:pt x="2003" y="6961"/>
                  </a:lnTo>
                  <a:lnTo>
                    <a:pt x="1905" y="6936"/>
                  </a:lnTo>
                  <a:lnTo>
                    <a:pt x="1832" y="6888"/>
                  </a:lnTo>
                  <a:lnTo>
                    <a:pt x="1783" y="6814"/>
                  </a:lnTo>
                  <a:lnTo>
                    <a:pt x="1759" y="6717"/>
                  </a:lnTo>
                  <a:lnTo>
                    <a:pt x="1783" y="6619"/>
                  </a:lnTo>
                  <a:lnTo>
                    <a:pt x="1832" y="6546"/>
                  </a:lnTo>
                  <a:lnTo>
                    <a:pt x="1905" y="6497"/>
                  </a:lnTo>
                  <a:lnTo>
                    <a:pt x="2003" y="6472"/>
                  </a:lnTo>
                  <a:close/>
                  <a:moveTo>
                    <a:pt x="13238" y="8793"/>
                  </a:moveTo>
                  <a:lnTo>
                    <a:pt x="13311" y="8866"/>
                  </a:lnTo>
                  <a:lnTo>
                    <a:pt x="13360" y="8939"/>
                  </a:lnTo>
                  <a:lnTo>
                    <a:pt x="13384" y="9037"/>
                  </a:lnTo>
                  <a:lnTo>
                    <a:pt x="13360" y="9135"/>
                  </a:lnTo>
                  <a:lnTo>
                    <a:pt x="13311" y="9208"/>
                  </a:lnTo>
                  <a:lnTo>
                    <a:pt x="13238" y="9257"/>
                  </a:lnTo>
                  <a:lnTo>
                    <a:pt x="13140" y="9281"/>
                  </a:lnTo>
                  <a:lnTo>
                    <a:pt x="2003" y="9281"/>
                  </a:lnTo>
                  <a:lnTo>
                    <a:pt x="1905" y="9257"/>
                  </a:lnTo>
                  <a:lnTo>
                    <a:pt x="1832" y="9208"/>
                  </a:lnTo>
                  <a:lnTo>
                    <a:pt x="1783" y="9135"/>
                  </a:lnTo>
                  <a:lnTo>
                    <a:pt x="1759" y="9037"/>
                  </a:lnTo>
                  <a:lnTo>
                    <a:pt x="1783" y="8939"/>
                  </a:lnTo>
                  <a:lnTo>
                    <a:pt x="1832" y="8866"/>
                  </a:lnTo>
                  <a:lnTo>
                    <a:pt x="1905" y="8793"/>
                  </a:lnTo>
                  <a:close/>
                  <a:moveTo>
                    <a:pt x="13140" y="11088"/>
                  </a:moveTo>
                  <a:lnTo>
                    <a:pt x="13238" y="11113"/>
                  </a:lnTo>
                  <a:lnTo>
                    <a:pt x="13311" y="11162"/>
                  </a:lnTo>
                  <a:lnTo>
                    <a:pt x="13360" y="11235"/>
                  </a:lnTo>
                  <a:lnTo>
                    <a:pt x="13384" y="11333"/>
                  </a:lnTo>
                  <a:lnTo>
                    <a:pt x="13360" y="11430"/>
                  </a:lnTo>
                  <a:lnTo>
                    <a:pt x="13311" y="11504"/>
                  </a:lnTo>
                  <a:lnTo>
                    <a:pt x="13238" y="11552"/>
                  </a:lnTo>
                  <a:lnTo>
                    <a:pt x="13140" y="11577"/>
                  </a:lnTo>
                  <a:lnTo>
                    <a:pt x="2003" y="11577"/>
                  </a:lnTo>
                  <a:lnTo>
                    <a:pt x="1905" y="11552"/>
                  </a:lnTo>
                  <a:lnTo>
                    <a:pt x="1832" y="11504"/>
                  </a:lnTo>
                  <a:lnTo>
                    <a:pt x="1783" y="11430"/>
                  </a:lnTo>
                  <a:lnTo>
                    <a:pt x="1759" y="11333"/>
                  </a:lnTo>
                  <a:lnTo>
                    <a:pt x="1783" y="11235"/>
                  </a:lnTo>
                  <a:lnTo>
                    <a:pt x="1832" y="11162"/>
                  </a:lnTo>
                  <a:lnTo>
                    <a:pt x="1905" y="11113"/>
                  </a:lnTo>
                  <a:lnTo>
                    <a:pt x="2003" y="11088"/>
                  </a:lnTo>
                  <a:close/>
                  <a:moveTo>
                    <a:pt x="8255" y="13409"/>
                  </a:moveTo>
                  <a:lnTo>
                    <a:pt x="8353" y="13433"/>
                  </a:lnTo>
                  <a:lnTo>
                    <a:pt x="8426" y="13482"/>
                  </a:lnTo>
                  <a:lnTo>
                    <a:pt x="8475" y="13555"/>
                  </a:lnTo>
                  <a:lnTo>
                    <a:pt x="8500" y="13653"/>
                  </a:lnTo>
                  <a:lnTo>
                    <a:pt x="8475" y="13750"/>
                  </a:lnTo>
                  <a:lnTo>
                    <a:pt x="8426" y="13824"/>
                  </a:lnTo>
                  <a:lnTo>
                    <a:pt x="8353" y="13873"/>
                  </a:lnTo>
                  <a:lnTo>
                    <a:pt x="8255" y="13897"/>
                  </a:lnTo>
                  <a:lnTo>
                    <a:pt x="2003" y="13897"/>
                  </a:lnTo>
                  <a:lnTo>
                    <a:pt x="1905" y="13873"/>
                  </a:lnTo>
                  <a:lnTo>
                    <a:pt x="1832" y="13824"/>
                  </a:lnTo>
                  <a:lnTo>
                    <a:pt x="1783" y="13750"/>
                  </a:lnTo>
                  <a:lnTo>
                    <a:pt x="1759" y="13653"/>
                  </a:lnTo>
                  <a:lnTo>
                    <a:pt x="1783" y="13555"/>
                  </a:lnTo>
                  <a:lnTo>
                    <a:pt x="1832" y="13482"/>
                  </a:lnTo>
                  <a:lnTo>
                    <a:pt x="1905" y="13433"/>
                  </a:lnTo>
                  <a:lnTo>
                    <a:pt x="2003" y="13409"/>
                  </a:lnTo>
                  <a:close/>
                  <a:moveTo>
                    <a:pt x="635" y="0"/>
                  </a:moveTo>
                  <a:lnTo>
                    <a:pt x="489" y="49"/>
                  </a:lnTo>
                  <a:lnTo>
                    <a:pt x="342" y="122"/>
                  </a:lnTo>
                  <a:lnTo>
                    <a:pt x="220" y="220"/>
                  </a:lnTo>
                  <a:lnTo>
                    <a:pt x="123" y="342"/>
                  </a:lnTo>
                  <a:lnTo>
                    <a:pt x="74" y="464"/>
                  </a:lnTo>
                  <a:lnTo>
                    <a:pt x="25" y="611"/>
                  </a:lnTo>
                  <a:lnTo>
                    <a:pt x="0" y="782"/>
                  </a:lnTo>
                  <a:lnTo>
                    <a:pt x="0" y="17780"/>
                  </a:lnTo>
                  <a:lnTo>
                    <a:pt x="25" y="17927"/>
                  </a:lnTo>
                  <a:lnTo>
                    <a:pt x="74" y="18073"/>
                  </a:lnTo>
                  <a:lnTo>
                    <a:pt x="123" y="18195"/>
                  </a:lnTo>
                  <a:lnTo>
                    <a:pt x="220" y="18318"/>
                  </a:lnTo>
                  <a:lnTo>
                    <a:pt x="342" y="18415"/>
                  </a:lnTo>
                  <a:lnTo>
                    <a:pt x="489" y="18489"/>
                  </a:lnTo>
                  <a:lnTo>
                    <a:pt x="635" y="18537"/>
                  </a:lnTo>
                  <a:lnTo>
                    <a:pt x="782" y="18562"/>
                  </a:lnTo>
                  <a:lnTo>
                    <a:pt x="14361" y="18562"/>
                  </a:lnTo>
                  <a:lnTo>
                    <a:pt x="14508" y="18537"/>
                  </a:lnTo>
                  <a:lnTo>
                    <a:pt x="14654" y="18489"/>
                  </a:lnTo>
                  <a:lnTo>
                    <a:pt x="14801" y="18415"/>
                  </a:lnTo>
                  <a:lnTo>
                    <a:pt x="14923" y="18318"/>
                  </a:lnTo>
                  <a:lnTo>
                    <a:pt x="15021" y="18195"/>
                  </a:lnTo>
                  <a:lnTo>
                    <a:pt x="15069" y="18073"/>
                  </a:lnTo>
                  <a:lnTo>
                    <a:pt x="15118" y="17927"/>
                  </a:lnTo>
                  <a:lnTo>
                    <a:pt x="15143" y="17780"/>
                  </a:lnTo>
                  <a:lnTo>
                    <a:pt x="15143" y="3859"/>
                  </a:lnTo>
                  <a:lnTo>
                    <a:pt x="12554" y="3859"/>
                  </a:lnTo>
                  <a:lnTo>
                    <a:pt x="12285" y="3835"/>
                  </a:lnTo>
                  <a:lnTo>
                    <a:pt x="12065" y="3761"/>
                  </a:lnTo>
                  <a:lnTo>
                    <a:pt x="11846" y="3639"/>
                  </a:lnTo>
                  <a:lnTo>
                    <a:pt x="11650" y="3468"/>
                  </a:lnTo>
                  <a:lnTo>
                    <a:pt x="11504" y="3297"/>
                  </a:lnTo>
                  <a:lnTo>
                    <a:pt x="11382" y="3078"/>
                  </a:lnTo>
                  <a:lnTo>
                    <a:pt x="11308" y="2833"/>
                  </a:lnTo>
                  <a:lnTo>
                    <a:pt x="11284" y="2589"/>
                  </a:lnTo>
                  <a:lnTo>
                    <a:pt x="1128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9"/>
            <p:cNvSpPr/>
            <p:nvPr/>
          </p:nvSpPr>
          <p:spPr>
            <a:xfrm>
              <a:off x="915850" y="922575"/>
              <a:ext cx="84275" cy="84275"/>
            </a:xfrm>
            <a:custGeom>
              <a:avLst/>
              <a:gdLst/>
              <a:ahLst/>
              <a:cxnLst/>
              <a:rect l="l" t="t" r="r" b="b"/>
              <a:pathLst>
                <a:path w="3371" h="3371" extrusionOk="0">
                  <a:moveTo>
                    <a:pt x="0" y="0"/>
                  </a:moveTo>
                  <a:lnTo>
                    <a:pt x="0" y="2589"/>
                  </a:lnTo>
                  <a:lnTo>
                    <a:pt x="0" y="2736"/>
                  </a:lnTo>
                  <a:lnTo>
                    <a:pt x="49" y="2882"/>
                  </a:lnTo>
                  <a:lnTo>
                    <a:pt x="122" y="3029"/>
                  </a:lnTo>
                  <a:lnTo>
                    <a:pt x="220" y="3126"/>
                  </a:lnTo>
                  <a:lnTo>
                    <a:pt x="342" y="3224"/>
                  </a:lnTo>
                  <a:lnTo>
                    <a:pt x="464" y="3297"/>
                  </a:lnTo>
                  <a:lnTo>
                    <a:pt x="611" y="3346"/>
                  </a:lnTo>
                  <a:lnTo>
                    <a:pt x="782" y="3371"/>
                  </a:lnTo>
                  <a:lnTo>
                    <a:pt x="3371" y="3371"/>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 name="Google Shape;921;p39"/>
          <p:cNvGrpSpPr/>
          <p:nvPr/>
        </p:nvGrpSpPr>
        <p:grpSpPr>
          <a:xfrm>
            <a:off x="1212219" y="830423"/>
            <a:ext cx="318922" cy="380037"/>
            <a:chOff x="1246775" y="910975"/>
            <a:chExt cx="439650" cy="523900"/>
          </a:xfrm>
        </p:grpSpPr>
        <p:sp>
          <p:nvSpPr>
            <p:cNvPr id="922" name="Google Shape;922;p39"/>
            <p:cNvSpPr/>
            <p:nvPr/>
          </p:nvSpPr>
          <p:spPr>
            <a:xfrm>
              <a:off x="1246775" y="970800"/>
              <a:ext cx="378575" cy="464075"/>
            </a:xfrm>
            <a:custGeom>
              <a:avLst/>
              <a:gdLst/>
              <a:ahLst/>
              <a:cxnLst/>
              <a:rect l="l" t="t" r="r" b="b"/>
              <a:pathLst>
                <a:path w="15143" h="18563" extrusionOk="0">
                  <a:moveTo>
                    <a:pt x="782" y="1"/>
                  </a:moveTo>
                  <a:lnTo>
                    <a:pt x="636" y="25"/>
                  </a:lnTo>
                  <a:lnTo>
                    <a:pt x="489" y="50"/>
                  </a:lnTo>
                  <a:lnTo>
                    <a:pt x="343" y="123"/>
                  </a:lnTo>
                  <a:lnTo>
                    <a:pt x="220" y="221"/>
                  </a:lnTo>
                  <a:lnTo>
                    <a:pt x="123" y="318"/>
                  </a:lnTo>
                  <a:lnTo>
                    <a:pt x="74" y="465"/>
                  </a:lnTo>
                  <a:lnTo>
                    <a:pt x="25" y="587"/>
                  </a:lnTo>
                  <a:lnTo>
                    <a:pt x="1" y="758"/>
                  </a:lnTo>
                  <a:lnTo>
                    <a:pt x="1" y="17756"/>
                  </a:lnTo>
                  <a:lnTo>
                    <a:pt x="25" y="17903"/>
                  </a:lnTo>
                  <a:lnTo>
                    <a:pt x="74" y="18049"/>
                  </a:lnTo>
                  <a:lnTo>
                    <a:pt x="123" y="18196"/>
                  </a:lnTo>
                  <a:lnTo>
                    <a:pt x="220" y="18318"/>
                  </a:lnTo>
                  <a:lnTo>
                    <a:pt x="343" y="18416"/>
                  </a:lnTo>
                  <a:lnTo>
                    <a:pt x="489" y="18489"/>
                  </a:lnTo>
                  <a:lnTo>
                    <a:pt x="636" y="18538"/>
                  </a:lnTo>
                  <a:lnTo>
                    <a:pt x="782" y="18562"/>
                  </a:lnTo>
                  <a:lnTo>
                    <a:pt x="14361" y="18562"/>
                  </a:lnTo>
                  <a:lnTo>
                    <a:pt x="14508" y="18538"/>
                  </a:lnTo>
                  <a:lnTo>
                    <a:pt x="14654" y="18489"/>
                  </a:lnTo>
                  <a:lnTo>
                    <a:pt x="14801" y="18416"/>
                  </a:lnTo>
                  <a:lnTo>
                    <a:pt x="14923" y="18318"/>
                  </a:lnTo>
                  <a:lnTo>
                    <a:pt x="15021" y="18196"/>
                  </a:lnTo>
                  <a:lnTo>
                    <a:pt x="15070" y="18049"/>
                  </a:lnTo>
                  <a:lnTo>
                    <a:pt x="15118" y="17903"/>
                  </a:lnTo>
                  <a:lnTo>
                    <a:pt x="15143" y="17756"/>
                  </a:lnTo>
                  <a:lnTo>
                    <a:pt x="15143" y="16608"/>
                  </a:lnTo>
                  <a:lnTo>
                    <a:pt x="2736" y="16608"/>
                  </a:lnTo>
                  <a:lnTo>
                    <a:pt x="2589" y="16584"/>
                  </a:lnTo>
                  <a:lnTo>
                    <a:pt x="2443" y="16535"/>
                  </a:lnTo>
                  <a:lnTo>
                    <a:pt x="2296" y="16462"/>
                  </a:lnTo>
                  <a:lnTo>
                    <a:pt x="2174" y="16364"/>
                  </a:lnTo>
                  <a:lnTo>
                    <a:pt x="2077" y="16242"/>
                  </a:lnTo>
                  <a:lnTo>
                    <a:pt x="2028" y="16096"/>
                  </a:lnTo>
                  <a:lnTo>
                    <a:pt x="1979" y="15949"/>
                  </a:lnTo>
                  <a:lnTo>
                    <a:pt x="1954" y="15802"/>
                  </a:lnTo>
                  <a:lnTo>
                    <a:pt x="1954"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9"/>
            <p:cNvSpPr/>
            <p:nvPr/>
          </p:nvSpPr>
          <p:spPr>
            <a:xfrm>
              <a:off x="1307825" y="910975"/>
              <a:ext cx="378600" cy="464050"/>
            </a:xfrm>
            <a:custGeom>
              <a:avLst/>
              <a:gdLst/>
              <a:ahLst/>
              <a:cxnLst/>
              <a:rect l="l" t="t" r="r" b="b"/>
              <a:pathLst>
                <a:path w="15144" h="18562" extrusionOk="0">
                  <a:moveTo>
                    <a:pt x="782" y="0"/>
                  </a:moveTo>
                  <a:lnTo>
                    <a:pt x="636" y="25"/>
                  </a:lnTo>
                  <a:lnTo>
                    <a:pt x="489" y="74"/>
                  </a:lnTo>
                  <a:lnTo>
                    <a:pt x="343" y="147"/>
                  </a:lnTo>
                  <a:lnTo>
                    <a:pt x="221" y="244"/>
                  </a:lnTo>
                  <a:lnTo>
                    <a:pt x="123" y="342"/>
                  </a:lnTo>
                  <a:lnTo>
                    <a:pt x="74" y="489"/>
                  </a:lnTo>
                  <a:lnTo>
                    <a:pt x="25" y="635"/>
                  </a:lnTo>
                  <a:lnTo>
                    <a:pt x="1" y="782"/>
                  </a:lnTo>
                  <a:lnTo>
                    <a:pt x="1" y="17780"/>
                  </a:lnTo>
                  <a:lnTo>
                    <a:pt x="25" y="17951"/>
                  </a:lnTo>
                  <a:lnTo>
                    <a:pt x="74" y="18098"/>
                  </a:lnTo>
                  <a:lnTo>
                    <a:pt x="123" y="18220"/>
                  </a:lnTo>
                  <a:lnTo>
                    <a:pt x="221" y="18342"/>
                  </a:lnTo>
                  <a:lnTo>
                    <a:pt x="343" y="18440"/>
                  </a:lnTo>
                  <a:lnTo>
                    <a:pt x="489" y="18513"/>
                  </a:lnTo>
                  <a:lnTo>
                    <a:pt x="636" y="18562"/>
                  </a:lnTo>
                  <a:lnTo>
                    <a:pt x="14508" y="18562"/>
                  </a:lnTo>
                  <a:lnTo>
                    <a:pt x="14655" y="18513"/>
                  </a:lnTo>
                  <a:lnTo>
                    <a:pt x="14801" y="18440"/>
                  </a:lnTo>
                  <a:lnTo>
                    <a:pt x="14923" y="18342"/>
                  </a:lnTo>
                  <a:lnTo>
                    <a:pt x="15021" y="18220"/>
                  </a:lnTo>
                  <a:lnTo>
                    <a:pt x="15070" y="18098"/>
                  </a:lnTo>
                  <a:lnTo>
                    <a:pt x="15119" y="17951"/>
                  </a:lnTo>
                  <a:lnTo>
                    <a:pt x="15143" y="17780"/>
                  </a:lnTo>
                  <a:lnTo>
                    <a:pt x="15143" y="3859"/>
                  </a:lnTo>
                  <a:lnTo>
                    <a:pt x="12554" y="3859"/>
                  </a:lnTo>
                  <a:lnTo>
                    <a:pt x="12286" y="3835"/>
                  </a:lnTo>
                  <a:lnTo>
                    <a:pt x="12066" y="3761"/>
                  </a:lnTo>
                  <a:lnTo>
                    <a:pt x="11846" y="3664"/>
                  </a:lnTo>
                  <a:lnTo>
                    <a:pt x="11651" y="3493"/>
                  </a:lnTo>
                  <a:lnTo>
                    <a:pt x="11504" y="3297"/>
                  </a:lnTo>
                  <a:lnTo>
                    <a:pt x="11382" y="3102"/>
                  </a:lnTo>
                  <a:lnTo>
                    <a:pt x="11309" y="2858"/>
                  </a:lnTo>
                  <a:lnTo>
                    <a:pt x="11284" y="2589"/>
                  </a:lnTo>
                  <a:lnTo>
                    <a:pt x="1128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9"/>
            <p:cNvSpPr/>
            <p:nvPr/>
          </p:nvSpPr>
          <p:spPr>
            <a:xfrm>
              <a:off x="1602125" y="910975"/>
              <a:ext cx="84300" cy="84275"/>
            </a:xfrm>
            <a:custGeom>
              <a:avLst/>
              <a:gdLst/>
              <a:ahLst/>
              <a:cxnLst/>
              <a:rect l="l" t="t" r="r" b="b"/>
              <a:pathLst>
                <a:path w="3372" h="3371" extrusionOk="0">
                  <a:moveTo>
                    <a:pt x="1" y="0"/>
                  </a:moveTo>
                  <a:lnTo>
                    <a:pt x="1" y="2589"/>
                  </a:lnTo>
                  <a:lnTo>
                    <a:pt x="1" y="2760"/>
                  </a:lnTo>
                  <a:lnTo>
                    <a:pt x="50" y="2907"/>
                  </a:lnTo>
                  <a:lnTo>
                    <a:pt x="123" y="3029"/>
                  </a:lnTo>
                  <a:lnTo>
                    <a:pt x="221" y="3151"/>
                  </a:lnTo>
                  <a:lnTo>
                    <a:pt x="343" y="3249"/>
                  </a:lnTo>
                  <a:lnTo>
                    <a:pt x="465" y="3322"/>
                  </a:lnTo>
                  <a:lnTo>
                    <a:pt x="611" y="3371"/>
                  </a:lnTo>
                  <a:lnTo>
                    <a:pt x="3371" y="3371"/>
                  </a:lnTo>
                  <a:lnTo>
                    <a:pt x="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 name="Google Shape;925;p39"/>
          <p:cNvGrpSpPr/>
          <p:nvPr/>
        </p:nvGrpSpPr>
        <p:grpSpPr>
          <a:xfrm>
            <a:off x="1705182" y="891538"/>
            <a:ext cx="310943" cy="258678"/>
            <a:chOff x="1926350" y="995225"/>
            <a:chExt cx="428650" cy="356600"/>
          </a:xfrm>
        </p:grpSpPr>
        <p:sp>
          <p:nvSpPr>
            <p:cNvPr id="926" name="Google Shape;926;p39"/>
            <p:cNvSpPr/>
            <p:nvPr/>
          </p:nvSpPr>
          <p:spPr>
            <a:xfrm>
              <a:off x="1926350" y="1298075"/>
              <a:ext cx="208225" cy="53750"/>
            </a:xfrm>
            <a:custGeom>
              <a:avLst/>
              <a:gdLst/>
              <a:ahLst/>
              <a:cxnLst/>
              <a:rect l="l" t="t" r="r" b="b"/>
              <a:pathLst>
                <a:path w="8329" h="2150" extrusionOk="0">
                  <a:moveTo>
                    <a:pt x="0" y="0"/>
                  </a:moveTo>
                  <a:lnTo>
                    <a:pt x="0" y="489"/>
                  </a:lnTo>
                  <a:lnTo>
                    <a:pt x="25" y="635"/>
                  </a:lnTo>
                  <a:lnTo>
                    <a:pt x="74" y="758"/>
                  </a:lnTo>
                  <a:lnTo>
                    <a:pt x="147" y="855"/>
                  </a:lnTo>
                  <a:lnTo>
                    <a:pt x="245" y="953"/>
                  </a:lnTo>
                  <a:lnTo>
                    <a:pt x="391" y="1026"/>
                  </a:lnTo>
                  <a:lnTo>
                    <a:pt x="562" y="1051"/>
                  </a:lnTo>
                  <a:lnTo>
                    <a:pt x="733" y="1026"/>
                  </a:lnTo>
                  <a:lnTo>
                    <a:pt x="1295" y="855"/>
                  </a:lnTo>
                  <a:lnTo>
                    <a:pt x="1661" y="782"/>
                  </a:lnTo>
                  <a:lnTo>
                    <a:pt x="2076" y="684"/>
                  </a:lnTo>
                  <a:lnTo>
                    <a:pt x="2540" y="611"/>
                  </a:lnTo>
                  <a:lnTo>
                    <a:pt x="3029" y="562"/>
                  </a:lnTo>
                  <a:lnTo>
                    <a:pt x="3591" y="513"/>
                  </a:lnTo>
                  <a:lnTo>
                    <a:pt x="4177" y="489"/>
                  </a:lnTo>
                  <a:lnTo>
                    <a:pt x="4616" y="513"/>
                  </a:lnTo>
                  <a:lnTo>
                    <a:pt x="5032" y="538"/>
                  </a:lnTo>
                  <a:lnTo>
                    <a:pt x="5422" y="611"/>
                  </a:lnTo>
                  <a:lnTo>
                    <a:pt x="5789" y="684"/>
                  </a:lnTo>
                  <a:lnTo>
                    <a:pt x="6131" y="782"/>
                  </a:lnTo>
                  <a:lnTo>
                    <a:pt x="6448" y="880"/>
                  </a:lnTo>
                  <a:lnTo>
                    <a:pt x="6717" y="1002"/>
                  </a:lnTo>
                  <a:lnTo>
                    <a:pt x="6985" y="1124"/>
                  </a:lnTo>
                  <a:lnTo>
                    <a:pt x="7205" y="1246"/>
                  </a:lnTo>
                  <a:lnTo>
                    <a:pt x="7425" y="1393"/>
                  </a:lnTo>
                  <a:lnTo>
                    <a:pt x="7791" y="1661"/>
                  </a:lnTo>
                  <a:lnTo>
                    <a:pt x="8084" y="1930"/>
                  </a:lnTo>
                  <a:lnTo>
                    <a:pt x="8329" y="2150"/>
                  </a:lnTo>
                  <a:lnTo>
                    <a:pt x="8329" y="1661"/>
                  </a:lnTo>
                  <a:lnTo>
                    <a:pt x="8084" y="1441"/>
                  </a:lnTo>
                  <a:lnTo>
                    <a:pt x="7791" y="1173"/>
                  </a:lnTo>
                  <a:lnTo>
                    <a:pt x="7425" y="904"/>
                  </a:lnTo>
                  <a:lnTo>
                    <a:pt x="7205" y="758"/>
                  </a:lnTo>
                  <a:lnTo>
                    <a:pt x="6985" y="635"/>
                  </a:lnTo>
                  <a:lnTo>
                    <a:pt x="6717" y="513"/>
                  </a:lnTo>
                  <a:lnTo>
                    <a:pt x="6448" y="391"/>
                  </a:lnTo>
                  <a:lnTo>
                    <a:pt x="6131" y="294"/>
                  </a:lnTo>
                  <a:lnTo>
                    <a:pt x="5789" y="196"/>
                  </a:lnTo>
                  <a:lnTo>
                    <a:pt x="5422" y="123"/>
                  </a:lnTo>
                  <a:lnTo>
                    <a:pt x="5032" y="49"/>
                  </a:lnTo>
                  <a:lnTo>
                    <a:pt x="4616" y="25"/>
                  </a:lnTo>
                  <a:lnTo>
                    <a:pt x="4177" y="0"/>
                  </a:lnTo>
                  <a:lnTo>
                    <a:pt x="3591" y="25"/>
                  </a:lnTo>
                  <a:lnTo>
                    <a:pt x="3029" y="74"/>
                  </a:lnTo>
                  <a:lnTo>
                    <a:pt x="2540" y="123"/>
                  </a:lnTo>
                  <a:lnTo>
                    <a:pt x="2076" y="196"/>
                  </a:lnTo>
                  <a:lnTo>
                    <a:pt x="1661" y="294"/>
                  </a:lnTo>
                  <a:lnTo>
                    <a:pt x="1295" y="367"/>
                  </a:lnTo>
                  <a:lnTo>
                    <a:pt x="733" y="538"/>
                  </a:lnTo>
                  <a:lnTo>
                    <a:pt x="562" y="562"/>
                  </a:lnTo>
                  <a:lnTo>
                    <a:pt x="391" y="538"/>
                  </a:lnTo>
                  <a:lnTo>
                    <a:pt x="245" y="465"/>
                  </a:lnTo>
                  <a:lnTo>
                    <a:pt x="147" y="367"/>
                  </a:lnTo>
                  <a:lnTo>
                    <a:pt x="74" y="269"/>
                  </a:lnTo>
                  <a:lnTo>
                    <a:pt x="25" y="147"/>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9"/>
            <p:cNvSpPr/>
            <p:nvPr/>
          </p:nvSpPr>
          <p:spPr>
            <a:xfrm>
              <a:off x="2146775" y="1298075"/>
              <a:ext cx="208225" cy="53750"/>
            </a:xfrm>
            <a:custGeom>
              <a:avLst/>
              <a:gdLst/>
              <a:ahLst/>
              <a:cxnLst/>
              <a:rect l="l" t="t" r="r" b="b"/>
              <a:pathLst>
                <a:path w="8329" h="2150" extrusionOk="0">
                  <a:moveTo>
                    <a:pt x="4152" y="0"/>
                  </a:moveTo>
                  <a:lnTo>
                    <a:pt x="3712" y="25"/>
                  </a:lnTo>
                  <a:lnTo>
                    <a:pt x="3297" y="49"/>
                  </a:lnTo>
                  <a:lnTo>
                    <a:pt x="2907" y="123"/>
                  </a:lnTo>
                  <a:lnTo>
                    <a:pt x="2540" y="196"/>
                  </a:lnTo>
                  <a:lnTo>
                    <a:pt x="2198" y="294"/>
                  </a:lnTo>
                  <a:lnTo>
                    <a:pt x="1881" y="391"/>
                  </a:lnTo>
                  <a:lnTo>
                    <a:pt x="1612" y="513"/>
                  </a:lnTo>
                  <a:lnTo>
                    <a:pt x="1343" y="635"/>
                  </a:lnTo>
                  <a:lnTo>
                    <a:pt x="1124" y="758"/>
                  </a:lnTo>
                  <a:lnTo>
                    <a:pt x="904" y="904"/>
                  </a:lnTo>
                  <a:lnTo>
                    <a:pt x="537" y="1173"/>
                  </a:lnTo>
                  <a:lnTo>
                    <a:pt x="244" y="1441"/>
                  </a:lnTo>
                  <a:lnTo>
                    <a:pt x="0" y="1661"/>
                  </a:lnTo>
                  <a:lnTo>
                    <a:pt x="0" y="2150"/>
                  </a:lnTo>
                  <a:lnTo>
                    <a:pt x="244" y="1930"/>
                  </a:lnTo>
                  <a:lnTo>
                    <a:pt x="537" y="1661"/>
                  </a:lnTo>
                  <a:lnTo>
                    <a:pt x="904" y="1393"/>
                  </a:lnTo>
                  <a:lnTo>
                    <a:pt x="1124" y="1246"/>
                  </a:lnTo>
                  <a:lnTo>
                    <a:pt x="1343" y="1124"/>
                  </a:lnTo>
                  <a:lnTo>
                    <a:pt x="1612" y="1002"/>
                  </a:lnTo>
                  <a:lnTo>
                    <a:pt x="1881" y="880"/>
                  </a:lnTo>
                  <a:lnTo>
                    <a:pt x="2198" y="782"/>
                  </a:lnTo>
                  <a:lnTo>
                    <a:pt x="2540" y="684"/>
                  </a:lnTo>
                  <a:lnTo>
                    <a:pt x="2907" y="611"/>
                  </a:lnTo>
                  <a:lnTo>
                    <a:pt x="3297" y="538"/>
                  </a:lnTo>
                  <a:lnTo>
                    <a:pt x="3712" y="513"/>
                  </a:lnTo>
                  <a:lnTo>
                    <a:pt x="4152" y="489"/>
                  </a:lnTo>
                  <a:lnTo>
                    <a:pt x="4738" y="513"/>
                  </a:lnTo>
                  <a:lnTo>
                    <a:pt x="5300" y="562"/>
                  </a:lnTo>
                  <a:lnTo>
                    <a:pt x="5788" y="611"/>
                  </a:lnTo>
                  <a:lnTo>
                    <a:pt x="6252" y="684"/>
                  </a:lnTo>
                  <a:lnTo>
                    <a:pt x="6668" y="782"/>
                  </a:lnTo>
                  <a:lnTo>
                    <a:pt x="7034" y="855"/>
                  </a:lnTo>
                  <a:lnTo>
                    <a:pt x="7596" y="1026"/>
                  </a:lnTo>
                  <a:lnTo>
                    <a:pt x="7767" y="1051"/>
                  </a:lnTo>
                  <a:lnTo>
                    <a:pt x="7938" y="1026"/>
                  </a:lnTo>
                  <a:lnTo>
                    <a:pt x="8084" y="953"/>
                  </a:lnTo>
                  <a:lnTo>
                    <a:pt x="8182" y="855"/>
                  </a:lnTo>
                  <a:lnTo>
                    <a:pt x="8255" y="758"/>
                  </a:lnTo>
                  <a:lnTo>
                    <a:pt x="8304" y="635"/>
                  </a:lnTo>
                  <a:lnTo>
                    <a:pt x="8328" y="489"/>
                  </a:lnTo>
                  <a:lnTo>
                    <a:pt x="8328" y="0"/>
                  </a:lnTo>
                  <a:lnTo>
                    <a:pt x="8304" y="147"/>
                  </a:lnTo>
                  <a:lnTo>
                    <a:pt x="8255" y="269"/>
                  </a:lnTo>
                  <a:lnTo>
                    <a:pt x="8182" y="367"/>
                  </a:lnTo>
                  <a:lnTo>
                    <a:pt x="8084" y="465"/>
                  </a:lnTo>
                  <a:lnTo>
                    <a:pt x="7938" y="538"/>
                  </a:lnTo>
                  <a:lnTo>
                    <a:pt x="7767" y="562"/>
                  </a:lnTo>
                  <a:lnTo>
                    <a:pt x="7596" y="538"/>
                  </a:lnTo>
                  <a:lnTo>
                    <a:pt x="7034" y="367"/>
                  </a:lnTo>
                  <a:lnTo>
                    <a:pt x="6668" y="294"/>
                  </a:lnTo>
                  <a:lnTo>
                    <a:pt x="6252" y="196"/>
                  </a:lnTo>
                  <a:lnTo>
                    <a:pt x="5788" y="123"/>
                  </a:lnTo>
                  <a:lnTo>
                    <a:pt x="5300" y="74"/>
                  </a:lnTo>
                  <a:lnTo>
                    <a:pt x="4738" y="25"/>
                  </a:lnTo>
                  <a:lnTo>
                    <a:pt x="415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9"/>
            <p:cNvSpPr/>
            <p:nvPr/>
          </p:nvSpPr>
          <p:spPr>
            <a:xfrm>
              <a:off x="1926350" y="995225"/>
              <a:ext cx="208225" cy="332175"/>
            </a:xfrm>
            <a:custGeom>
              <a:avLst/>
              <a:gdLst/>
              <a:ahLst/>
              <a:cxnLst/>
              <a:rect l="l" t="t" r="r" b="b"/>
              <a:pathLst>
                <a:path w="8329" h="13287" extrusionOk="0">
                  <a:moveTo>
                    <a:pt x="4177" y="1"/>
                  </a:moveTo>
                  <a:lnTo>
                    <a:pt x="3591" y="25"/>
                  </a:lnTo>
                  <a:lnTo>
                    <a:pt x="3029" y="74"/>
                  </a:lnTo>
                  <a:lnTo>
                    <a:pt x="2467" y="196"/>
                  </a:lnTo>
                  <a:lnTo>
                    <a:pt x="1905" y="343"/>
                  </a:lnTo>
                  <a:lnTo>
                    <a:pt x="1393" y="538"/>
                  </a:lnTo>
                  <a:lnTo>
                    <a:pt x="929" y="758"/>
                  </a:lnTo>
                  <a:lnTo>
                    <a:pt x="513" y="978"/>
                  </a:lnTo>
                  <a:lnTo>
                    <a:pt x="342" y="1124"/>
                  </a:lnTo>
                  <a:lnTo>
                    <a:pt x="196" y="1246"/>
                  </a:lnTo>
                  <a:lnTo>
                    <a:pt x="123" y="1319"/>
                  </a:lnTo>
                  <a:lnTo>
                    <a:pt x="49" y="1442"/>
                  </a:lnTo>
                  <a:lnTo>
                    <a:pt x="25" y="1539"/>
                  </a:lnTo>
                  <a:lnTo>
                    <a:pt x="0" y="1661"/>
                  </a:lnTo>
                  <a:lnTo>
                    <a:pt x="0" y="11626"/>
                  </a:lnTo>
                  <a:lnTo>
                    <a:pt x="25" y="11773"/>
                  </a:lnTo>
                  <a:lnTo>
                    <a:pt x="74" y="11895"/>
                  </a:lnTo>
                  <a:lnTo>
                    <a:pt x="147" y="11992"/>
                  </a:lnTo>
                  <a:lnTo>
                    <a:pt x="245" y="12090"/>
                  </a:lnTo>
                  <a:lnTo>
                    <a:pt x="391" y="12163"/>
                  </a:lnTo>
                  <a:lnTo>
                    <a:pt x="562" y="12188"/>
                  </a:lnTo>
                  <a:lnTo>
                    <a:pt x="733" y="12163"/>
                  </a:lnTo>
                  <a:lnTo>
                    <a:pt x="1295" y="11992"/>
                  </a:lnTo>
                  <a:lnTo>
                    <a:pt x="1661" y="11919"/>
                  </a:lnTo>
                  <a:lnTo>
                    <a:pt x="2076" y="11821"/>
                  </a:lnTo>
                  <a:lnTo>
                    <a:pt x="2540" y="11748"/>
                  </a:lnTo>
                  <a:lnTo>
                    <a:pt x="3029" y="11699"/>
                  </a:lnTo>
                  <a:lnTo>
                    <a:pt x="3591" y="11650"/>
                  </a:lnTo>
                  <a:lnTo>
                    <a:pt x="4177" y="11626"/>
                  </a:lnTo>
                  <a:lnTo>
                    <a:pt x="4616" y="11650"/>
                  </a:lnTo>
                  <a:lnTo>
                    <a:pt x="5032" y="11675"/>
                  </a:lnTo>
                  <a:lnTo>
                    <a:pt x="5422" y="11748"/>
                  </a:lnTo>
                  <a:lnTo>
                    <a:pt x="5789" y="11821"/>
                  </a:lnTo>
                  <a:lnTo>
                    <a:pt x="6131" y="11919"/>
                  </a:lnTo>
                  <a:lnTo>
                    <a:pt x="6448" y="12017"/>
                  </a:lnTo>
                  <a:lnTo>
                    <a:pt x="6717" y="12139"/>
                  </a:lnTo>
                  <a:lnTo>
                    <a:pt x="6985" y="12261"/>
                  </a:lnTo>
                  <a:lnTo>
                    <a:pt x="7205" y="12383"/>
                  </a:lnTo>
                  <a:lnTo>
                    <a:pt x="7425" y="12530"/>
                  </a:lnTo>
                  <a:lnTo>
                    <a:pt x="7791" y="12798"/>
                  </a:lnTo>
                  <a:lnTo>
                    <a:pt x="8084" y="13067"/>
                  </a:lnTo>
                  <a:lnTo>
                    <a:pt x="8329" y="13287"/>
                  </a:lnTo>
                  <a:lnTo>
                    <a:pt x="8329" y="2199"/>
                  </a:lnTo>
                  <a:lnTo>
                    <a:pt x="8329" y="2101"/>
                  </a:lnTo>
                  <a:lnTo>
                    <a:pt x="8280" y="1979"/>
                  </a:lnTo>
                  <a:lnTo>
                    <a:pt x="8231" y="1881"/>
                  </a:lnTo>
                  <a:lnTo>
                    <a:pt x="8158" y="1808"/>
                  </a:lnTo>
                  <a:lnTo>
                    <a:pt x="8036" y="1686"/>
                  </a:lnTo>
                  <a:lnTo>
                    <a:pt x="7767" y="1442"/>
                  </a:lnTo>
                  <a:lnTo>
                    <a:pt x="7449" y="1173"/>
                  </a:lnTo>
                  <a:lnTo>
                    <a:pt x="7083" y="904"/>
                  </a:lnTo>
                  <a:lnTo>
                    <a:pt x="6644" y="611"/>
                  </a:lnTo>
                  <a:lnTo>
                    <a:pt x="6375" y="489"/>
                  </a:lnTo>
                  <a:lnTo>
                    <a:pt x="6131" y="367"/>
                  </a:lnTo>
                  <a:lnTo>
                    <a:pt x="5838" y="269"/>
                  </a:lnTo>
                  <a:lnTo>
                    <a:pt x="5544" y="172"/>
                  </a:lnTo>
                  <a:lnTo>
                    <a:pt x="5227" y="98"/>
                  </a:lnTo>
                  <a:lnTo>
                    <a:pt x="4885" y="49"/>
                  </a:lnTo>
                  <a:lnTo>
                    <a:pt x="454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9"/>
            <p:cNvSpPr/>
            <p:nvPr/>
          </p:nvSpPr>
          <p:spPr>
            <a:xfrm>
              <a:off x="2146775" y="995225"/>
              <a:ext cx="208225" cy="332175"/>
            </a:xfrm>
            <a:custGeom>
              <a:avLst/>
              <a:gdLst/>
              <a:ahLst/>
              <a:cxnLst/>
              <a:rect l="l" t="t" r="r" b="b"/>
              <a:pathLst>
                <a:path w="8329" h="13287" extrusionOk="0">
                  <a:moveTo>
                    <a:pt x="3786" y="1"/>
                  </a:moveTo>
                  <a:lnTo>
                    <a:pt x="3444" y="49"/>
                  </a:lnTo>
                  <a:lnTo>
                    <a:pt x="3102" y="98"/>
                  </a:lnTo>
                  <a:lnTo>
                    <a:pt x="2784" y="172"/>
                  </a:lnTo>
                  <a:lnTo>
                    <a:pt x="2491" y="269"/>
                  </a:lnTo>
                  <a:lnTo>
                    <a:pt x="2198" y="367"/>
                  </a:lnTo>
                  <a:lnTo>
                    <a:pt x="1954" y="489"/>
                  </a:lnTo>
                  <a:lnTo>
                    <a:pt x="1685" y="611"/>
                  </a:lnTo>
                  <a:lnTo>
                    <a:pt x="1246" y="904"/>
                  </a:lnTo>
                  <a:lnTo>
                    <a:pt x="879" y="1173"/>
                  </a:lnTo>
                  <a:lnTo>
                    <a:pt x="562" y="1442"/>
                  </a:lnTo>
                  <a:lnTo>
                    <a:pt x="293" y="1686"/>
                  </a:lnTo>
                  <a:lnTo>
                    <a:pt x="171" y="1808"/>
                  </a:lnTo>
                  <a:lnTo>
                    <a:pt x="98" y="1881"/>
                  </a:lnTo>
                  <a:lnTo>
                    <a:pt x="49" y="1979"/>
                  </a:lnTo>
                  <a:lnTo>
                    <a:pt x="0" y="2101"/>
                  </a:lnTo>
                  <a:lnTo>
                    <a:pt x="0" y="2199"/>
                  </a:lnTo>
                  <a:lnTo>
                    <a:pt x="0" y="13287"/>
                  </a:lnTo>
                  <a:lnTo>
                    <a:pt x="244" y="13067"/>
                  </a:lnTo>
                  <a:lnTo>
                    <a:pt x="537" y="12798"/>
                  </a:lnTo>
                  <a:lnTo>
                    <a:pt x="904" y="12530"/>
                  </a:lnTo>
                  <a:lnTo>
                    <a:pt x="1124" y="12383"/>
                  </a:lnTo>
                  <a:lnTo>
                    <a:pt x="1343" y="12261"/>
                  </a:lnTo>
                  <a:lnTo>
                    <a:pt x="1612" y="12139"/>
                  </a:lnTo>
                  <a:lnTo>
                    <a:pt x="1881" y="12017"/>
                  </a:lnTo>
                  <a:lnTo>
                    <a:pt x="2198" y="11919"/>
                  </a:lnTo>
                  <a:lnTo>
                    <a:pt x="2540" y="11821"/>
                  </a:lnTo>
                  <a:lnTo>
                    <a:pt x="2907" y="11748"/>
                  </a:lnTo>
                  <a:lnTo>
                    <a:pt x="3297" y="11675"/>
                  </a:lnTo>
                  <a:lnTo>
                    <a:pt x="3712" y="11650"/>
                  </a:lnTo>
                  <a:lnTo>
                    <a:pt x="4152" y="11626"/>
                  </a:lnTo>
                  <a:lnTo>
                    <a:pt x="4738" y="11650"/>
                  </a:lnTo>
                  <a:lnTo>
                    <a:pt x="5300" y="11699"/>
                  </a:lnTo>
                  <a:lnTo>
                    <a:pt x="5788" y="11748"/>
                  </a:lnTo>
                  <a:lnTo>
                    <a:pt x="6252" y="11821"/>
                  </a:lnTo>
                  <a:lnTo>
                    <a:pt x="6668" y="11919"/>
                  </a:lnTo>
                  <a:lnTo>
                    <a:pt x="7034" y="11992"/>
                  </a:lnTo>
                  <a:lnTo>
                    <a:pt x="7596" y="12163"/>
                  </a:lnTo>
                  <a:lnTo>
                    <a:pt x="7767" y="12188"/>
                  </a:lnTo>
                  <a:lnTo>
                    <a:pt x="7938" y="12163"/>
                  </a:lnTo>
                  <a:lnTo>
                    <a:pt x="8084" y="12090"/>
                  </a:lnTo>
                  <a:lnTo>
                    <a:pt x="8182" y="11992"/>
                  </a:lnTo>
                  <a:lnTo>
                    <a:pt x="8255" y="11895"/>
                  </a:lnTo>
                  <a:lnTo>
                    <a:pt x="8304" y="11773"/>
                  </a:lnTo>
                  <a:lnTo>
                    <a:pt x="8328" y="11626"/>
                  </a:lnTo>
                  <a:lnTo>
                    <a:pt x="8328" y="1661"/>
                  </a:lnTo>
                  <a:lnTo>
                    <a:pt x="8304" y="1539"/>
                  </a:lnTo>
                  <a:lnTo>
                    <a:pt x="8280" y="1442"/>
                  </a:lnTo>
                  <a:lnTo>
                    <a:pt x="8206" y="1319"/>
                  </a:lnTo>
                  <a:lnTo>
                    <a:pt x="8133" y="1246"/>
                  </a:lnTo>
                  <a:lnTo>
                    <a:pt x="7987" y="1124"/>
                  </a:lnTo>
                  <a:lnTo>
                    <a:pt x="7816" y="978"/>
                  </a:lnTo>
                  <a:lnTo>
                    <a:pt x="7400" y="758"/>
                  </a:lnTo>
                  <a:lnTo>
                    <a:pt x="6936" y="538"/>
                  </a:lnTo>
                  <a:lnTo>
                    <a:pt x="6423" y="343"/>
                  </a:lnTo>
                  <a:lnTo>
                    <a:pt x="5862" y="196"/>
                  </a:lnTo>
                  <a:lnTo>
                    <a:pt x="5300" y="74"/>
                  </a:lnTo>
                  <a:lnTo>
                    <a:pt x="4738" y="25"/>
                  </a:lnTo>
                  <a:lnTo>
                    <a:pt x="4152"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 name="Google Shape;930;p39"/>
          <p:cNvSpPr/>
          <p:nvPr/>
        </p:nvSpPr>
        <p:spPr>
          <a:xfrm>
            <a:off x="2197890" y="869901"/>
            <a:ext cx="303870" cy="302093"/>
          </a:xfrm>
          <a:custGeom>
            <a:avLst/>
            <a:gdLst/>
            <a:ahLst/>
            <a:cxnLst/>
            <a:rect l="l" t="t" r="r" b="b"/>
            <a:pathLst>
              <a:path w="16756" h="16658" extrusionOk="0">
                <a:moveTo>
                  <a:pt x="13287" y="2565"/>
                </a:moveTo>
                <a:lnTo>
                  <a:pt x="13482" y="2590"/>
                </a:lnTo>
                <a:lnTo>
                  <a:pt x="13653" y="2663"/>
                </a:lnTo>
                <a:lnTo>
                  <a:pt x="13800" y="2736"/>
                </a:lnTo>
                <a:lnTo>
                  <a:pt x="13922" y="2858"/>
                </a:lnTo>
                <a:lnTo>
                  <a:pt x="14069" y="3005"/>
                </a:lnTo>
                <a:lnTo>
                  <a:pt x="14142" y="3176"/>
                </a:lnTo>
                <a:lnTo>
                  <a:pt x="14191" y="3371"/>
                </a:lnTo>
                <a:lnTo>
                  <a:pt x="14215" y="3567"/>
                </a:lnTo>
                <a:lnTo>
                  <a:pt x="14191" y="3738"/>
                </a:lnTo>
                <a:lnTo>
                  <a:pt x="14142" y="3884"/>
                </a:lnTo>
                <a:lnTo>
                  <a:pt x="14069" y="4055"/>
                </a:lnTo>
                <a:lnTo>
                  <a:pt x="13922" y="4202"/>
                </a:lnTo>
                <a:lnTo>
                  <a:pt x="13800" y="4348"/>
                </a:lnTo>
                <a:lnTo>
                  <a:pt x="13653" y="4446"/>
                </a:lnTo>
                <a:lnTo>
                  <a:pt x="13482" y="4495"/>
                </a:lnTo>
                <a:lnTo>
                  <a:pt x="13067" y="4495"/>
                </a:lnTo>
                <a:lnTo>
                  <a:pt x="12896" y="4446"/>
                </a:lnTo>
                <a:lnTo>
                  <a:pt x="12725" y="4348"/>
                </a:lnTo>
                <a:lnTo>
                  <a:pt x="12554" y="4202"/>
                </a:lnTo>
                <a:lnTo>
                  <a:pt x="12481" y="4055"/>
                </a:lnTo>
                <a:lnTo>
                  <a:pt x="12408" y="3884"/>
                </a:lnTo>
                <a:lnTo>
                  <a:pt x="12359" y="3738"/>
                </a:lnTo>
                <a:lnTo>
                  <a:pt x="12359" y="3567"/>
                </a:lnTo>
                <a:lnTo>
                  <a:pt x="12359" y="3371"/>
                </a:lnTo>
                <a:lnTo>
                  <a:pt x="12408" y="3176"/>
                </a:lnTo>
                <a:lnTo>
                  <a:pt x="12481" y="3005"/>
                </a:lnTo>
                <a:lnTo>
                  <a:pt x="12554" y="2858"/>
                </a:lnTo>
                <a:lnTo>
                  <a:pt x="12725" y="2736"/>
                </a:lnTo>
                <a:lnTo>
                  <a:pt x="12896" y="2663"/>
                </a:lnTo>
                <a:lnTo>
                  <a:pt x="13067" y="2590"/>
                </a:lnTo>
                <a:lnTo>
                  <a:pt x="13287" y="2565"/>
                </a:lnTo>
                <a:close/>
                <a:moveTo>
                  <a:pt x="10845" y="1"/>
                </a:moveTo>
                <a:lnTo>
                  <a:pt x="10527" y="25"/>
                </a:lnTo>
                <a:lnTo>
                  <a:pt x="10210" y="74"/>
                </a:lnTo>
                <a:lnTo>
                  <a:pt x="9868" y="172"/>
                </a:lnTo>
                <a:lnTo>
                  <a:pt x="9477" y="318"/>
                </a:lnTo>
                <a:lnTo>
                  <a:pt x="9184" y="489"/>
                </a:lnTo>
                <a:lnTo>
                  <a:pt x="8891" y="660"/>
                </a:lnTo>
                <a:lnTo>
                  <a:pt x="8622" y="831"/>
                </a:lnTo>
                <a:lnTo>
                  <a:pt x="8525" y="953"/>
                </a:lnTo>
                <a:lnTo>
                  <a:pt x="8427" y="1051"/>
                </a:lnTo>
                <a:lnTo>
                  <a:pt x="416" y="8866"/>
                </a:lnTo>
                <a:lnTo>
                  <a:pt x="270" y="9086"/>
                </a:lnTo>
                <a:lnTo>
                  <a:pt x="123" y="9355"/>
                </a:lnTo>
                <a:lnTo>
                  <a:pt x="25" y="9624"/>
                </a:lnTo>
                <a:lnTo>
                  <a:pt x="1" y="9746"/>
                </a:lnTo>
                <a:lnTo>
                  <a:pt x="1" y="9917"/>
                </a:lnTo>
                <a:lnTo>
                  <a:pt x="1" y="10039"/>
                </a:lnTo>
                <a:lnTo>
                  <a:pt x="25" y="10136"/>
                </a:lnTo>
                <a:lnTo>
                  <a:pt x="123" y="10381"/>
                </a:lnTo>
                <a:lnTo>
                  <a:pt x="270" y="10625"/>
                </a:lnTo>
                <a:lnTo>
                  <a:pt x="416" y="10869"/>
                </a:lnTo>
                <a:lnTo>
                  <a:pt x="5911" y="16242"/>
                </a:lnTo>
                <a:lnTo>
                  <a:pt x="6009" y="16340"/>
                </a:lnTo>
                <a:lnTo>
                  <a:pt x="6131" y="16438"/>
                </a:lnTo>
                <a:lnTo>
                  <a:pt x="6253" y="16511"/>
                </a:lnTo>
                <a:lnTo>
                  <a:pt x="6400" y="16560"/>
                </a:lnTo>
                <a:lnTo>
                  <a:pt x="6522" y="16609"/>
                </a:lnTo>
                <a:lnTo>
                  <a:pt x="6668" y="16633"/>
                </a:lnTo>
                <a:lnTo>
                  <a:pt x="6961" y="16657"/>
                </a:lnTo>
                <a:lnTo>
                  <a:pt x="7206" y="16633"/>
                </a:lnTo>
                <a:lnTo>
                  <a:pt x="7474" y="16560"/>
                </a:lnTo>
                <a:lnTo>
                  <a:pt x="7596" y="16511"/>
                </a:lnTo>
                <a:lnTo>
                  <a:pt x="7719" y="16438"/>
                </a:lnTo>
                <a:lnTo>
                  <a:pt x="7816" y="16340"/>
                </a:lnTo>
                <a:lnTo>
                  <a:pt x="7914" y="16242"/>
                </a:lnTo>
                <a:lnTo>
                  <a:pt x="15803" y="8427"/>
                </a:lnTo>
                <a:lnTo>
                  <a:pt x="15974" y="8183"/>
                </a:lnTo>
                <a:lnTo>
                  <a:pt x="16169" y="7938"/>
                </a:lnTo>
                <a:lnTo>
                  <a:pt x="16242" y="7792"/>
                </a:lnTo>
                <a:lnTo>
                  <a:pt x="16340" y="7645"/>
                </a:lnTo>
                <a:lnTo>
                  <a:pt x="16389" y="7474"/>
                </a:lnTo>
                <a:lnTo>
                  <a:pt x="16438" y="7279"/>
                </a:lnTo>
                <a:lnTo>
                  <a:pt x="16584" y="6961"/>
                </a:lnTo>
                <a:lnTo>
                  <a:pt x="16682" y="6644"/>
                </a:lnTo>
                <a:lnTo>
                  <a:pt x="16731" y="6326"/>
                </a:lnTo>
                <a:lnTo>
                  <a:pt x="16755" y="6009"/>
                </a:lnTo>
                <a:lnTo>
                  <a:pt x="16755" y="1491"/>
                </a:lnTo>
                <a:lnTo>
                  <a:pt x="16731" y="1173"/>
                </a:lnTo>
                <a:lnTo>
                  <a:pt x="16706" y="1051"/>
                </a:lnTo>
                <a:lnTo>
                  <a:pt x="16657" y="905"/>
                </a:lnTo>
                <a:lnTo>
                  <a:pt x="16609" y="782"/>
                </a:lnTo>
                <a:lnTo>
                  <a:pt x="16535" y="660"/>
                </a:lnTo>
                <a:lnTo>
                  <a:pt x="16438" y="538"/>
                </a:lnTo>
                <a:lnTo>
                  <a:pt x="16340" y="416"/>
                </a:lnTo>
                <a:lnTo>
                  <a:pt x="16144" y="270"/>
                </a:lnTo>
                <a:lnTo>
                  <a:pt x="15900" y="123"/>
                </a:lnTo>
                <a:lnTo>
                  <a:pt x="15632" y="50"/>
                </a:lnTo>
                <a:lnTo>
                  <a:pt x="15509"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9"/>
          <p:cNvSpPr/>
          <p:nvPr/>
        </p:nvSpPr>
        <p:spPr>
          <a:xfrm>
            <a:off x="2687368" y="884973"/>
            <a:ext cx="302963" cy="271971"/>
          </a:xfrm>
          <a:custGeom>
            <a:avLst/>
            <a:gdLst/>
            <a:ahLst/>
            <a:cxnLst/>
            <a:rect l="l" t="t" r="r" b="b"/>
            <a:pathLst>
              <a:path w="16706" h="14997" extrusionOk="0">
                <a:moveTo>
                  <a:pt x="4299" y="0"/>
                </a:moveTo>
                <a:lnTo>
                  <a:pt x="3859" y="25"/>
                </a:lnTo>
                <a:lnTo>
                  <a:pt x="3444" y="74"/>
                </a:lnTo>
                <a:lnTo>
                  <a:pt x="3029" y="196"/>
                </a:lnTo>
                <a:lnTo>
                  <a:pt x="2614" y="342"/>
                </a:lnTo>
                <a:lnTo>
                  <a:pt x="2247" y="513"/>
                </a:lnTo>
                <a:lnTo>
                  <a:pt x="1905" y="733"/>
                </a:lnTo>
                <a:lnTo>
                  <a:pt x="1563" y="977"/>
                </a:lnTo>
                <a:lnTo>
                  <a:pt x="1270" y="1246"/>
                </a:lnTo>
                <a:lnTo>
                  <a:pt x="977" y="1563"/>
                </a:lnTo>
                <a:lnTo>
                  <a:pt x="733" y="1881"/>
                </a:lnTo>
                <a:lnTo>
                  <a:pt x="513" y="2247"/>
                </a:lnTo>
                <a:lnTo>
                  <a:pt x="342" y="2614"/>
                </a:lnTo>
                <a:lnTo>
                  <a:pt x="196" y="3004"/>
                </a:lnTo>
                <a:lnTo>
                  <a:pt x="98" y="3420"/>
                </a:lnTo>
                <a:lnTo>
                  <a:pt x="25" y="3859"/>
                </a:lnTo>
                <a:lnTo>
                  <a:pt x="0" y="4299"/>
                </a:lnTo>
                <a:lnTo>
                  <a:pt x="0" y="4592"/>
                </a:lnTo>
                <a:lnTo>
                  <a:pt x="25" y="4885"/>
                </a:lnTo>
                <a:lnTo>
                  <a:pt x="122" y="5447"/>
                </a:lnTo>
                <a:lnTo>
                  <a:pt x="245" y="6008"/>
                </a:lnTo>
                <a:lnTo>
                  <a:pt x="440" y="6546"/>
                </a:lnTo>
                <a:lnTo>
                  <a:pt x="660" y="7059"/>
                </a:lnTo>
                <a:lnTo>
                  <a:pt x="928" y="7547"/>
                </a:lnTo>
                <a:lnTo>
                  <a:pt x="1197" y="8011"/>
                </a:lnTo>
                <a:lnTo>
                  <a:pt x="1515" y="8475"/>
                </a:lnTo>
                <a:lnTo>
                  <a:pt x="1856" y="8915"/>
                </a:lnTo>
                <a:lnTo>
                  <a:pt x="2198" y="9330"/>
                </a:lnTo>
                <a:lnTo>
                  <a:pt x="2565" y="9745"/>
                </a:lnTo>
                <a:lnTo>
                  <a:pt x="2931" y="10136"/>
                </a:lnTo>
                <a:lnTo>
                  <a:pt x="3639" y="10869"/>
                </a:lnTo>
                <a:lnTo>
                  <a:pt x="4299" y="11528"/>
                </a:lnTo>
                <a:lnTo>
                  <a:pt x="4861" y="12065"/>
                </a:lnTo>
                <a:lnTo>
                  <a:pt x="5496" y="12627"/>
                </a:lnTo>
                <a:lnTo>
                  <a:pt x="6839" y="13775"/>
                </a:lnTo>
                <a:lnTo>
                  <a:pt x="7913" y="14654"/>
                </a:lnTo>
                <a:lnTo>
                  <a:pt x="8353" y="14996"/>
                </a:lnTo>
                <a:lnTo>
                  <a:pt x="8793" y="14654"/>
                </a:lnTo>
                <a:lnTo>
                  <a:pt x="9843" y="13799"/>
                </a:lnTo>
                <a:lnTo>
                  <a:pt x="11186" y="12651"/>
                </a:lnTo>
                <a:lnTo>
                  <a:pt x="11821" y="12090"/>
                </a:lnTo>
                <a:lnTo>
                  <a:pt x="12407" y="11528"/>
                </a:lnTo>
                <a:lnTo>
                  <a:pt x="13067" y="10869"/>
                </a:lnTo>
                <a:lnTo>
                  <a:pt x="13775" y="10136"/>
                </a:lnTo>
                <a:lnTo>
                  <a:pt x="14141" y="9745"/>
                </a:lnTo>
                <a:lnTo>
                  <a:pt x="14508" y="9330"/>
                </a:lnTo>
                <a:lnTo>
                  <a:pt x="14850" y="8915"/>
                </a:lnTo>
                <a:lnTo>
                  <a:pt x="15191" y="8475"/>
                </a:lnTo>
                <a:lnTo>
                  <a:pt x="15509" y="8011"/>
                </a:lnTo>
                <a:lnTo>
                  <a:pt x="15778" y="7547"/>
                </a:lnTo>
                <a:lnTo>
                  <a:pt x="16046" y="7059"/>
                </a:lnTo>
                <a:lnTo>
                  <a:pt x="16266" y="6546"/>
                </a:lnTo>
                <a:lnTo>
                  <a:pt x="16461" y="6008"/>
                </a:lnTo>
                <a:lnTo>
                  <a:pt x="16584" y="5447"/>
                </a:lnTo>
                <a:lnTo>
                  <a:pt x="16681" y="4885"/>
                </a:lnTo>
                <a:lnTo>
                  <a:pt x="16706" y="4592"/>
                </a:lnTo>
                <a:lnTo>
                  <a:pt x="16706" y="4299"/>
                </a:lnTo>
                <a:lnTo>
                  <a:pt x="16681" y="3859"/>
                </a:lnTo>
                <a:lnTo>
                  <a:pt x="16608" y="3420"/>
                </a:lnTo>
                <a:lnTo>
                  <a:pt x="16510" y="3004"/>
                </a:lnTo>
                <a:lnTo>
                  <a:pt x="16364" y="2614"/>
                </a:lnTo>
                <a:lnTo>
                  <a:pt x="16193" y="2247"/>
                </a:lnTo>
                <a:lnTo>
                  <a:pt x="15973" y="1881"/>
                </a:lnTo>
                <a:lnTo>
                  <a:pt x="15729" y="1563"/>
                </a:lnTo>
                <a:lnTo>
                  <a:pt x="15436" y="1246"/>
                </a:lnTo>
                <a:lnTo>
                  <a:pt x="15143" y="977"/>
                </a:lnTo>
                <a:lnTo>
                  <a:pt x="14801" y="733"/>
                </a:lnTo>
                <a:lnTo>
                  <a:pt x="14459" y="513"/>
                </a:lnTo>
                <a:lnTo>
                  <a:pt x="14092" y="342"/>
                </a:lnTo>
                <a:lnTo>
                  <a:pt x="13677" y="196"/>
                </a:lnTo>
                <a:lnTo>
                  <a:pt x="13262" y="74"/>
                </a:lnTo>
                <a:lnTo>
                  <a:pt x="12847" y="25"/>
                </a:lnTo>
                <a:lnTo>
                  <a:pt x="12407" y="0"/>
                </a:lnTo>
                <a:lnTo>
                  <a:pt x="12065" y="0"/>
                </a:lnTo>
                <a:lnTo>
                  <a:pt x="11723" y="49"/>
                </a:lnTo>
                <a:lnTo>
                  <a:pt x="11381" y="122"/>
                </a:lnTo>
                <a:lnTo>
                  <a:pt x="11064" y="196"/>
                </a:lnTo>
                <a:lnTo>
                  <a:pt x="10746" y="318"/>
                </a:lnTo>
                <a:lnTo>
                  <a:pt x="10453" y="464"/>
                </a:lnTo>
                <a:lnTo>
                  <a:pt x="10160" y="611"/>
                </a:lnTo>
                <a:lnTo>
                  <a:pt x="9892" y="806"/>
                </a:lnTo>
                <a:lnTo>
                  <a:pt x="9647" y="1002"/>
                </a:lnTo>
                <a:lnTo>
                  <a:pt x="9403" y="1221"/>
                </a:lnTo>
                <a:lnTo>
                  <a:pt x="9183" y="1466"/>
                </a:lnTo>
                <a:lnTo>
                  <a:pt x="8964" y="1710"/>
                </a:lnTo>
                <a:lnTo>
                  <a:pt x="8793" y="1979"/>
                </a:lnTo>
                <a:lnTo>
                  <a:pt x="8622" y="2272"/>
                </a:lnTo>
                <a:lnTo>
                  <a:pt x="8475" y="2565"/>
                </a:lnTo>
                <a:lnTo>
                  <a:pt x="8353" y="2858"/>
                </a:lnTo>
                <a:lnTo>
                  <a:pt x="8231" y="2565"/>
                </a:lnTo>
                <a:lnTo>
                  <a:pt x="8084" y="2272"/>
                </a:lnTo>
                <a:lnTo>
                  <a:pt x="7913" y="1979"/>
                </a:lnTo>
                <a:lnTo>
                  <a:pt x="7742" y="1710"/>
                </a:lnTo>
                <a:lnTo>
                  <a:pt x="7523" y="1466"/>
                </a:lnTo>
                <a:lnTo>
                  <a:pt x="7303" y="1221"/>
                </a:lnTo>
                <a:lnTo>
                  <a:pt x="7059" y="1002"/>
                </a:lnTo>
                <a:lnTo>
                  <a:pt x="6814" y="806"/>
                </a:lnTo>
                <a:lnTo>
                  <a:pt x="6546" y="611"/>
                </a:lnTo>
                <a:lnTo>
                  <a:pt x="6253" y="464"/>
                </a:lnTo>
                <a:lnTo>
                  <a:pt x="5960" y="318"/>
                </a:lnTo>
                <a:lnTo>
                  <a:pt x="5642" y="196"/>
                </a:lnTo>
                <a:lnTo>
                  <a:pt x="5325" y="122"/>
                </a:lnTo>
                <a:lnTo>
                  <a:pt x="4983" y="49"/>
                </a:lnTo>
                <a:lnTo>
                  <a:pt x="464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9"/>
          <p:cNvSpPr/>
          <p:nvPr/>
        </p:nvSpPr>
        <p:spPr>
          <a:xfrm>
            <a:off x="3180819" y="887185"/>
            <a:ext cx="294113" cy="267528"/>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9"/>
          <p:cNvSpPr/>
          <p:nvPr/>
        </p:nvSpPr>
        <p:spPr>
          <a:xfrm>
            <a:off x="3679583" y="889833"/>
            <a:ext cx="274636" cy="262232"/>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 name="Google Shape;934;p39"/>
          <p:cNvGrpSpPr/>
          <p:nvPr/>
        </p:nvGrpSpPr>
        <p:grpSpPr>
          <a:xfrm>
            <a:off x="4154042" y="872061"/>
            <a:ext cx="302963" cy="303399"/>
            <a:chOff x="5302225" y="968375"/>
            <a:chExt cx="417650" cy="418250"/>
          </a:xfrm>
        </p:grpSpPr>
        <p:sp>
          <p:nvSpPr>
            <p:cNvPr id="935" name="Google Shape;935;p39"/>
            <p:cNvSpPr/>
            <p:nvPr/>
          </p:nvSpPr>
          <p:spPr>
            <a:xfrm>
              <a:off x="5333350" y="991575"/>
              <a:ext cx="152075" cy="155100"/>
            </a:xfrm>
            <a:custGeom>
              <a:avLst/>
              <a:gdLst/>
              <a:ahLst/>
              <a:cxnLst/>
              <a:rect l="l" t="t" r="r" b="b"/>
              <a:pathLst>
                <a:path w="6083" h="6204" extrusionOk="0">
                  <a:moveTo>
                    <a:pt x="2541" y="0"/>
                  </a:moveTo>
                  <a:lnTo>
                    <a:pt x="2468" y="25"/>
                  </a:lnTo>
                  <a:lnTo>
                    <a:pt x="2443" y="147"/>
                  </a:lnTo>
                  <a:lnTo>
                    <a:pt x="2101" y="1807"/>
                  </a:lnTo>
                  <a:lnTo>
                    <a:pt x="2052" y="1930"/>
                  </a:lnTo>
                  <a:lnTo>
                    <a:pt x="1979" y="2052"/>
                  </a:lnTo>
                  <a:lnTo>
                    <a:pt x="1857" y="2174"/>
                  </a:lnTo>
                  <a:lnTo>
                    <a:pt x="1735" y="2223"/>
                  </a:lnTo>
                  <a:lnTo>
                    <a:pt x="123" y="2760"/>
                  </a:lnTo>
                  <a:lnTo>
                    <a:pt x="25" y="2833"/>
                  </a:lnTo>
                  <a:lnTo>
                    <a:pt x="1" y="2882"/>
                  </a:lnTo>
                  <a:lnTo>
                    <a:pt x="25" y="2955"/>
                  </a:lnTo>
                  <a:lnTo>
                    <a:pt x="99" y="3029"/>
                  </a:lnTo>
                  <a:lnTo>
                    <a:pt x="1588" y="3859"/>
                  </a:lnTo>
                  <a:lnTo>
                    <a:pt x="1711" y="3932"/>
                  </a:lnTo>
                  <a:lnTo>
                    <a:pt x="1808" y="4054"/>
                  </a:lnTo>
                  <a:lnTo>
                    <a:pt x="1857" y="4201"/>
                  </a:lnTo>
                  <a:lnTo>
                    <a:pt x="1882" y="4323"/>
                  </a:lnTo>
                  <a:lnTo>
                    <a:pt x="1906" y="6033"/>
                  </a:lnTo>
                  <a:lnTo>
                    <a:pt x="1930" y="6130"/>
                  </a:lnTo>
                  <a:lnTo>
                    <a:pt x="1979" y="6204"/>
                  </a:lnTo>
                  <a:lnTo>
                    <a:pt x="2052" y="6204"/>
                  </a:lnTo>
                  <a:lnTo>
                    <a:pt x="2126" y="6130"/>
                  </a:lnTo>
                  <a:lnTo>
                    <a:pt x="3371" y="4982"/>
                  </a:lnTo>
                  <a:lnTo>
                    <a:pt x="3493" y="4885"/>
                  </a:lnTo>
                  <a:lnTo>
                    <a:pt x="3640" y="4836"/>
                  </a:lnTo>
                  <a:lnTo>
                    <a:pt x="3787" y="4836"/>
                  </a:lnTo>
                  <a:lnTo>
                    <a:pt x="3933" y="4860"/>
                  </a:lnTo>
                  <a:lnTo>
                    <a:pt x="5545" y="5349"/>
                  </a:lnTo>
                  <a:lnTo>
                    <a:pt x="5667" y="5373"/>
                  </a:lnTo>
                  <a:lnTo>
                    <a:pt x="5716" y="5349"/>
                  </a:lnTo>
                  <a:lnTo>
                    <a:pt x="5740" y="5275"/>
                  </a:lnTo>
                  <a:lnTo>
                    <a:pt x="5716" y="5178"/>
                  </a:lnTo>
                  <a:lnTo>
                    <a:pt x="5008" y="3615"/>
                  </a:lnTo>
                  <a:lnTo>
                    <a:pt x="4959" y="3493"/>
                  </a:lnTo>
                  <a:lnTo>
                    <a:pt x="4959" y="3346"/>
                  </a:lnTo>
                  <a:lnTo>
                    <a:pt x="4983" y="3200"/>
                  </a:lnTo>
                  <a:lnTo>
                    <a:pt x="5057" y="3077"/>
                  </a:lnTo>
                  <a:lnTo>
                    <a:pt x="6033" y="1685"/>
                  </a:lnTo>
                  <a:lnTo>
                    <a:pt x="6082" y="1588"/>
                  </a:lnTo>
                  <a:lnTo>
                    <a:pt x="6082" y="1514"/>
                  </a:lnTo>
                  <a:lnTo>
                    <a:pt x="6009" y="1465"/>
                  </a:lnTo>
                  <a:lnTo>
                    <a:pt x="5911" y="1465"/>
                  </a:lnTo>
                  <a:lnTo>
                    <a:pt x="4202" y="1661"/>
                  </a:lnTo>
                  <a:lnTo>
                    <a:pt x="4080" y="1661"/>
                  </a:lnTo>
                  <a:lnTo>
                    <a:pt x="3933" y="1612"/>
                  </a:lnTo>
                  <a:lnTo>
                    <a:pt x="3811" y="1539"/>
                  </a:lnTo>
                  <a:lnTo>
                    <a:pt x="3713" y="1441"/>
                  </a:lnTo>
                  <a:lnTo>
                    <a:pt x="2687" y="73"/>
                  </a:lnTo>
                  <a:lnTo>
                    <a:pt x="261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9"/>
            <p:cNvSpPr/>
            <p:nvPr/>
          </p:nvSpPr>
          <p:spPr>
            <a:xfrm>
              <a:off x="5302225" y="968375"/>
              <a:ext cx="417650" cy="418250"/>
            </a:xfrm>
            <a:custGeom>
              <a:avLst/>
              <a:gdLst/>
              <a:ahLst/>
              <a:cxnLst/>
              <a:rect l="l" t="t" r="r" b="b"/>
              <a:pathLst>
                <a:path w="16706" h="16730" extrusionOk="0">
                  <a:moveTo>
                    <a:pt x="10331" y="0"/>
                  </a:moveTo>
                  <a:lnTo>
                    <a:pt x="10747" y="513"/>
                  </a:lnTo>
                  <a:lnTo>
                    <a:pt x="10942" y="782"/>
                  </a:lnTo>
                  <a:lnTo>
                    <a:pt x="11137" y="1050"/>
                  </a:lnTo>
                  <a:lnTo>
                    <a:pt x="11284" y="1343"/>
                  </a:lnTo>
                  <a:lnTo>
                    <a:pt x="11455" y="1636"/>
                  </a:lnTo>
                  <a:lnTo>
                    <a:pt x="11577" y="1929"/>
                  </a:lnTo>
                  <a:lnTo>
                    <a:pt x="11723" y="2223"/>
                  </a:lnTo>
                  <a:lnTo>
                    <a:pt x="11821" y="2540"/>
                  </a:lnTo>
                  <a:lnTo>
                    <a:pt x="11919" y="2858"/>
                  </a:lnTo>
                  <a:lnTo>
                    <a:pt x="12017" y="3199"/>
                  </a:lnTo>
                  <a:lnTo>
                    <a:pt x="12090" y="3517"/>
                  </a:lnTo>
                  <a:lnTo>
                    <a:pt x="12139" y="3859"/>
                  </a:lnTo>
                  <a:lnTo>
                    <a:pt x="12187" y="4201"/>
                  </a:lnTo>
                  <a:lnTo>
                    <a:pt x="12212" y="4543"/>
                  </a:lnTo>
                  <a:lnTo>
                    <a:pt x="12212" y="4909"/>
                  </a:lnTo>
                  <a:lnTo>
                    <a:pt x="12212" y="5275"/>
                  </a:lnTo>
                  <a:lnTo>
                    <a:pt x="12187" y="5642"/>
                  </a:lnTo>
                  <a:lnTo>
                    <a:pt x="12139" y="6008"/>
                  </a:lnTo>
                  <a:lnTo>
                    <a:pt x="12065" y="6374"/>
                  </a:lnTo>
                  <a:lnTo>
                    <a:pt x="11992" y="6741"/>
                  </a:lnTo>
                  <a:lnTo>
                    <a:pt x="11894" y="7083"/>
                  </a:lnTo>
                  <a:lnTo>
                    <a:pt x="11772" y="7425"/>
                  </a:lnTo>
                  <a:lnTo>
                    <a:pt x="11650" y="7742"/>
                  </a:lnTo>
                  <a:lnTo>
                    <a:pt x="11504" y="8084"/>
                  </a:lnTo>
                  <a:lnTo>
                    <a:pt x="11333" y="8402"/>
                  </a:lnTo>
                  <a:lnTo>
                    <a:pt x="11162" y="8695"/>
                  </a:lnTo>
                  <a:lnTo>
                    <a:pt x="10966" y="8988"/>
                  </a:lnTo>
                  <a:lnTo>
                    <a:pt x="10771" y="9281"/>
                  </a:lnTo>
                  <a:lnTo>
                    <a:pt x="10551" y="9549"/>
                  </a:lnTo>
                  <a:lnTo>
                    <a:pt x="10307" y="9818"/>
                  </a:lnTo>
                  <a:lnTo>
                    <a:pt x="10063" y="10087"/>
                  </a:lnTo>
                  <a:lnTo>
                    <a:pt x="9818" y="10331"/>
                  </a:lnTo>
                  <a:lnTo>
                    <a:pt x="9550" y="10551"/>
                  </a:lnTo>
                  <a:lnTo>
                    <a:pt x="9281" y="10771"/>
                  </a:lnTo>
                  <a:lnTo>
                    <a:pt x="8988" y="10966"/>
                  </a:lnTo>
                  <a:lnTo>
                    <a:pt x="8695" y="11161"/>
                  </a:lnTo>
                  <a:lnTo>
                    <a:pt x="8377" y="11332"/>
                  </a:lnTo>
                  <a:lnTo>
                    <a:pt x="8060" y="11503"/>
                  </a:lnTo>
                  <a:lnTo>
                    <a:pt x="7742" y="11650"/>
                  </a:lnTo>
                  <a:lnTo>
                    <a:pt x="7401" y="11772"/>
                  </a:lnTo>
                  <a:lnTo>
                    <a:pt x="7059" y="11894"/>
                  </a:lnTo>
                  <a:lnTo>
                    <a:pt x="6717" y="11992"/>
                  </a:lnTo>
                  <a:lnTo>
                    <a:pt x="6375" y="12065"/>
                  </a:lnTo>
                  <a:lnTo>
                    <a:pt x="6008" y="12138"/>
                  </a:lnTo>
                  <a:lnTo>
                    <a:pt x="5642" y="12187"/>
                  </a:lnTo>
                  <a:lnTo>
                    <a:pt x="5276" y="12212"/>
                  </a:lnTo>
                  <a:lnTo>
                    <a:pt x="4885" y="12236"/>
                  </a:lnTo>
                  <a:lnTo>
                    <a:pt x="4543" y="12212"/>
                  </a:lnTo>
                  <a:lnTo>
                    <a:pt x="4201" y="12187"/>
                  </a:lnTo>
                  <a:lnTo>
                    <a:pt x="3859" y="12163"/>
                  </a:lnTo>
                  <a:lnTo>
                    <a:pt x="3517" y="12089"/>
                  </a:lnTo>
                  <a:lnTo>
                    <a:pt x="3175" y="12016"/>
                  </a:lnTo>
                  <a:lnTo>
                    <a:pt x="2858" y="11943"/>
                  </a:lnTo>
                  <a:lnTo>
                    <a:pt x="2540" y="11845"/>
                  </a:lnTo>
                  <a:lnTo>
                    <a:pt x="2223" y="11723"/>
                  </a:lnTo>
                  <a:lnTo>
                    <a:pt x="1905" y="11601"/>
                  </a:lnTo>
                  <a:lnTo>
                    <a:pt x="1612" y="11454"/>
                  </a:lnTo>
                  <a:lnTo>
                    <a:pt x="1319" y="11308"/>
                  </a:lnTo>
                  <a:lnTo>
                    <a:pt x="1051" y="11137"/>
                  </a:lnTo>
                  <a:lnTo>
                    <a:pt x="757" y="10966"/>
                  </a:lnTo>
                  <a:lnTo>
                    <a:pt x="489" y="10771"/>
                  </a:lnTo>
                  <a:lnTo>
                    <a:pt x="0" y="10355"/>
                  </a:lnTo>
                  <a:lnTo>
                    <a:pt x="98" y="10697"/>
                  </a:lnTo>
                  <a:lnTo>
                    <a:pt x="196" y="11015"/>
                  </a:lnTo>
                  <a:lnTo>
                    <a:pt x="464" y="11674"/>
                  </a:lnTo>
                  <a:lnTo>
                    <a:pt x="757" y="12309"/>
                  </a:lnTo>
                  <a:lnTo>
                    <a:pt x="1124" y="12895"/>
                  </a:lnTo>
                  <a:lnTo>
                    <a:pt x="1515" y="13457"/>
                  </a:lnTo>
                  <a:lnTo>
                    <a:pt x="1979" y="13970"/>
                  </a:lnTo>
                  <a:lnTo>
                    <a:pt x="2443" y="14458"/>
                  </a:lnTo>
                  <a:lnTo>
                    <a:pt x="2980" y="14898"/>
                  </a:lnTo>
                  <a:lnTo>
                    <a:pt x="3542" y="15313"/>
                  </a:lnTo>
                  <a:lnTo>
                    <a:pt x="4128" y="15680"/>
                  </a:lnTo>
                  <a:lnTo>
                    <a:pt x="4738" y="15973"/>
                  </a:lnTo>
                  <a:lnTo>
                    <a:pt x="5398" y="16241"/>
                  </a:lnTo>
                  <a:lnTo>
                    <a:pt x="5740" y="16339"/>
                  </a:lnTo>
                  <a:lnTo>
                    <a:pt x="6082" y="16437"/>
                  </a:lnTo>
                  <a:lnTo>
                    <a:pt x="6424" y="16534"/>
                  </a:lnTo>
                  <a:lnTo>
                    <a:pt x="6766" y="16608"/>
                  </a:lnTo>
                  <a:lnTo>
                    <a:pt x="7132" y="16657"/>
                  </a:lnTo>
                  <a:lnTo>
                    <a:pt x="7474" y="16681"/>
                  </a:lnTo>
                  <a:lnTo>
                    <a:pt x="7840" y="16705"/>
                  </a:lnTo>
                  <a:lnTo>
                    <a:pt x="8231" y="16730"/>
                  </a:lnTo>
                  <a:lnTo>
                    <a:pt x="8646" y="16705"/>
                  </a:lnTo>
                  <a:lnTo>
                    <a:pt x="9086" y="16681"/>
                  </a:lnTo>
                  <a:lnTo>
                    <a:pt x="9501" y="16632"/>
                  </a:lnTo>
                  <a:lnTo>
                    <a:pt x="9941" y="16559"/>
                  </a:lnTo>
                  <a:lnTo>
                    <a:pt x="10331" y="16461"/>
                  </a:lnTo>
                  <a:lnTo>
                    <a:pt x="10747" y="16339"/>
                  </a:lnTo>
                  <a:lnTo>
                    <a:pt x="11137" y="16217"/>
                  </a:lnTo>
                  <a:lnTo>
                    <a:pt x="11528" y="16046"/>
                  </a:lnTo>
                  <a:lnTo>
                    <a:pt x="11894" y="15875"/>
                  </a:lnTo>
                  <a:lnTo>
                    <a:pt x="12261" y="15704"/>
                  </a:lnTo>
                  <a:lnTo>
                    <a:pt x="12627" y="15484"/>
                  </a:lnTo>
                  <a:lnTo>
                    <a:pt x="12969" y="15264"/>
                  </a:lnTo>
                  <a:lnTo>
                    <a:pt x="13311" y="15045"/>
                  </a:lnTo>
                  <a:lnTo>
                    <a:pt x="13628" y="14776"/>
                  </a:lnTo>
                  <a:lnTo>
                    <a:pt x="13922" y="14507"/>
                  </a:lnTo>
                  <a:lnTo>
                    <a:pt x="14215" y="14239"/>
                  </a:lnTo>
                  <a:lnTo>
                    <a:pt x="14508" y="13946"/>
                  </a:lnTo>
                  <a:lnTo>
                    <a:pt x="14776" y="13628"/>
                  </a:lnTo>
                  <a:lnTo>
                    <a:pt x="15021" y="13311"/>
                  </a:lnTo>
                  <a:lnTo>
                    <a:pt x="15265" y="12969"/>
                  </a:lnTo>
                  <a:lnTo>
                    <a:pt x="15485" y="12627"/>
                  </a:lnTo>
                  <a:lnTo>
                    <a:pt x="15680" y="12285"/>
                  </a:lnTo>
                  <a:lnTo>
                    <a:pt x="15875" y="11918"/>
                  </a:lnTo>
                  <a:lnTo>
                    <a:pt x="16046" y="11528"/>
                  </a:lnTo>
                  <a:lnTo>
                    <a:pt x="16193" y="11161"/>
                  </a:lnTo>
                  <a:lnTo>
                    <a:pt x="16339" y="10746"/>
                  </a:lnTo>
                  <a:lnTo>
                    <a:pt x="16437" y="10355"/>
                  </a:lnTo>
                  <a:lnTo>
                    <a:pt x="16535" y="9940"/>
                  </a:lnTo>
                  <a:lnTo>
                    <a:pt x="16608" y="9525"/>
                  </a:lnTo>
                  <a:lnTo>
                    <a:pt x="16657" y="9085"/>
                  </a:lnTo>
                  <a:lnTo>
                    <a:pt x="16706" y="8670"/>
                  </a:lnTo>
                  <a:lnTo>
                    <a:pt x="16706" y="8231"/>
                  </a:lnTo>
                  <a:lnTo>
                    <a:pt x="16706" y="7864"/>
                  </a:lnTo>
                  <a:lnTo>
                    <a:pt x="16681" y="7498"/>
                  </a:lnTo>
                  <a:lnTo>
                    <a:pt x="16632" y="7132"/>
                  </a:lnTo>
                  <a:lnTo>
                    <a:pt x="16584" y="6790"/>
                  </a:lnTo>
                  <a:lnTo>
                    <a:pt x="16510" y="6423"/>
                  </a:lnTo>
                  <a:lnTo>
                    <a:pt x="16437" y="6081"/>
                  </a:lnTo>
                  <a:lnTo>
                    <a:pt x="16339" y="5739"/>
                  </a:lnTo>
                  <a:lnTo>
                    <a:pt x="16242" y="5398"/>
                  </a:lnTo>
                  <a:lnTo>
                    <a:pt x="15973" y="4763"/>
                  </a:lnTo>
                  <a:lnTo>
                    <a:pt x="15656" y="4128"/>
                  </a:lnTo>
                  <a:lnTo>
                    <a:pt x="15314" y="3541"/>
                  </a:lnTo>
                  <a:lnTo>
                    <a:pt x="14898" y="2980"/>
                  </a:lnTo>
                  <a:lnTo>
                    <a:pt x="14459" y="2467"/>
                  </a:lnTo>
                  <a:lnTo>
                    <a:pt x="13970" y="1978"/>
                  </a:lnTo>
                  <a:lnTo>
                    <a:pt x="13433" y="1539"/>
                  </a:lnTo>
                  <a:lnTo>
                    <a:pt x="12871" y="1123"/>
                  </a:lnTo>
                  <a:lnTo>
                    <a:pt x="12285" y="782"/>
                  </a:lnTo>
                  <a:lnTo>
                    <a:pt x="11675" y="464"/>
                  </a:lnTo>
                  <a:lnTo>
                    <a:pt x="11015" y="220"/>
                  </a:lnTo>
                  <a:lnTo>
                    <a:pt x="10673" y="98"/>
                  </a:lnTo>
                  <a:lnTo>
                    <a:pt x="1033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39"/>
          <p:cNvGrpSpPr/>
          <p:nvPr/>
        </p:nvGrpSpPr>
        <p:grpSpPr>
          <a:xfrm>
            <a:off x="4606692" y="837949"/>
            <a:ext cx="375612" cy="365855"/>
            <a:chOff x="5926225" y="921350"/>
            <a:chExt cx="517800" cy="504350"/>
          </a:xfrm>
        </p:grpSpPr>
        <p:sp>
          <p:nvSpPr>
            <p:cNvPr id="938" name="Google Shape;938;p3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 name="Google Shape;940;p39"/>
          <p:cNvGrpSpPr/>
          <p:nvPr/>
        </p:nvGrpSpPr>
        <p:grpSpPr>
          <a:xfrm>
            <a:off x="5108070" y="845040"/>
            <a:ext cx="350803" cy="351692"/>
            <a:chOff x="6617400" y="931125"/>
            <a:chExt cx="483600" cy="484825"/>
          </a:xfrm>
        </p:grpSpPr>
        <p:sp>
          <p:nvSpPr>
            <p:cNvPr id="941" name="Google Shape;941;p39"/>
            <p:cNvSpPr/>
            <p:nvPr/>
          </p:nvSpPr>
          <p:spPr>
            <a:xfrm>
              <a:off x="6843925" y="1183900"/>
              <a:ext cx="121525" cy="232050"/>
            </a:xfrm>
            <a:custGeom>
              <a:avLst/>
              <a:gdLst/>
              <a:ahLst/>
              <a:cxnLst/>
              <a:rect l="l" t="t" r="r" b="b"/>
              <a:pathLst>
                <a:path w="4861" h="9282" extrusionOk="0">
                  <a:moveTo>
                    <a:pt x="1" y="0"/>
                  </a:moveTo>
                  <a:lnTo>
                    <a:pt x="1" y="6863"/>
                  </a:lnTo>
                  <a:lnTo>
                    <a:pt x="25" y="7107"/>
                  </a:lnTo>
                  <a:lnTo>
                    <a:pt x="49" y="7327"/>
                  </a:lnTo>
                  <a:lnTo>
                    <a:pt x="123" y="7572"/>
                  </a:lnTo>
                  <a:lnTo>
                    <a:pt x="196" y="7791"/>
                  </a:lnTo>
                  <a:lnTo>
                    <a:pt x="294" y="8011"/>
                  </a:lnTo>
                  <a:lnTo>
                    <a:pt x="416" y="8207"/>
                  </a:lnTo>
                  <a:lnTo>
                    <a:pt x="562" y="8402"/>
                  </a:lnTo>
                  <a:lnTo>
                    <a:pt x="709" y="8573"/>
                  </a:lnTo>
                  <a:lnTo>
                    <a:pt x="880" y="8719"/>
                  </a:lnTo>
                  <a:lnTo>
                    <a:pt x="1075" y="8866"/>
                  </a:lnTo>
                  <a:lnTo>
                    <a:pt x="1271" y="8988"/>
                  </a:lnTo>
                  <a:lnTo>
                    <a:pt x="1490" y="9086"/>
                  </a:lnTo>
                  <a:lnTo>
                    <a:pt x="1710" y="9159"/>
                  </a:lnTo>
                  <a:lnTo>
                    <a:pt x="1930" y="9232"/>
                  </a:lnTo>
                  <a:lnTo>
                    <a:pt x="2174" y="9257"/>
                  </a:lnTo>
                  <a:lnTo>
                    <a:pt x="2418" y="9281"/>
                  </a:lnTo>
                  <a:lnTo>
                    <a:pt x="2663" y="9257"/>
                  </a:lnTo>
                  <a:lnTo>
                    <a:pt x="2907" y="9232"/>
                  </a:lnTo>
                  <a:lnTo>
                    <a:pt x="3151" y="9159"/>
                  </a:lnTo>
                  <a:lnTo>
                    <a:pt x="3371" y="9086"/>
                  </a:lnTo>
                  <a:lnTo>
                    <a:pt x="3591" y="8988"/>
                  </a:lnTo>
                  <a:lnTo>
                    <a:pt x="3786" y="8866"/>
                  </a:lnTo>
                  <a:lnTo>
                    <a:pt x="3957" y="8719"/>
                  </a:lnTo>
                  <a:lnTo>
                    <a:pt x="4128" y="8573"/>
                  </a:lnTo>
                  <a:lnTo>
                    <a:pt x="4299" y="8402"/>
                  </a:lnTo>
                  <a:lnTo>
                    <a:pt x="4446" y="8207"/>
                  </a:lnTo>
                  <a:lnTo>
                    <a:pt x="4568" y="8011"/>
                  </a:lnTo>
                  <a:lnTo>
                    <a:pt x="4665" y="7791"/>
                  </a:lnTo>
                  <a:lnTo>
                    <a:pt x="4739" y="7572"/>
                  </a:lnTo>
                  <a:lnTo>
                    <a:pt x="4812" y="7327"/>
                  </a:lnTo>
                  <a:lnTo>
                    <a:pt x="4836" y="7107"/>
                  </a:lnTo>
                  <a:lnTo>
                    <a:pt x="4861" y="6863"/>
                  </a:lnTo>
                  <a:lnTo>
                    <a:pt x="4836" y="6717"/>
                  </a:lnTo>
                  <a:lnTo>
                    <a:pt x="4812" y="6619"/>
                  </a:lnTo>
                  <a:lnTo>
                    <a:pt x="4739" y="6521"/>
                  </a:lnTo>
                  <a:lnTo>
                    <a:pt x="4665" y="6424"/>
                  </a:lnTo>
                  <a:lnTo>
                    <a:pt x="4592" y="6350"/>
                  </a:lnTo>
                  <a:lnTo>
                    <a:pt x="4470" y="6302"/>
                  </a:lnTo>
                  <a:lnTo>
                    <a:pt x="4372" y="6253"/>
                  </a:lnTo>
                  <a:lnTo>
                    <a:pt x="4128" y="6253"/>
                  </a:lnTo>
                  <a:lnTo>
                    <a:pt x="4006" y="6302"/>
                  </a:lnTo>
                  <a:lnTo>
                    <a:pt x="3908" y="6350"/>
                  </a:lnTo>
                  <a:lnTo>
                    <a:pt x="3811" y="6424"/>
                  </a:lnTo>
                  <a:lnTo>
                    <a:pt x="3737" y="6521"/>
                  </a:lnTo>
                  <a:lnTo>
                    <a:pt x="3688" y="6619"/>
                  </a:lnTo>
                  <a:lnTo>
                    <a:pt x="3640" y="6717"/>
                  </a:lnTo>
                  <a:lnTo>
                    <a:pt x="3640" y="6863"/>
                  </a:lnTo>
                  <a:lnTo>
                    <a:pt x="3615" y="7083"/>
                  </a:lnTo>
                  <a:lnTo>
                    <a:pt x="3542" y="7327"/>
                  </a:lnTo>
                  <a:lnTo>
                    <a:pt x="3420" y="7523"/>
                  </a:lnTo>
                  <a:lnTo>
                    <a:pt x="3273" y="7718"/>
                  </a:lnTo>
                  <a:lnTo>
                    <a:pt x="3102" y="7865"/>
                  </a:lnTo>
                  <a:lnTo>
                    <a:pt x="2907" y="7962"/>
                  </a:lnTo>
                  <a:lnTo>
                    <a:pt x="2663" y="8036"/>
                  </a:lnTo>
                  <a:lnTo>
                    <a:pt x="2418" y="8060"/>
                  </a:lnTo>
                  <a:lnTo>
                    <a:pt x="2174" y="8036"/>
                  </a:lnTo>
                  <a:lnTo>
                    <a:pt x="1954" y="7962"/>
                  </a:lnTo>
                  <a:lnTo>
                    <a:pt x="1759" y="7865"/>
                  </a:lnTo>
                  <a:lnTo>
                    <a:pt x="1564" y="7718"/>
                  </a:lnTo>
                  <a:lnTo>
                    <a:pt x="1417" y="7523"/>
                  </a:lnTo>
                  <a:lnTo>
                    <a:pt x="1319" y="7327"/>
                  </a:lnTo>
                  <a:lnTo>
                    <a:pt x="1246" y="7083"/>
                  </a:lnTo>
                  <a:lnTo>
                    <a:pt x="1222" y="6863"/>
                  </a:lnTo>
                  <a:lnTo>
                    <a:pt x="1222" y="0"/>
                  </a:lnTo>
                  <a:lnTo>
                    <a:pt x="953" y="220"/>
                  </a:lnTo>
                  <a:lnTo>
                    <a:pt x="880" y="293"/>
                  </a:lnTo>
                  <a:lnTo>
                    <a:pt x="806" y="342"/>
                  </a:lnTo>
                  <a:lnTo>
                    <a:pt x="709" y="367"/>
                  </a:lnTo>
                  <a:lnTo>
                    <a:pt x="513" y="367"/>
                  </a:lnTo>
                  <a:lnTo>
                    <a:pt x="416" y="342"/>
                  </a:lnTo>
                  <a:lnTo>
                    <a:pt x="342" y="293"/>
                  </a:lnTo>
                  <a:lnTo>
                    <a:pt x="269" y="220"/>
                  </a:lnTo>
                  <a:lnTo>
                    <a:pt x="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9"/>
            <p:cNvSpPr/>
            <p:nvPr/>
          </p:nvSpPr>
          <p:spPr>
            <a:xfrm>
              <a:off x="6617400" y="931125"/>
              <a:ext cx="483600" cy="259500"/>
            </a:xfrm>
            <a:custGeom>
              <a:avLst/>
              <a:gdLst/>
              <a:ahLst/>
              <a:cxnLst/>
              <a:rect l="l" t="t" r="r" b="b"/>
              <a:pathLst>
                <a:path w="19344" h="10380" extrusionOk="0">
                  <a:moveTo>
                    <a:pt x="5252" y="9769"/>
                  </a:moveTo>
                  <a:lnTo>
                    <a:pt x="5252" y="9769"/>
                  </a:lnTo>
                  <a:lnTo>
                    <a:pt x="5252" y="9769"/>
                  </a:lnTo>
                  <a:close/>
                  <a:moveTo>
                    <a:pt x="9672" y="0"/>
                  </a:moveTo>
                  <a:lnTo>
                    <a:pt x="9550" y="25"/>
                  </a:lnTo>
                  <a:lnTo>
                    <a:pt x="9428" y="49"/>
                  </a:lnTo>
                  <a:lnTo>
                    <a:pt x="9330" y="122"/>
                  </a:lnTo>
                  <a:lnTo>
                    <a:pt x="9232" y="196"/>
                  </a:lnTo>
                  <a:lnTo>
                    <a:pt x="9159" y="269"/>
                  </a:lnTo>
                  <a:lnTo>
                    <a:pt x="9110" y="367"/>
                  </a:lnTo>
                  <a:lnTo>
                    <a:pt x="9086" y="489"/>
                  </a:lnTo>
                  <a:lnTo>
                    <a:pt x="9062" y="611"/>
                  </a:lnTo>
                  <a:lnTo>
                    <a:pt x="9062" y="1246"/>
                  </a:lnTo>
                  <a:lnTo>
                    <a:pt x="8622" y="1270"/>
                  </a:lnTo>
                  <a:lnTo>
                    <a:pt x="8182" y="1343"/>
                  </a:lnTo>
                  <a:lnTo>
                    <a:pt x="7767" y="1417"/>
                  </a:lnTo>
                  <a:lnTo>
                    <a:pt x="7328" y="1514"/>
                  </a:lnTo>
                  <a:lnTo>
                    <a:pt x="6912" y="1612"/>
                  </a:lnTo>
                  <a:lnTo>
                    <a:pt x="6497" y="1759"/>
                  </a:lnTo>
                  <a:lnTo>
                    <a:pt x="6082" y="1905"/>
                  </a:lnTo>
                  <a:lnTo>
                    <a:pt x="5691" y="2076"/>
                  </a:lnTo>
                  <a:lnTo>
                    <a:pt x="5300" y="2247"/>
                  </a:lnTo>
                  <a:lnTo>
                    <a:pt x="4910" y="2467"/>
                  </a:lnTo>
                  <a:lnTo>
                    <a:pt x="4543" y="2687"/>
                  </a:lnTo>
                  <a:lnTo>
                    <a:pt x="4177" y="2931"/>
                  </a:lnTo>
                  <a:lnTo>
                    <a:pt x="3811" y="3175"/>
                  </a:lnTo>
                  <a:lnTo>
                    <a:pt x="3469" y="3468"/>
                  </a:lnTo>
                  <a:lnTo>
                    <a:pt x="3151" y="3761"/>
                  </a:lnTo>
                  <a:lnTo>
                    <a:pt x="2834" y="4054"/>
                  </a:lnTo>
                  <a:lnTo>
                    <a:pt x="2516" y="4372"/>
                  </a:lnTo>
                  <a:lnTo>
                    <a:pt x="2223" y="4714"/>
                  </a:lnTo>
                  <a:lnTo>
                    <a:pt x="1930" y="5080"/>
                  </a:lnTo>
                  <a:lnTo>
                    <a:pt x="1686" y="5422"/>
                  </a:lnTo>
                  <a:lnTo>
                    <a:pt x="1442" y="5788"/>
                  </a:lnTo>
                  <a:lnTo>
                    <a:pt x="1222" y="6179"/>
                  </a:lnTo>
                  <a:lnTo>
                    <a:pt x="1002" y="6570"/>
                  </a:lnTo>
                  <a:lnTo>
                    <a:pt x="807" y="6961"/>
                  </a:lnTo>
                  <a:lnTo>
                    <a:pt x="660" y="7376"/>
                  </a:lnTo>
                  <a:lnTo>
                    <a:pt x="489" y="7791"/>
                  </a:lnTo>
                  <a:lnTo>
                    <a:pt x="367" y="8206"/>
                  </a:lnTo>
                  <a:lnTo>
                    <a:pt x="245" y="8622"/>
                  </a:lnTo>
                  <a:lnTo>
                    <a:pt x="172" y="9061"/>
                  </a:lnTo>
                  <a:lnTo>
                    <a:pt x="98" y="9501"/>
                  </a:lnTo>
                  <a:lnTo>
                    <a:pt x="25" y="9940"/>
                  </a:lnTo>
                  <a:lnTo>
                    <a:pt x="1" y="10380"/>
                  </a:lnTo>
                  <a:lnTo>
                    <a:pt x="196" y="10111"/>
                  </a:lnTo>
                  <a:lnTo>
                    <a:pt x="465" y="9867"/>
                  </a:lnTo>
                  <a:lnTo>
                    <a:pt x="758" y="9647"/>
                  </a:lnTo>
                  <a:lnTo>
                    <a:pt x="1075" y="9452"/>
                  </a:lnTo>
                  <a:lnTo>
                    <a:pt x="1442" y="9305"/>
                  </a:lnTo>
                  <a:lnTo>
                    <a:pt x="1808" y="9183"/>
                  </a:lnTo>
                  <a:lnTo>
                    <a:pt x="2223" y="9110"/>
                  </a:lnTo>
                  <a:lnTo>
                    <a:pt x="2638" y="9086"/>
                  </a:lnTo>
                  <a:lnTo>
                    <a:pt x="2956" y="9110"/>
                  </a:lnTo>
                  <a:lnTo>
                    <a:pt x="3249" y="9134"/>
                  </a:lnTo>
                  <a:lnTo>
                    <a:pt x="3542" y="9208"/>
                  </a:lnTo>
                  <a:lnTo>
                    <a:pt x="3811" y="9281"/>
                  </a:lnTo>
                  <a:lnTo>
                    <a:pt x="4079" y="9379"/>
                  </a:lnTo>
                  <a:lnTo>
                    <a:pt x="4323" y="9501"/>
                  </a:lnTo>
                  <a:lnTo>
                    <a:pt x="4543" y="9647"/>
                  </a:lnTo>
                  <a:lnTo>
                    <a:pt x="4763" y="9794"/>
                  </a:lnTo>
                  <a:lnTo>
                    <a:pt x="4812" y="9305"/>
                  </a:lnTo>
                  <a:lnTo>
                    <a:pt x="4934" y="8573"/>
                  </a:lnTo>
                  <a:lnTo>
                    <a:pt x="5007" y="8109"/>
                  </a:lnTo>
                  <a:lnTo>
                    <a:pt x="5129" y="7620"/>
                  </a:lnTo>
                  <a:lnTo>
                    <a:pt x="5276" y="7107"/>
                  </a:lnTo>
                  <a:lnTo>
                    <a:pt x="5447" y="6546"/>
                  </a:lnTo>
                  <a:lnTo>
                    <a:pt x="5642" y="5984"/>
                  </a:lnTo>
                  <a:lnTo>
                    <a:pt x="5887" y="5373"/>
                  </a:lnTo>
                  <a:lnTo>
                    <a:pt x="6180" y="4763"/>
                  </a:lnTo>
                  <a:lnTo>
                    <a:pt x="6522" y="4152"/>
                  </a:lnTo>
                  <a:lnTo>
                    <a:pt x="6888" y="3542"/>
                  </a:lnTo>
                  <a:lnTo>
                    <a:pt x="7303" y="2931"/>
                  </a:lnTo>
                  <a:lnTo>
                    <a:pt x="7792" y="2345"/>
                  </a:lnTo>
                  <a:lnTo>
                    <a:pt x="8329" y="1783"/>
                  </a:lnTo>
                  <a:lnTo>
                    <a:pt x="8402" y="1710"/>
                  </a:lnTo>
                  <a:lnTo>
                    <a:pt x="8597" y="1710"/>
                  </a:lnTo>
                  <a:lnTo>
                    <a:pt x="8671" y="1783"/>
                  </a:lnTo>
                  <a:lnTo>
                    <a:pt x="8720" y="1856"/>
                  </a:lnTo>
                  <a:lnTo>
                    <a:pt x="8744" y="1954"/>
                  </a:lnTo>
                  <a:lnTo>
                    <a:pt x="8720" y="2027"/>
                  </a:lnTo>
                  <a:lnTo>
                    <a:pt x="8671" y="2125"/>
                  </a:lnTo>
                  <a:lnTo>
                    <a:pt x="8182" y="2662"/>
                  </a:lnTo>
                  <a:lnTo>
                    <a:pt x="7718" y="3200"/>
                  </a:lnTo>
                  <a:lnTo>
                    <a:pt x="7328" y="3786"/>
                  </a:lnTo>
                  <a:lnTo>
                    <a:pt x="6961" y="4348"/>
                  </a:lnTo>
                  <a:lnTo>
                    <a:pt x="6668" y="4934"/>
                  </a:lnTo>
                  <a:lnTo>
                    <a:pt x="6375" y="5495"/>
                  </a:lnTo>
                  <a:lnTo>
                    <a:pt x="6155" y="6082"/>
                  </a:lnTo>
                  <a:lnTo>
                    <a:pt x="5960" y="6619"/>
                  </a:lnTo>
                  <a:lnTo>
                    <a:pt x="5789" y="7156"/>
                  </a:lnTo>
                  <a:lnTo>
                    <a:pt x="5642" y="7645"/>
                  </a:lnTo>
                  <a:lnTo>
                    <a:pt x="5520" y="8109"/>
                  </a:lnTo>
                  <a:lnTo>
                    <a:pt x="5423" y="8548"/>
                  </a:lnTo>
                  <a:lnTo>
                    <a:pt x="5300" y="9257"/>
                  </a:lnTo>
                  <a:lnTo>
                    <a:pt x="5252" y="9769"/>
                  </a:lnTo>
                  <a:lnTo>
                    <a:pt x="5471" y="9623"/>
                  </a:lnTo>
                  <a:lnTo>
                    <a:pt x="5691" y="9476"/>
                  </a:lnTo>
                  <a:lnTo>
                    <a:pt x="5935" y="9379"/>
                  </a:lnTo>
                  <a:lnTo>
                    <a:pt x="6180" y="9281"/>
                  </a:lnTo>
                  <a:lnTo>
                    <a:pt x="6448" y="9208"/>
                  </a:lnTo>
                  <a:lnTo>
                    <a:pt x="6741" y="9134"/>
                  </a:lnTo>
                  <a:lnTo>
                    <a:pt x="7034" y="9110"/>
                  </a:lnTo>
                  <a:lnTo>
                    <a:pt x="7328" y="9086"/>
                  </a:lnTo>
                  <a:lnTo>
                    <a:pt x="7645" y="9110"/>
                  </a:lnTo>
                  <a:lnTo>
                    <a:pt x="7938" y="9134"/>
                  </a:lnTo>
                  <a:lnTo>
                    <a:pt x="8207" y="9208"/>
                  </a:lnTo>
                  <a:lnTo>
                    <a:pt x="8475" y="9281"/>
                  </a:lnTo>
                  <a:lnTo>
                    <a:pt x="8744" y="9379"/>
                  </a:lnTo>
                  <a:lnTo>
                    <a:pt x="8988" y="9501"/>
                  </a:lnTo>
                  <a:lnTo>
                    <a:pt x="9208" y="9623"/>
                  </a:lnTo>
                  <a:lnTo>
                    <a:pt x="9428" y="9794"/>
                  </a:lnTo>
                  <a:lnTo>
                    <a:pt x="9428" y="1954"/>
                  </a:lnTo>
                  <a:lnTo>
                    <a:pt x="9452" y="1856"/>
                  </a:lnTo>
                  <a:lnTo>
                    <a:pt x="9501" y="1783"/>
                  </a:lnTo>
                  <a:lnTo>
                    <a:pt x="9574" y="1710"/>
                  </a:lnTo>
                  <a:lnTo>
                    <a:pt x="9770" y="1710"/>
                  </a:lnTo>
                  <a:lnTo>
                    <a:pt x="9843" y="1783"/>
                  </a:lnTo>
                  <a:lnTo>
                    <a:pt x="9892" y="1856"/>
                  </a:lnTo>
                  <a:lnTo>
                    <a:pt x="9916" y="1954"/>
                  </a:lnTo>
                  <a:lnTo>
                    <a:pt x="9916" y="9794"/>
                  </a:lnTo>
                  <a:lnTo>
                    <a:pt x="10136" y="9623"/>
                  </a:lnTo>
                  <a:lnTo>
                    <a:pt x="10356" y="9501"/>
                  </a:lnTo>
                  <a:lnTo>
                    <a:pt x="10600" y="9379"/>
                  </a:lnTo>
                  <a:lnTo>
                    <a:pt x="10869" y="9281"/>
                  </a:lnTo>
                  <a:lnTo>
                    <a:pt x="11137" y="9208"/>
                  </a:lnTo>
                  <a:lnTo>
                    <a:pt x="11406" y="9134"/>
                  </a:lnTo>
                  <a:lnTo>
                    <a:pt x="11699" y="9110"/>
                  </a:lnTo>
                  <a:lnTo>
                    <a:pt x="12017" y="9086"/>
                  </a:lnTo>
                  <a:lnTo>
                    <a:pt x="12310" y="9110"/>
                  </a:lnTo>
                  <a:lnTo>
                    <a:pt x="12603" y="9134"/>
                  </a:lnTo>
                  <a:lnTo>
                    <a:pt x="12896" y="9208"/>
                  </a:lnTo>
                  <a:lnTo>
                    <a:pt x="13165" y="9281"/>
                  </a:lnTo>
                  <a:lnTo>
                    <a:pt x="13409" y="9379"/>
                  </a:lnTo>
                  <a:lnTo>
                    <a:pt x="13653" y="9476"/>
                  </a:lnTo>
                  <a:lnTo>
                    <a:pt x="13873" y="9623"/>
                  </a:lnTo>
                  <a:lnTo>
                    <a:pt x="14093" y="9769"/>
                  </a:lnTo>
                  <a:lnTo>
                    <a:pt x="14019" y="9257"/>
                  </a:lnTo>
                  <a:lnTo>
                    <a:pt x="13897" y="8548"/>
                  </a:lnTo>
                  <a:lnTo>
                    <a:pt x="13824" y="8109"/>
                  </a:lnTo>
                  <a:lnTo>
                    <a:pt x="13702" y="7645"/>
                  </a:lnTo>
                  <a:lnTo>
                    <a:pt x="13555" y="7132"/>
                  </a:lnTo>
                  <a:lnTo>
                    <a:pt x="13384" y="6619"/>
                  </a:lnTo>
                  <a:lnTo>
                    <a:pt x="13189" y="6057"/>
                  </a:lnTo>
                  <a:lnTo>
                    <a:pt x="12945" y="5495"/>
                  </a:lnTo>
                  <a:lnTo>
                    <a:pt x="12676" y="4934"/>
                  </a:lnTo>
                  <a:lnTo>
                    <a:pt x="12359" y="4348"/>
                  </a:lnTo>
                  <a:lnTo>
                    <a:pt x="12017" y="3786"/>
                  </a:lnTo>
                  <a:lnTo>
                    <a:pt x="11626" y="3200"/>
                  </a:lnTo>
                  <a:lnTo>
                    <a:pt x="11162" y="2662"/>
                  </a:lnTo>
                  <a:lnTo>
                    <a:pt x="10673" y="2125"/>
                  </a:lnTo>
                  <a:lnTo>
                    <a:pt x="10625" y="2027"/>
                  </a:lnTo>
                  <a:lnTo>
                    <a:pt x="10600" y="1954"/>
                  </a:lnTo>
                  <a:lnTo>
                    <a:pt x="10625" y="1856"/>
                  </a:lnTo>
                  <a:lnTo>
                    <a:pt x="10673" y="1783"/>
                  </a:lnTo>
                  <a:lnTo>
                    <a:pt x="10747" y="1710"/>
                  </a:lnTo>
                  <a:lnTo>
                    <a:pt x="10942" y="1710"/>
                  </a:lnTo>
                  <a:lnTo>
                    <a:pt x="11015" y="1783"/>
                  </a:lnTo>
                  <a:lnTo>
                    <a:pt x="11553" y="2345"/>
                  </a:lnTo>
                  <a:lnTo>
                    <a:pt x="12017" y="2931"/>
                  </a:lnTo>
                  <a:lnTo>
                    <a:pt x="12456" y="3542"/>
                  </a:lnTo>
                  <a:lnTo>
                    <a:pt x="12823" y="4152"/>
                  </a:lnTo>
                  <a:lnTo>
                    <a:pt x="13165" y="4787"/>
                  </a:lnTo>
                  <a:lnTo>
                    <a:pt x="13458" y="5373"/>
                  </a:lnTo>
                  <a:lnTo>
                    <a:pt x="13702" y="5984"/>
                  </a:lnTo>
                  <a:lnTo>
                    <a:pt x="13897" y="6546"/>
                  </a:lnTo>
                  <a:lnTo>
                    <a:pt x="14068" y="7107"/>
                  </a:lnTo>
                  <a:lnTo>
                    <a:pt x="14215" y="7620"/>
                  </a:lnTo>
                  <a:lnTo>
                    <a:pt x="14337" y="8109"/>
                  </a:lnTo>
                  <a:lnTo>
                    <a:pt x="14410" y="8573"/>
                  </a:lnTo>
                  <a:lnTo>
                    <a:pt x="14532" y="9305"/>
                  </a:lnTo>
                  <a:lnTo>
                    <a:pt x="14581" y="9794"/>
                  </a:lnTo>
                  <a:lnTo>
                    <a:pt x="14801" y="9647"/>
                  </a:lnTo>
                  <a:lnTo>
                    <a:pt x="15021" y="9501"/>
                  </a:lnTo>
                  <a:lnTo>
                    <a:pt x="15265" y="9379"/>
                  </a:lnTo>
                  <a:lnTo>
                    <a:pt x="15534" y="9281"/>
                  </a:lnTo>
                  <a:lnTo>
                    <a:pt x="15802" y="9208"/>
                  </a:lnTo>
                  <a:lnTo>
                    <a:pt x="16095" y="9134"/>
                  </a:lnTo>
                  <a:lnTo>
                    <a:pt x="16388" y="9110"/>
                  </a:lnTo>
                  <a:lnTo>
                    <a:pt x="16706" y="9086"/>
                  </a:lnTo>
                  <a:lnTo>
                    <a:pt x="17121" y="9110"/>
                  </a:lnTo>
                  <a:lnTo>
                    <a:pt x="17536" y="9183"/>
                  </a:lnTo>
                  <a:lnTo>
                    <a:pt x="17903" y="9305"/>
                  </a:lnTo>
                  <a:lnTo>
                    <a:pt x="18269" y="9452"/>
                  </a:lnTo>
                  <a:lnTo>
                    <a:pt x="18587" y="9647"/>
                  </a:lnTo>
                  <a:lnTo>
                    <a:pt x="18880" y="9867"/>
                  </a:lnTo>
                  <a:lnTo>
                    <a:pt x="19148" y="10111"/>
                  </a:lnTo>
                  <a:lnTo>
                    <a:pt x="19344" y="10380"/>
                  </a:lnTo>
                  <a:lnTo>
                    <a:pt x="19319" y="9940"/>
                  </a:lnTo>
                  <a:lnTo>
                    <a:pt x="19246" y="9501"/>
                  </a:lnTo>
                  <a:lnTo>
                    <a:pt x="19173" y="9061"/>
                  </a:lnTo>
                  <a:lnTo>
                    <a:pt x="19099" y="8622"/>
                  </a:lnTo>
                  <a:lnTo>
                    <a:pt x="18977" y="8206"/>
                  </a:lnTo>
                  <a:lnTo>
                    <a:pt x="18855" y="7791"/>
                  </a:lnTo>
                  <a:lnTo>
                    <a:pt x="18684" y="7376"/>
                  </a:lnTo>
                  <a:lnTo>
                    <a:pt x="18538" y="6961"/>
                  </a:lnTo>
                  <a:lnTo>
                    <a:pt x="18342" y="6570"/>
                  </a:lnTo>
                  <a:lnTo>
                    <a:pt x="18122" y="6179"/>
                  </a:lnTo>
                  <a:lnTo>
                    <a:pt x="17903" y="5788"/>
                  </a:lnTo>
                  <a:lnTo>
                    <a:pt x="17658" y="5422"/>
                  </a:lnTo>
                  <a:lnTo>
                    <a:pt x="17414" y="5080"/>
                  </a:lnTo>
                  <a:lnTo>
                    <a:pt x="17121" y="4714"/>
                  </a:lnTo>
                  <a:lnTo>
                    <a:pt x="16828" y="4372"/>
                  </a:lnTo>
                  <a:lnTo>
                    <a:pt x="16511" y="4054"/>
                  </a:lnTo>
                  <a:lnTo>
                    <a:pt x="16193" y="3761"/>
                  </a:lnTo>
                  <a:lnTo>
                    <a:pt x="15876" y="3468"/>
                  </a:lnTo>
                  <a:lnTo>
                    <a:pt x="15534" y="3175"/>
                  </a:lnTo>
                  <a:lnTo>
                    <a:pt x="15167" y="2931"/>
                  </a:lnTo>
                  <a:lnTo>
                    <a:pt x="14801" y="2687"/>
                  </a:lnTo>
                  <a:lnTo>
                    <a:pt x="14435" y="2467"/>
                  </a:lnTo>
                  <a:lnTo>
                    <a:pt x="14044" y="2247"/>
                  </a:lnTo>
                  <a:lnTo>
                    <a:pt x="13653" y="2076"/>
                  </a:lnTo>
                  <a:lnTo>
                    <a:pt x="13262" y="1905"/>
                  </a:lnTo>
                  <a:lnTo>
                    <a:pt x="12847" y="1759"/>
                  </a:lnTo>
                  <a:lnTo>
                    <a:pt x="12432" y="1612"/>
                  </a:lnTo>
                  <a:lnTo>
                    <a:pt x="12017" y="1514"/>
                  </a:lnTo>
                  <a:lnTo>
                    <a:pt x="11577" y="1417"/>
                  </a:lnTo>
                  <a:lnTo>
                    <a:pt x="11162" y="1343"/>
                  </a:lnTo>
                  <a:lnTo>
                    <a:pt x="10722" y="1270"/>
                  </a:lnTo>
                  <a:lnTo>
                    <a:pt x="10283" y="1246"/>
                  </a:lnTo>
                  <a:lnTo>
                    <a:pt x="10283" y="611"/>
                  </a:lnTo>
                  <a:lnTo>
                    <a:pt x="10258" y="489"/>
                  </a:lnTo>
                  <a:lnTo>
                    <a:pt x="10234" y="367"/>
                  </a:lnTo>
                  <a:lnTo>
                    <a:pt x="10185" y="269"/>
                  </a:lnTo>
                  <a:lnTo>
                    <a:pt x="10112" y="196"/>
                  </a:lnTo>
                  <a:lnTo>
                    <a:pt x="10014" y="122"/>
                  </a:lnTo>
                  <a:lnTo>
                    <a:pt x="9916" y="49"/>
                  </a:lnTo>
                  <a:lnTo>
                    <a:pt x="9794" y="25"/>
                  </a:lnTo>
                  <a:lnTo>
                    <a:pt x="967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 name="Google Shape;943;p39"/>
          <p:cNvGrpSpPr/>
          <p:nvPr/>
        </p:nvGrpSpPr>
        <p:grpSpPr>
          <a:xfrm>
            <a:off x="713506" y="1391139"/>
            <a:ext cx="338399" cy="237423"/>
            <a:chOff x="559275" y="1683950"/>
            <a:chExt cx="466500" cy="327300"/>
          </a:xfrm>
        </p:grpSpPr>
        <p:sp>
          <p:nvSpPr>
            <p:cNvPr id="944" name="Google Shape;944;p39"/>
            <p:cNvSpPr/>
            <p:nvPr/>
          </p:nvSpPr>
          <p:spPr>
            <a:xfrm>
              <a:off x="559275" y="1683950"/>
              <a:ext cx="466500" cy="197850"/>
            </a:xfrm>
            <a:custGeom>
              <a:avLst/>
              <a:gdLst/>
              <a:ahLst/>
              <a:cxnLst/>
              <a:rect l="l" t="t" r="r" b="b"/>
              <a:pathLst>
                <a:path w="18660" h="7914" extrusionOk="0">
                  <a:moveTo>
                    <a:pt x="391" y="1"/>
                  </a:moveTo>
                  <a:lnTo>
                    <a:pt x="293" y="50"/>
                  </a:lnTo>
                  <a:lnTo>
                    <a:pt x="220" y="74"/>
                  </a:lnTo>
                  <a:lnTo>
                    <a:pt x="147" y="147"/>
                  </a:lnTo>
                  <a:lnTo>
                    <a:pt x="74" y="221"/>
                  </a:lnTo>
                  <a:lnTo>
                    <a:pt x="49" y="294"/>
                  </a:lnTo>
                  <a:lnTo>
                    <a:pt x="0" y="392"/>
                  </a:lnTo>
                  <a:lnTo>
                    <a:pt x="0" y="489"/>
                  </a:lnTo>
                  <a:lnTo>
                    <a:pt x="0" y="1173"/>
                  </a:lnTo>
                  <a:lnTo>
                    <a:pt x="9330" y="7914"/>
                  </a:lnTo>
                  <a:lnTo>
                    <a:pt x="18659" y="1173"/>
                  </a:lnTo>
                  <a:lnTo>
                    <a:pt x="18659" y="489"/>
                  </a:lnTo>
                  <a:lnTo>
                    <a:pt x="18659" y="392"/>
                  </a:lnTo>
                  <a:lnTo>
                    <a:pt x="18611" y="294"/>
                  </a:lnTo>
                  <a:lnTo>
                    <a:pt x="18586" y="221"/>
                  </a:lnTo>
                  <a:lnTo>
                    <a:pt x="18513" y="147"/>
                  </a:lnTo>
                  <a:lnTo>
                    <a:pt x="18440" y="74"/>
                  </a:lnTo>
                  <a:lnTo>
                    <a:pt x="18366" y="50"/>
                  </a:lnTo>
                  <a:lnTo>
                    <a:pt x="18269"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9"/>
            <p:cNvSpPr/>
            <p:nvPr/>
          </p:nvSpPr>
          <p:spPr>
            <a:xfrm>
              <a:off x="559275" y="1727925"/>
              <a:ext cx="466500" cy="283325"/>
            </a:xfrm>
            <a:custGeom>
              <a:avLst/>
              <a:gdLst/>
              <a:ahLst/>
              <a:cxnLst/>
              <a:rect l="l" t="t" r="r" b="b"/>
              <a:pathLst>
                <a:path w="18660" h="11333" extrusionOk="0">
                  <a:moveTo>
                    <a:pt x="0" y="0"/>
                  </a:moveTo>
                  <a:lnTo>
                    <a:pt x="0" y="10844"/>
                  </a:lnTo>
                  <a:lnTo>
                    <a:pt x="0" y="10917"/>
                  </a:lnTo>
                  <a:lnTo>
                    <a:pt x="5129" y="7230"/>
                  </a:lnTo>
                  <a:lnTo>
                    <a:pt x="5227" y="7181"/>
                  </a:lnTo>
                  <a:lnTo>
                    <a:pt x="5325" y="7181"/>
                  </a:lnTo>
                  <a:lnTo>
                    <a:pt x="5398" y="7205"/>
                  </a:lnTo>
                  <a:lnTo>
                    <a:pt x="5471" y="7278"/>
                  </a:lnTo>
                  <a:lnTo>
                    <a:pt x="5520" y="7376"/>
                  </a:lnTo>
                  <a:lnTo>
                    <a:pt x="5520" y="7474"/>
                  </a:lnTo>
                  <a:lnTo>
                    <a:pt x="5471" y="7547"/>
                  </a:lnTo>
                  <a:lnTo>
                    <a:pt x="5422" y="7620"/>
                  </a:lnTo>
                  <a:lnTo>
                    <a:pt x="318" y="11308"/>
                  </a:lnTo>
                  <a:lnTo>
                    <a:pt x="415" y="11333"/>
                  </a:lnTo>
                  <a:lnTo>
                    <a:pt x="18244" y="11333"/>
                  </a:lnTo>
                  <a:lnTo>
                    <a:pt x="18342" y="11308"/>
                  </a:lnTo>
                  <a:lnTo>
                    <a:pt x="13238" y="7620"/>
                  </a:lnTo>
                  <a:lnTo>
                    <a:pt x="13189" y="7547"/>
                  </a:lnTo>
                  <a:lnTo>
                    <a:pt x="13140" y="7474"/>
                  </a:lnTo>
                  <a:lnTo>
                    <a:pt x="13140" y="7376"/>
                  </a:lnTo>
                  <a:lnTo>
                    <a:pt x="13189" y="7278"/>
                  </a:lnTo>
                  <a:lnTo>
                    <a:pt x="13262" y="7205"/>
                  </a:lnTo>
                  <a:lnTo>
                    <a:pt x="13335" y="7181"/>
                  </a:lnTo>
                  <a:lnTo>
                    <a:pt x="13433" y="7181"/>
                  </a:lnTo>
                  <a:lnTo>
                    <a:pt x="13531" y="7230"/>
                  </a:lnTo>
                  <a:lnTo>
                    <a:pt x="18659" y="10917"/>
                  </a:lnTo>
                  <a:lnTo>
                    <a:pt x="18659" y="10844"/>
                  </a:lnTo>
                  <a:lnTo>
                    <a:pt x="18659" y="0"/>
                  </a:lnTo>
                  <a:lnTo>
                    <a:pt x="9476" y="6643"/>
                  </a:lnTo>
                  <a:lnTo>
                    <a:pt x="9403" y="6692"/>
                  </a:lnTo>
                  <a:lnTo>
                    <a:pt x="9257" y="6692"/>
                  </a:lnTo>
                  <a:lnTo>
                    <a:pt x="9183" y="6643"/>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 name="Google Shape;946;p39"/>
          <p:cNvGrpSpPr/>
          <p:nvPr/>
        </p:nvGrpSpPr>
        <p:grpSpPr>
          <a:xfrm>
            <a:off x="1202480" y="1344206"/>
            <a:ext cx="338399" cy="331308"/>
            <a:chOff x="1233350" y="1619250"/>
            <a:chExt cx="466500" cy="456725"/>
          </a:xfrm>
        </p:grpSpPr>
        <p:sp>
          <p:nvSpPr>
            <p:cNvPr id="947" name="Google Shape;947;p39"/>
            <p:cNvSpPr/>
            <p:nvPr/>
          </p:nvSpPr>
          <p:spPr>
            <a:xfrm>
              <a:off x="1233350" y="1619250"/>
              <a:ext cx="466500" cy="456725"/>
            </a:xfrm>
            <a:custGeom>
              <a:avLst/>
              <a:gdLst/>
              <a:ahLst/>
              <a:cxnLst/>
              <a:rect l="l" t="t" r="r" b="b"/>
              <a:pathLst>
                <a:path w="18660" h="18269" extrusionOk="0">
                  <a:moveTo>
                    <a:pt x="14923" y="5080"/>
                  </a:moveTo>
                  <a:lnTo>
                    <a:pt x="14923" y="9037"/>
                  </a:lnTo>
                  <a:lnTo>
                    <a:pt x="17316" y="7913"/>
                  </a:lnTo>
                  <a:lnTo>
                    <a:pt x="9476" y="13579"/>
                  </a:lnTo>
                  <a:lnTo>
                    <a:pt x="9403" y="13604"/>
                  </a:lnTo>
                  <a:lnTo>
                    <a:pt x="9330" y="13628"/>
                  </a:lnTo>
                  <a:lnTo>
                    <a:pt x="9257" y="13604"/>
                  </a:lnTo>
                  <a:lnTo>
                    <a:pt x="9183" y="13579"/>
                  </a:lnTo>
                  <a:lnTo>
                    <a:pt x="1344" y="7913"/>
                  </a:lnTo>
                  <a:lnTo>
                    <a:pt x="3737" y="9037"/>
                  </a:lnTo>
                  <a:lnTo>
                    <a:pt x="3737" y="5080"/>
                  </a:lnTo>
                  <a:close/>
                  <a:moveTo>
                    <a:pt x="9330" y="0"/>
                  </a:moveTo>
                  <a:lnTo>
                    <a:pt x="0" y="6741"/>
                  </a:lnTo>
                  <a:lnTo>
                    <a:pt x="0" y="17780"/>
                  </a:lnTo>
                  <a:lnTo>
                    <a:pt x="0" y="17853"/>
                  </a:lnTo>
                  <a:lnTo>
                    <a:pt x="5129" y="14165"/>
                  </a:lnTo>
                  <a:lnTo>
                    <a:pt x="5227" y="14117"/>
                  </a:lnTo>
                  <a:lnTo>
                    <a:pt x="5325" y="14117"/>
                  </a:lnTo>
                  <a:lnTo>
                    <a:pt x="5398" y="14141"/>
                  </a:lnTo>
                  <a:lnTo>
                    <a:pt x="5471" y="14214"/>
                  </a:lnTo>
                  <a:lnTo>
                    <a:pt x="5520" y="14312"/>
                  </a:lnTo>
                  <a:lnTo>
                    <a:pt x="5520" y="14385"/>
                  </a:lnTo>
                  <a:lnTo>
                    <a:pt x="5471" y="14483"/>
                  </a:lnTo>
                  <a:lnTo>
                    <a:pt x="5422" y="14556"/>
                  </a:lnTo>
                  <a:lnTo>
                    <a:pt x="318" y="18244"/>
                  </a:lnTo>
                  <a:lnTo>
                    <a:pt x="416" y="18244"/>
                  </a:lnTo>
                  <a:lnTo>
                    <a:pt x="489" y="18268"/>
                  </a:lnTo>
                  <a:lnTo>
                    <a:pt x="18171" y="18268"/>
                  </a:lnTo>
                  <a:lnTo>
                    <a:pt x="18244" y="18244"/>
                  </a:lnTo>
                  <a:lnTo>
                    <a:pt x="18342" y="18244"/>
                  </a:lnTo>
                  <a:lnTo>
                    <a:pt x="13238" y="14556"/>
                  </a:lnTo>
                  <a:lnTo>
                    <a:pt x="13189" y="14483"/>
                  </a:lnTo>
                  <a:lnTo>
                    <a:pt x="13140" y="14385"/>
                  </a:lnTo>
                  <a:lnTo>
                    <a:pt x="13140" y="14312"/>
                  </a:lnTo>
                  <a:lnTo>
                    <a:pt x="13189" y="14214"/>
                  </a:lnTo>
                  <a:lnTo>
                    <a:pt x="13262" y="14141"/>
                  </a:lnTo>
                  <a:lnTo>
                    <a:pt x="13335" y="14117"/>
                  </a:lnTo>
                  <a:lnTo>
                    <a:pt x="13433" y="14117"/>
                  </a:lnTo>
                  <a:lnTo>
                    <a:pt x="13531" y="14165"/>
                  </a:lnTo>
                  <a:lnTo>
                    <a:pt x="18660" y="17853"/>
                  </a:lnTo>
                  <a:lnTo>
                    <a:pt x="18660" y="17780"/>
                  </a:lnTo>
                  <a:lnTo>
                    <a:pt x="18660" y="6741"/>
                  </a:lnTo>
                  <a:lnTo>
                    <a:pt x="933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9"/>
            <p:cNvSpPr/>
            <p:nvPr/>
          </p:nvSpPr>
          <p:spPr>
            <a:xfrm>
              <a:off x="1382325" y="1792025"/>
              <a:ext cx="168550" cy="12250"/>
            </a:xfrm>
            <a:custGeom>
              <a:avLst/>
              <a:gdLst/>
              <a:ahLst/>
              <a:cxnLst/>
              <a:rect l="l" t="t" r="r" b="b"/>
              <a:pathLst>
                <a:path w="6742" h="490" extrusionOk="0">
                  <a:moveTo>
                    <a:pt x="147" y="1"/>
                  </a:move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9"/>
            <p:cNvSpPr/>
            <p:nvPr/>
          </p:nvSpPr>
          <p:spPr>
            <a:xfrm>
              <a:off x="1382325" y="1825000"/>
              <a:ext cx="168550" cy="12250"/>
            </a:xfrm>
            <a:custGeom>
              <a:avLst/>
              <a:gdLst/>
              <a:ahLst/>
              <a:cxnLst/>
              <a:rect l="l" t="t" r="r" b="b"/>
              <a:pathLst>
                <a:path w="6742" h="490" extrusionOk="0">
                  <a:moveTo>
                    <a:pt x="245" y="1"/>
                  </a:moveTo>
                  <a:lnTo>
                    <a:pt x="147" y="25"/>
                  </a:lnTo>
                  <a:lnTo>
                    <a:pt x="74" y="74"/>
                  </a:lnTo>
                  <a:lnTo>
                    <a:pt x="25" y="147"/>
                  </a:lnTo>
                  <a:lnTo>
                    <a:pt x="1" y="245"/>
                  </a:lnTo>
                  <a:lnTo>
                    <a:pt x="25" y="343"/>
                  </a:lnTo>
                  <a:lnTo>
                    <a:pt x="74" y="416"/>
                  </a:lnTo>
                  <a:lnTo>
                    <a:pt x="147" y="465"/>
                  </a:lnTo>
                  <a:lnTo>
                    <a:pt x="245" y="489"/>
                  </a:lnTo>
                  <a:lnTo>
                    <a:pt x="6497" y="489"/>
                  </a:lnTo>
                  <a:lnTo>
                    <a:pt x="6595" y="465"/>
                  </a:lnTo>
                  <a:lnTo>
                    <a:pt x="6668" y="416"/>
                  </a:lnTo>
                  <a:lnTo>
                    <a:pt x="6717" y="343"/>
                  </a:lnTo>
                  <a:lnTo>
                    <a:pt x="6741" y="245"/>
                  </a:lnTo>
                  <a:lnTo>
                    <a:pt x="6717" y="147"/>
                  </a:lnTo>
                  <a:lnTo>
                    <a:pt x="6668" y="74"/>
                  </a:lnTo>
                  <a:lnTo>
                    <a:pt x="6595" y="25"/>
                  </a:lnTo>
                  <a:lnTo>
                    <a:pt x="649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9"/>
            <p:cNvSpPr/>
            <p:nvPr/>
          </p:nvSpPr>
          <p:spPr>
            <a:xfrm>
              <a:off x="1382325" y="1858575"/>
              <a:ext cx="70850" cy="12250"/>
            </a:xfrm>
            <a:custGeom>
              <a:avLst/>
              <a:gdLst/>
              <a:ahLst/>
              <a:cxnLst/>
              <a:rect l="l" t="t" r="r" b="b"/>
              <a:pathLst>
                <a:path w="2834" h="490" extrusionOk="0">
                  <a:moveTo>
                    <a:pt x="245" y="1"/>
                  </a:moveTo>
                  <a:lnTo>
                    <a:pt x="147" y="25"/>
                  </a:lnTo>
                  <a:lnTo>
                    <a:pt x="74" y="74"/>
                  </a:lnTo>
                  <a:lnTo>
                    <a:pt x="25" y="147"/>
                  </a:lnTo>
                  <a:lnTo>
                    <a:pt x="1" y="245"/>
                  </a:lnTo>
                  <a:lnTo>
                    <a:pt x="25" y="343"/>
                  </a:lnTo>
                  <a:lnTo>
                    <a:pt x="74" y="416"/>
                  </a:lnTo>
                  <a:lnTo>
                    <a:pt x="147" y="465"/>
                  </a:lnTo>
                  <a:lnTo>
                    <a:pt x="245" y="489"/>
                  </a:lnTo>
                  <a:lnTo>
                    <a:pt x="2589" y="489"/>
                  </a:lnTo>
                  <a:lnTo>
                    <a:pt x="2687" y="465"/>
                  </a:lnTo>
                  <a:lnTo>
                    <a:pt x="2760" y="416"/>
                  </a:lnTo>
                  <a:lnTo>
                    <a:pt x="2809" y="343"/>
                  </a:lnTo>
                  <a:lnTo>
                    <a:pt x="2834" y="245"/>
                  </a:lnTo>
                  <a:lnTo>
                    <a:pt x="2809" y="147"/>
                  </a:lnTo>
                  <a:lnTo>
                    <a:pt x="2760" y="74"/>
                  </a:lnTo>
                  <a:lnTo>
                    <a:pt x="2687" y="25"/>
                  </a:lnTo>
                  <a:lnTo>
                    <a:pt x="2589"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 name="Google Shape;951;p39"/>
          <p:cNvGrpSpPr/>
          <p:nvPr/>
        </p:nvGrpSpPr>
        <p:grpSpPr>
          <a:xfrm>
            <a:off x="1702081" y="1351278"/>
            <a:ext cx="317145" cy="317145"/>
            <a:chOff x="1922075" y="1629000"/>
            <a:chExt cx="437200" cy="437200"/>
          </a:xfrm>
        </p:grpSpPr>
        <p:sp>
          <p:nvSpPr>
            <p:cNvPr id="952" name="Google Shape;952;p39"/>
            <p:cNvSpPr/>
            <p:nvPr/>
          </p:nvSpPr>
          <p:spPr>
            <a:xfrm>
              <a:off x="2208425" y="1629000"/>
              <a:ext cx="150850" cy="150850"/>
            </a:xfrm>
            <a:custGeom>
              <a:avLst/>
              <a:gdLst/>
              <a:ahLst/>
              <a:cxnLst/>
              <a:rect l="l" t="t" r="r" b="b"/>
              <a:pathLst>
                <a:path w="6034" h="6034" extrusionOk="0">
                  <a:moveTo>
                    <a:pt x="2004" y="1"/>
                  </a:moveTo>
                  <a:lnTo>
                    <a:pt x="1881" y="25"/>
                  </a:lnTo>
                  <a:lnTo>
                    <a:pt x="1784" y="50"/>
                  </a:lnTo>
                  <a:lnTo>
                    <a:pt x="1686" y="98"/>
                  </a:lnTo>
                  <a:lnTo>
                    <a:pt x="1588" y="172"/>
                  </a:lnTo>
                  <a:lnTo>
                    <a:pt x="1" y="1784"/>
                  </a:lnTo>
                  <a:lnTo>
                    <a:pt x="4251" y="6033"/>
                  </a:lnTo>
                  <a:lnTo>
                    <a:pt x="5862" y="4446"/>
                  </a:lnTo>
                  <a:lnTo>
                    <a:pt x="5936" y="4348"/>
                  </a:lnTo>
                  <a:lnTo>
                    <a:pt x="5985" y="4250"/>
                  </a:lnTo>
                  <a:lnTo>
                    <a:pt x="6009" y="4153"/>
                  </a:lnTo>
                  <a:lnTo>
                    <a:pt x="6033" y="4031"/>
                  </a:lnTo>
                  <a:lnTo>
                    <a:pt x="6009" y="3933"/>
                  </a:lnTo>
                  <a:lnTo>
                    <a:pt x="5985" y="3811"/>
                  </a:lnTo>
                  <a:lnTo>
                    <a:pt x="5936" y="3713"/>
                  </a:lnTo>
                  <a:lnTo>
                    <a:pt x="5862" y="3615"/>
                  </a:lnTo>
                  <a:lnTo>
                    <a:pt x="2419" y="172"/>
                  </a:lnTo>
                  <a:lnTo>
                    <a:pt x="2321" y="98"/>
                  </a:lnTo>
                  <a:lnTo>
                    <a:pt x="2223" y="50"/>
                  </a:lnTo>
                  <a:lnTo>
                    <a:pt x="2101" y="25"/>
                  </a:lnTo>
                  <a:lnTo>
                    <a:pt x="2004"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9"/>
            <p:cNvSpPr/>
            <p:nvPr/>
          </p:nvSpPr>
          <p:spPr>
            <a:xfrm>
              <a:off x="1922075" y="1686400"/>
              <a:ext cx="379800" cy="379800"/>
            </a:xfrm>
            <a:custGeom>
              <a:avLst/>
              <a:gdLst/>
              <a:ahLst/>
              <a:cxnLst/>
              <a:rect l="l" t="t" r="r" b="b"/>
              <a:pathLst>
                <a:path w="15192" h="15192" extrusionOk="0">
                  <a:moveTo>
                    <a:pt x="1100" y="10527"/>
                  </a:moveTo>
                  <a:lnTo>
                    <a:pt x="4665" y="14093"/>
                  </a:lnTo>
                  <a:lnTo>
                    <a:pt x="4616" y="14117"/>
                  </a:lnTo>
                  <a:lnTo>
                    <a:pt x="1979" y="14508"/>
                  </a:lnTo>
                  <a:lnTo>
                    <a:pt x="684" y="13213"/>
                  </a:lnTo>
                  <a:lnTo>
                    <a:pt x="1075" y="10576"/>
                  </a:lnTo>
                  <a:lnTo>
                    <a:pt x="1100" y="10527"/>
                  </a:lnTo>
                  <a:close/>
                  <a:moveTo>
                    <a:pt x="10918" y="1"/>
                  </a:moveTo>
                  <a:lnTo>
                    <a:pt x="758" y="10185"/>
                  </a:lnTo>
                  <a:lnTo>
                    <a:pt x="684" y="10258"/>
                  </a:lnTo>
                  <a:lnTo>
                    <a:pt x="636" y="10332"/>
                  </a:lnTo>
                  <a:lnTo>
                    <a:pt x="611" y="10405"/>
                  </a:lnTo>
                  <a:lnTo>
                    <a:pt x="587" y="10502"/>
                  </a:lnTo>
                  <a:lnTo>
                    <a:pt x="1" y="14532"/>
                  </a:lnTo>
                  <a:lnTo>
                    <a:pt x="1" y="14654"/>
                  </a:lnTo>
                  <a:lnTo>
                    <a:pt x="25" y="14801"/>
                  </a:lnTo>
                  <a:lnTo>
                    <a:pt x="98" y="14923"/>
                  </a:lnTo>
                  <a:lnTo>
                    <a:pt x="171" y="15021"/>
                  </a:lnTo>
                  <a:lnTo>
                    <a:pt x="269" y="15094"/>
                  </a:lnTo>
                  <a:lnTo>
                    <a:pt x="367" y="15143"/>
                  </a:lnTo>
                  <a:lnTo>
                    <a:pt x="465" y="15167"/>
                  </a:lnTo>
                  <a:lnTo>
                    <a:pt x="587" y="15192"/>
                  </a:lnTo>
                  <a:lnTo>
                    <a:pt x="660" y="15192"/>
                  </a:lnTo>
                  <a:lnTo>
                    <a:pt x="4690" y="14606"/>
                  </a:lnTo>
                  <a:lnTo>
                    <a:pt x="4861" y="14557"/>
                  </a:lnTo>
                  <a:lnTo>
                    <a:pt x="4934" y="14508"/>
                  </a:lnTo>
                  <a:lnTo>
                    <a:pt x="5007" y="14435"/>
                  </a:lnTo>
                  <a:lnTo>
                    <a:pt x="15192" y="4275"/>
                  </a:lnTo>
                  <a:lnTo>
                    <a:pt x="13970" y="3053"/>
                  </a:lnTo>
                  <a:lnTo>
                    <a:pt x="4152" y="12872"/>
                  </a:lnTo>
                  <a:lnTo>
                    <a:pt x="3810" y="12530"/>
                  </a:lnTo>
                  <a:lnTo>
                    <a:pt x="13629" y="2712"/>
                  </a:lnTo>
                  <a:lnTo>
                    <a:pt x="12481" y="1564"/>
                  </a:lnTo>
                  <a:lnTo>
                    <a:pt x="2663" y="11382"/>
                  </a:lnTo>
                  <a:lnTo>
                    <a:pt x="2321" y="11040"/>
                  </a:lnTo>
                  <a:lnTo>
                    <a:pt x="12139" y="1222"/>
                  </a:lnTo>
                  <a:lnTo>
                    <a:pt x="1091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39"/>
          <p:cNvGrpSpPr/>
          <p:nvPr/>
        </p:nvGrpSpPr>
        <p:grpSpPr>
          <a:xfrm>
            <a:off x="2189731" y="1349955"/>
            <a:ext cx="319793" cy="319793"/>
            <a:chOff x="2594325" y="1627175"/>
            <a:chExt cx="440850" cy="440850"/>
          </a:xfrm>
        </p:grpSpPr>
        <p:sp>
          <p:nvSpPr>
            <p:cNvPr id="955" name="Google Shape;955;p39"/>
            <p:cNvSpPr/>
            <p:nvPr/>
          </p:nvSpPr>
          <p:spPr>
            <a:xfrm>
              <a:off x="2594325" y="1890950"/>
              <a:ext cx="177075" cy="177075"/>
            </a:xfrm>
            <a:custGeom>
              <a:avLst/>
              <a:gdLst/>
              <a:ahLst/>
              <a:cxnLst/>
              <a:rect l="l" t="t" r="r" b="b"/>
              <a:pathLst>
                <a:path w="7083" h="7083" extrusionOk="0">
                  <a:moveTo>
                    <a:pt x="5544" y="0"/>
                  </a:moveTo>
                  <a:lnTo>
                    <a:pt x="538" y="5984"/>
                  </a:lnTo>
                  <a:lnTo>
                    <a:pt x="0" y="7083"/>
                  </a:lnTo>
                  <a:lnTo>
                    <a:pt x="1099" y="6546"/>
                  </a:lnTo>
                  <a:lnTo>
                    <a:pt x="7083" y="1539"/>
                  </a:lnTo>
                  <a:lnTo>
                    <a:pt x="554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9"/>
            <p:cNvSpPr/>
            <p:nvPr/>
          </p:nvSpPr>
          <p:spPr>
            <a:xfrm>
              <a:off x="2858700" y="1627175"/>
              <a:ext cx="176475" cy="176475"/>
            </a:xfrm>
            <a:custGeom>
              <a:avLst/>
              <a:gdLst/>
              <a:ahLst/>
              <a:cxnLst/>
              <a:rect l="l" t="t" r="r" b="b"/>
              <a:pathLst>
                <a:path w="7059" h="7059" extrusionOk="0">
                  <a:moveTo>
                    <a:pt x="904" y="1"/>
                  </a:moveTo>
                  <a:lnTo>
                    <a:pt x="782" y="25"/>
                  </a:lnTo>
                  <a:lnTo>
                    <a:pt x="684" y="98"/>
                  </a:lnTo>
                  <a:lnTo>
                    <a:pt x="611" y="147"/>
                  </a:lnTo>
                  <a:lnTo>
                    <a:pt x="489" y="294"/>
                  </a:lnTo>
                  <a:lnTo>
                    <a:pt x="367" y="440"/>
                  </a:lnTo>
                  <a:lnTo>
                    <a:pt x="294" y="587"/>
                  </a:lnTo>
                  <a:lnTo>
                    <a:pt x="196" y="733"/>
                  </a:lnTo>
                  <a:lnTo>
                    <a:pt x="74" y="1051"/>
                  </a:lnTo>
                  <a:lnTo>
                    <a:pt x="0" y="1393"/>
                  </a:lnTo>
                  <a:lnTo>
                    <a:pt x="0" y="1735"/>
                  </a:lnTo>
                  <a:lnTo>
                    <a:pt x="25" y="2052"/>
                  </a:lnTo>
                  <a:lnTo>
                    <a:pt x="123" y="2394"/>
                  </a:lnTo>
                  <a:lnTo>
                    <a:pt x="269" y="2711"/>
                  </a:lnTo>
                  <a:lnTo>
                    <a:pt x="4348" y="6790"/>
                  </a:lnTo>
                  <a:lnTo>
                    <a:pt x="4665" y="6937"/>
                  </a:lnTo>
                  <a:lnTo>
                    <a:pt x="5007" y="7034"/>
                  </a:lnTo>
                  <a:lnTo>
                    <a:pt x="5325" y="7059"/>
                  </a:lnTo>
                  <a:lnTo>
                    <a:pt x="5667" y="7059"/>
                  </a:lnTo>
                  <a:lnTo>
                    <a:pt x="6008" y="6986"/>
                  </a:lnTo>
                  <a:lnTo>
                    <a:pt x="6326" y="6863"/>
                  </a:lnTo>
                  <a:lnTo>
                    <a:pt x="6473" y="6766"/>
                  </a:lnTo>
                  <a:lnTo>
                    <a:pt x="6619" y="6692"/>
                  </a:lnTo>
                  <a:lnTo>
                    <a:pt x="6766" y="6570"/>
                  </a:lnTo>
                  <a:lnTo>
                    <a:pt x="6912" y="6448"/>
                  </a:lnTo>
                  <a:lnTo>
                    <a:pt x="6961" y="6375"/>
                  </a:lnTo>
                  <a:lnTo>
                    <a:pt x="7034" y="6277"/>
                  </a:lnTo>
                  <a:lnTo>
                    <a:pt x="7059" y="6155"/>
                  </a:lnTo>
                  <a:lnTo>
                    <a:pt x="7059" y="6057"/>
                  </a:lnTo>
                  <a:lnTo>
                    <a:pt x="7059" y="5960"/>
                  </a:lnTo>
                  <a:lnTo>
                    <a:pt x="7034" y="5862"/>
                  </a:lnTo>
                  <a:lnTo>
                    <a:pt x="6961" y="5764"/>
                  </a:lnTo>
                  <a:lnTo>
                    <a:pt x="6912" y="5667"/>
                  </a:lnTo>
                  <a:lnTo>
                    <a:pt x="1393" y="147"/>
                  </a:lnTo>
                  <a:lnTo>
                    <a:pt x="1295" y="98"/>
                  </a:lnTo>
                  <a:lnTo>
                    <a:pt x="1197" y="25"/>
                  </a:lnTo>
                  <a:lnTo>
                    <a:pt x="1099"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9"/>
            <p:cNvSpPr/>
            <p:nvPr/>
          </p:nvSpPr>
          <p:spPr>
            <a:xfrm>
              <a:off x="2663325" y="1702275"/>
              <a:ext cx="296750" cy="296775"/>
            </a:xfrm>
            <a:custGeom>
              <a:avLst/>
              <a:gdLst/>
              <a:ahLst/>
              <a:cxnLst/>
              <a:rect l="l" t="t" r="r" b="b"/>
              <a:pathLst>
                <a:path w="11870" h="11871" extrusionOk="0">
                  <a:moveTo>
                    <a:pt x="7718" y="1295"/>
                  </a:moveTo>
                  <a:lnTo>
                    <a:pt x="7815" y="1319"/>
                  </a:lnTo>
                  <a:lnTo>
                    <a:pt x="7889" y="1368"/>
                  </a:lnTo>
                  <a:lnTo>
                    <a:pt x="7938" y="1442"/>
                  </a:lnTo>
                  <a:lnTo>
                    <a:pt x="7938" y="1515"/>
                  </a:lnTo>
                  <a:lnTo>
                    <a:pt x="7938" y="1588"/>
                  </a:lnTo>
                  <a:lnTo>
                    <a:pt x="7889" y="1661"/>
                  </a:lnTo>
                  <a:lnTo>
                    <a:pt x="5862" y="3664"/>
                  </a:lnTo>
                  <a:lnTo>
                    <a:pt x="5788" y="3713"/>
                  </a:lnTo>
                  <a:lnTo>
                    <a:pt x="5715" y="3737"/>
                  </a:lnTo>
                  <a:lnTo>
                    <a:pt x="5642" y="3713"/>
                  </a:lnTo>
                  <a:lnTo>
                    <a:pt x="5569" y="3664"/>
                  </a:lnTo>
                  <a:lnTo>
                    <a:pt x="5520" y="3591"/>
                  </a:lnTo>
                  <a:lnTo>
                    <a:pt x="5495" y="3517"/>
                  </a:lnTo>
                  <a:lnTo>
                    <a:pt x="5520" y="3444"/>
                  </a:lnTo>
                  <a:lnTo>
                    <a:pt x="5569" y="3371"/>
                  </a:lnTo>
                  <a:lnTo>
                    <a:pt x="7571" y="1368"/>
                  </a:lnTo>
                  <a:lnTo>
                    <a:pt x="7644" y="1319"/>
                  </a:lnTo>
                  <a:lnTo>
                    <a:pt x="7718" y="1295"/>
                  </a:lnTo>
                  <a:close/>
                  <a:moveTo>
                    <a:pt x="7767" y="1"/>
                  </a:moveTo>
                  <a:lnTo>
                    <a:pt x="4885" y="2907"/>
                  </a:lnTo>
                  <a:lnTo>
                    <a:pt x="4640" y="2809"/>
                  </a:lnTo>
                  <a:lnTo>
                    <a:pt x="4396" y="2712"/>
                  </a:lnTo>
                  <a:lnTo>
                    <a:pt x="4103" y="2614"/>
                  </a:lnTo>
                  <a:lnTo>
                    <a:pt x="3810" y="2565"/>
                  </a:lnTo>
                  <a:lnTo>
                    <a:pt x="3493" y="2492"/>
                  </a:lnTo>
                  <a:lnTo>
                    <a:pt x="3175" y="2443"/>
                  </a:lnTo>
                  <a:lnTo>
                    <a:pt x="2858" y="2418"/>
                  </a:lnTo>
                  <a:lnTo>
                    <a:pt x="2247" y="2418"/>
                  </a:lnTo>
                  <a:lnTo>
                    <a:pt x="1954" y="2443"/>
                  </a:lnTo>
                  <a:lnTo>
                    <a:pt x="1636" y="2492"/>
                  </a:lnTo>
                  <a:lnTo>
                    <a:pt x="1319" y="2565"/>
                  </a:lnTo>
                  <a:lnTo>
                    <a:pt x="1001" y="2687"/>
                  </a:lnTo>
                  <a:lnTo>
                    <a:pt x="708" y="2809"/>
                  </a:lnTo>
                  <a:lnTo>
                    <a:pt x="415" y="3005"/>
                  </a:lnTo>
                  <a:lnTo>
                    <a:pt x="147" y="3224"/>
                  </a:lnTo>
                  <a:lnTo>
                    <a:pt x="73" y="3298"/>
                  </a:lnTo>
                  <a:lnTo>
                    <a:pt x="24" y="3395"/>
                  </a:lnTo>
                  <a:lnTo>
                    <a:pt x="0" y="3493"/>
                  </a:lnTo>
                  <a:lnTo>
                    <a:pt x="0" y="3615"/>
                  </a:lnTo>
                  <a:lnTo>
                    <a:pt x="0" y="3713"/>
                  </a:lnTo>
                  <a:lnTo>
                    <a:pt x="24" y="3811"/>
                  </a:lnTo>
                  <a:lnTo>
                    <a:pt x="73" y="3908"/>
                  </a:lnTo>
                  <a:lnTo>
                    <a:pt x="147" y="4006"/>
                  </a:lnTo>
                  <a:lnTo>
                    <a:pt x="7864" y="11724"/>
                  </a:lnTo>
                  <a:lnTo>
                    <a:pt x="7962" y="11797"/>
                  </a:lnTo>
                  <a:lnTo>
                    <a:pt x="8060" y="11846"/>
                  </a:lnTo>
                  <a:lnTo>
                    <a:pt x="8157" y="11870"/>
                  </a:lnTo>
                  <a:lnTo>
                    <a:pt x="8377" y="11870"/>
                  </a:lnTo>
                  <a:lnTo>
                    <a:pt x="8475" y="11846"/>
                  </a:lnTo>
                  <a:lnTo>
                    <a:pt x="8573" y="11797"/>
                  </a:lnTo>
                  <a:lnTo>
                    <a:pt x="8646" y="11724"/>
                  </a:lnTo>
                  <a:lnTo>
                    <a:pt x="8866" y="11455"/>
                  </a:lnTo>
                  <a:lnTo>
                    <a:pt x="9061" y="11162"/>
                  </a:lnTo>
                  <a:lnTo>
                    <a:pt x="9183" y="10869"/>
                  </a:lnTo>
                  <a:lnTo>
                    <a:pt x="9305" y="10551"/>
                  </a:lnTo>
                  <a:lnTo>
                    <a:pt x="9379" y="10234"/>
                  </a:lnTo>
                  <a:lnTo>
                    <a:pt x="9427" y="9916"/>
                  </a:lnTo>
                  <a:lnTo>
                    <a:pt x="9452" y="9623"/>
                  </a:lnTo>
                  <a:lnTo>
                    <a:pt x="9452" y="9330"/>
                  </a:lnTo>
                  <a:lnTo>
                    <a:pt x="9452" y="9013"/>
                  </a:lnTo>
                  <a:lnTo>
                    <a:pt x="9427" y="8695"/>
                  </a:lnTo>
                  <a:lnTo>
                    <a:pt x="9379" y="8378"/>
                  </a:lnTo>
                  <a:lnTo>
                    <a:pt x="9305" y="8060"/>
                  </a:lnTo>
                  <a:lnTo>
                    <a:pt x="9256" y="7767"/>
                  </a:lnTo>
                  <a:lnTo>
                    <a:pt x="9159" y="7474"/>
                  </a:lnTo>
                  <a:lnTo>
                    <a:pt x="9061" y="7230"/>
                  </a:lnTo>
                  <a:lnTo>
                    <a:pt x="8963" y="6986"/>
                  </a:lnTo>
                  <a:lnTo>
                    <a:pt x="11870" y="4104"/>
                  </a:lnTo>
                  <a:lnTo>
                    <a:pt x="776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 name="Google Shape;958;p39"/>
          <p:cNvSpPr/>
          <p:nvPr/>
        </p:nvSpPr>
        <p:spPr>
          <a:xfrm>
            <a:off x="2693118" y="1364257"/>
            <a:ext cx="291466" cy="291448"/>
          </a:xfrm>
          <a:custGeom>
            <a:avLst/>
            <a:gdLst/>
            <a:ahLst/>
            <a:cxnLst/>
            <a:rect l="l" t="t" r="r" b="b"/>
            <a:pathLst>
              <a:path w="16072" h="16071" extrusionOk="0">
                <a:moveTo>
                  <a:pt x="8036" y="0"/>
                </a:moveTo>
                <a:lnTo>
                  <a:pt x="7938" y="24"/>
                </a:lnTo>
                <a:lnTo>
                  <a:pt x="7792" y="98"/>
                </a:lnTo>
                <a:lnTo>
                  <a:pt x="7328" y="366"/>
                </a:lnTo>
                <a:lnTo>
                  <a:pt x="7059" y="537"/>
                </a:lnTo>
                <a:lnTo>
                  <a:pt x="6766" y="757"/>
                </a:lnTo>
                <a:lnTo>
                  <a:pt x="6448" y="977"/>
                </a:lnTo>
                <a:lnTo>
                  <a:pt x="6155" y="1246"/>
                </a:lnTo>
                <a:lnTo>
                  <a:pt x="5887" y="1514"/>
                </a:lnTo>
                <a:lnTo>
                  <a:pt x="5643" y="1807"/>
                </a:lnTo>
                <a:lnTo>
                  <a:pt x="5447" y="2100"/>
                </a:lnTo>
                <a:lnTo>
                  <a:pt x="5374" y="2247"/>
                </a:lnTo>
                <a:lnTo>
                  <a:pt x="5325" y="2418"/>
                </a:lnTo>
                <a:lnTo>
                  <a:pt x="5276" y="2564"/>
                </a:lnTo>
                <a:lnTo>
                  <a:pt x="5252" y="2711"/>
                </a:lnTo>
                <a:lnTo>
                  <a:pt x="5252" y="2858"/>
                </a:lnTo>
                <a:lnTo>
                  <a:pt x="5276" y="3029"/>
                </a:lnTo>
                <a:lnTo>
                  <a:pt x="5325" y="3175"/>
                </a:lnTo>
                <a:lnTo>
                  <a:pt x="5398" y="3322"/>
                </a:lnTo>
                <a:lnTo>
                  <a:pt x="5496" y="3468"/>
                </a:lnTo>
                <a:lnTo>
                  <a:pt x="5618" y="3615"/>
                </a:lnTo>
                <a:lnTo>
                  <a:pt x="5814" y="3761"/>
                </a:lnTo>
                <a:lnTo>
                  <a:pt x="6009" y="3859"/>
                </a:lnTo>
                <a:lnTo>
                  <a:pt x="6204" y="3957"/>
                </a:lnTo>
                <a:lnTo>
                  <a:pt x="6424" y="4005"/>
                </a:lnTo>
                <a:lnTo>
                  <a:pt x="6644" y="4054"/>
                </a:lnTo>
                <a:lnTo>
                  <a:pt x="6864" y="4152"/>
                </a:lnTo>
                <a:lnTo>
                  <a:pt x="7059" y="4250"/>
                </a:lnTo>
                <a:lnTo>
                  <a:pt x="7254" y="4421"/>
                </a:lnTo>
                <a:lnTo>
                  <a:pt x="7425" y="4616"/>
                </a:lnTo>
                <a:lnTo>
                  <a:pt x="7523" y="4836"/>
                </a:lnTo>
                <a:lnTo>
                  <a:pt x="7596" y="5080"/>
                </a:lnTo>
                <a:lnTo>
                  <a:pt x="7621" y="5373"/>
                </a:lnTo>
                <a:lnTo>
                  <a:pt x="7596" y="5569"/>
                </a:lnTo>
                <a:lnTo>
                  <a:pt x="7572" y="5788"/>
                </a:lnTo>
                <a:lnTo>
                  <a:pt x="7499" y="5984"/>
                </a:lnTo>
                <a:lnTo>
                  <a:pt x="7425" y="6179"/>
                </a:lnTo>
                <a:lnTo>
                  <a:pt x="7328" y="6374"/>
                </a:lnTo>
                <a:lnTo>
                  <a:pt x="7206" y="6570"/>
                </a:lnTo>
                <a:lnTo>
                  <a:pt x="7059" y="6741"/>
                </a:lnTo>
                <a:lnTo>
                  <a:pt x="6913" y="6912"/>
                </a:lnTo>
                <a:lnTo>
                  <a:pt x="6742" y="7058"/>
                </a:lnTo>
                <a:lnTo>
                  <a:pt x="6571" y="7205"/>
                </a:lnTo>
                <a:lnTo>
                  <a:pt x="6400" y="7303"/>
                </a:lnTo>
                <a:lnTo>
                  <a:pt x="6204" y="7425"/>
                </a:lnTo>
                <a:lnTo>
                  <a:pt x="6009" y="7498"/>
                </a:lnTo>
                <a:lnTo>
                  <a:pt x="5789" y="7571"/>
                </a:lnTo>
                <a:lnTo>
                  <a:pt x="5569" y="7596"/>
                </a:lnTo>
                <a:lnTo>
                  <a:pt x="5374" y="7620"/>
                </a:lnTo>
                <a:lnTo>
                  <a:pt x="5105" y="7596"/>
                </a:lnTo>
                <a:lnTo>
                  <a:pt x="4861" y="7522"/>
                </a:lnTo>
                <a:lnTo>
                  <a:pt x="4617" y="7425"/>
                </a:lnTo>
                <a:lnTo>
                  <a:pt x="4421" y="7254"/>
                </a:lnTo>
                <a:lnTo>
                  <a:pt x="4250" y="7058"/>
                </a:lnTo>
                <a:lnTo>
                  <a:pt x="4128" y="6839"/>
                </a:lnTo>
                <a:lnTo>
                  <a:pt x="4055" y="6619"/>
                </a:lnTo>
                <a:lnTo>
                  <a:pt x="3982" y="6399"/>
                </a:lnTo>
                <a:lnTo>
                  <a:pt x="3933" y="6204"/>
                </a:lnTo>
                <a:lnTo>
                  <a:pt x="3860" y="6008"/>
                </a:lnTo>
                <a:lnTo>
                  <a:pt x="3762" y="5813"/>
                </a:lnTo>
                <a:lnTo>
                  <a:pt x="3615" y="5617"/>
                </a:lnTo>
                <a:lnTo>
                  <a:pt x="3469" y="5495"/>
                </a:lnTo>
                <a:lnTo>
                  <a:pt x="3322" y="5398"/>
                </a:lnTo>
                <a:lnTo>
                  <a:pt x="3176" y="5324"/>
                </a:lnTo>
                <a:lnTo>
                  <a:pt x="3029" y="5275"/>
                </a:lnTo>
                <a:lnTo>
                  <a:pt x="2858" y="5251"/>
                </a:lnTo>
                <a:lnTo>
                  <a:pt x="2712" y="5251"/>
                </a:lnTo>
                <a:lnTo>
                  <a:pt x="2565" y="5275"/>
                </a:lnTo>
                <a:lnTo>
                  <a:pt x="2419" y="5324"/>
                </a:lnTo>
                <a:lnTo>
                  <a:pt x="2248" y="5373"/>
                </a:lnTo>
                <a:lnTo>
                  <a:pt x="2101" y="5446"/>
                </a:lnTo>
                <a:lnTo>
                  <a:pt x="1808" y="5642"/>
                </a:lnTo>
                <a:lnTo>
                  <a:pt x="1515" y="5886"/>
                </a:lnTo>
                <a:lnTo>
                  <a:pt x="1246" y="6155"/>
                </a:lnTo>
                <a:lnTo>
                  <a:pt x="978" y="6448"/>
                </a:lnTo>
                <a:lnTo>
                  <a:pt x="758" y="6765"/>
                </a:lnTo>
                <a:lnTo>
                  <a:pt x="538" y="7058"/>
                </a:lnTo>
                <a:lnTo>
                  <a:pt x="367" y="7327"/>
                </a:lnTo>
                <a:lnTo>
                  <a:pt x="99" y="7791"/>
                </a:lnTo>
                <a:lnTo>
                  <a:pt x="25" y="7938"/>
                </a:lnTo>
                <a:lnTo>
                  <a:pt x="1" y="8035"/>
                </a:lnTo>
                <a:lnTo>
                  <a:pt x="25" y="8231"/>
                </a:lnTo>
                <a:lnTo>
                  <a:pt x="74" y="8402"/>
                </a:lnTo>
                <a:lnTo>
                  <a:pt x="172" y="8597"/>
                </a:lnTo>
                <a:lnTo>
                  <a:pt x="294" y="8744"/>
                </a:lnTo>
                <a:lnTo>
                  <a:pt x="587" y="9012"/>
                </a:lnTo>
                <a:lnTo>
                  <a:pt x="880" y="9256"/>
                </a:lnTo>
                <a:lnTo>
                  <a:pt x="1417" y="9696"/>
                </a:lnTo>
                <a:lnTo>
                  <a:pt x="1906" y="10062"/>
                </a:lnTo>
                <a:lnTo>
                  <a:pt x="2101" y="10233"/>
                </a:lnTo>
                <a:lnTo>
                  <a:pt x="2297" y="10404"/>
                </a:lnTo>
                <a:lnTo>
                  <a:pt x="2419" y="10575"/>
                </a:lnTo>
                <a:lnTo>
                  <a:pt x="2541" y="10746"/>
                </a:lnTo>
                <a:lnTo>
                  <a:pt x="2590" y="10917"/>
                </a:lnTo>
                <a:lnTo>
                  <a:pt x="2590" y="11113"/>
                </a:lnTo>
                <a:lnTo>
                  <a:pt x="2541" y="11308"/>
                </a:lnTo>
                <a:lnTo>
                  <a:pt x="2443" y="11528"/>
                </a:lnTo>
                <a:lnTo>
                  <a:pt x="2272" y="11772"/>
                </a:lnTo>
                <a:lnTo>
                  <a:pt x="2004" y="12041"/>
                </a:lnTo>
                <a:lnTo>
                  <a:pt x="1833" y="12212"/>
                </a:lnTo>
                <a:lnTo>
                  <a:pt x="1637" y="12309"/>
                </a:lnTo>
                <a:lnTo>
                  <a:pt x="1417" y="12383"/>
                </a:lnTo>
                <a:lnTo>
                  <a:pt x="1222" y="12431"/>
                </a:lnTo>
                <a:lnTo>
                  <a:pt x="1002" y="12480"/>
                </a:lnTo>
                <a:lnTo>
                  <a:pt x="782" y="12578"/>
                </a:lnTo>
                <a:lnTo>
                  <a:pt x="587" y="12700"/>
                </a:lnTo>
                <a:lnTo>
                  <a:pt x="367" y="12871"/>
                </a:lnTo>
                <a:lnTo>
                  <a:pt x="196" y="13066"/>
                </a:lnTo>
                <a:lnTo>
                  <a:pt x="99" y="13286"/>
                </a:lnTo>
                <a:lnTo>
                  <a:pt x="25" y="13530"/>
                </a:lnTo>
                <a:lnTo>
                  <a:pt x="1" y="13799"/>
                </a:lnTo>
                <a:lnTo>
                  <a:pt x="25" y="14019"/>
                </a:lnTo>
                <a:lnTo>
                  <a:pt x="50" y="14239"/>
                </a:lnTo>
                <a:lnTo>
                  <a:pt x="123" y="14434"/>
                </a:lnTo>
                <a:lnTo>
                  <a:pt x="221" y="14654"/>
                </a:lnTo>
                <a:lnTo>
                  <a:pt x="318" y="14825"/>
                </a:lnTo>
                <a:lnTo>
                  <a:pt x="440" y="15020"/>
                </a:lnTo>
                <a:lnTo>
                  <a:pt x="563" y="15191"/>
                </a:lnTo>
                <a:lnTo>
                  <a:pt x="709" y="15362"/>
                </a:lnTo>
                <a:lnTo>
                  <a:pt x="880" y="15509"/>
                </a:lnTo>
                <a:lnTo>
                  <a:pt x="1051" y="15631"/>
                </a:lnTo>
                <a:lnTo>
                  <a:pt x="1246" y="15753"/>
                </a:lnTo>
                <a:lnTo>
                  <a:pt x="1442" y="15875"/>
                </a:lnTo>
                <a:lnTo>
                  <a:pt x="1637" y="15948"/>
                </a:lnTo>
                <a:lnTo>
                  <a:pt x="1857" y="16022"/>
                </a:lnTo>
                <a:lnTo>
                  <a:pt x="2052" y="16046"/>
                </a:lnTo>
                <a:lnTo>
                  <a:pt x="2272" y="16070"/>
                </a:lnTo>
                <a:lnTo>
                  <a:pt x="2541" y="16046"/>
                </a:lnTo>
                <a:lnTo>
                  <a:pt x="2785" y="15973"/>
                </a:lnTo>
                <a:lnTo>
                  <a:pt x="3005" y="15875"/>
                </a:lnTo>
                <a:lnTo>
                  <a:pt x="3200" y="15704"/>
                </a:lnTo>
                <a:lnTo>
                  <a:pt x="3371" y="15509"/>
                </a:lnTo>
                <a:lnTo>
                  <a:pt x="3493" y="15289"/>
                </a:lnTo>
                <a:lnTo>
                  <a:pt x="3567" y="15094"/>
                </a:lnTo>
                <a:lnTo>
                  <a:pt x="3615" y="14874"/>
                </a:lnTo>
                <a:lnTo>
                  <a:pt x="3689" y="14654"/>
                </a:lnTo>
                <a:lnTo>
                  <a:pt x="3762" y="14459"/>
                </a:lnTo>
                <a:lnTo>
                  <a:pt x="3860" y="14239"/>
                </a:lnTo>
                <a:lnTo>
                  <a:pt x="4031" y="14068"/>
                </a:lnTo>
                <a:lnTo>
                  <a:pt x="4299" y="13824"/>
                </a:lnTo>
                <a:lnTo>
                  <a:pt x="4544" y="13628"/>
                </a:lnTo>
                <a:lnTo>
                  <a:pt x="4763" y="13530"/>
                </a:lnTo>
                <a:lnTo>
                  <a:pt x="4959" y="13482"/>
                </a:lnTo>
                <a:lnTo>
                  <a:pt x="5154" y="13482"/>
                </a:lnTo>
                <a:lnTo>
                  <a:pt x="5325" y="13530"/>
                </a:lnTo>
                <a:lnTo>
                  <a:pt x="5496" y="13653"/>
                </a:lnTo>
                <a:lnTo>
                  <a:pt x="5667" y="13775"/>
                </a:lnTo>
                <a:lnTo>
                  <a:pt x="5838" y="13970"/>
                </a:lnTo>
                <a:lnTo>
                  <a:pt x="6009" y="14165"/>
                </a:lnTo>
                <a:lnTo>
                  <a:pt x="6375" y="14654"/>
                </a:lnTo>
                <a:lnTo>
                  <a:pt x="6815" y="15191"/>
                </a:lnTo>
                <a:lnTo>
                  <a:pt x="7059" y="15484"/>
                </a:lnTo>
                <a:lnTo>
                  <a:pt x="7328" y="15777"/>
                </a:lnTo>
                <a:lnTo>
                  <a:pt x="7474" y="15899"/>
                </a:lnTo>
                <a:lnTo>
                  <a:pt x="7670" y="15997"/>
                </a:lnTo>
                <a:lnTo>
                  <a:pt x="7841" y="16046"/>
                </a:lnTo>
                <a:lnTo>
                  <a:pt x="8036" y="16070"/>
                </a:lnTo>
                <a:lnTo>
                  <a:pt x="8134" y="16046"/>
                </a:lnTo>
                <a:lnTo>
                  <a:pt x="8280" y="15973"/>
                </a:lnTo>
                <a:lnTo>
                  <a:pt x="8744" y="15704"/>
                </a:lnTo>
                <a:lnTo>
                  <a:pt x="9013" y="15533"/>
                </a:lnTo>
                <a:lnTo>
                  <a:pt x="9306" y="15313"/>
                </a:lnTo>
                <a:lnTo>
                  <a:pt x="9623" y="15094"/>
                </a:lnTo>
                <a:lnTo>
                  <a:pt x="9917" y="14825"/>
                </a:lnTo>
                <a:lnTo>
                  <a:pt x="10185" y="14556"/>
                </a:lnTo>
                <a:lnTo>
                  <a:pt x="10429" y="14263"/>
                </a:lnTo>
                <a:lnTo>
                  <a:pt x="10625" y="13970"/>
                </a:lnTo>
                <a:lnTo>
                  <a:pt x="10698" y="13824"/>
                </a:lnTo>
                <a:lnTo>
                  <a:pt x="10747" y="13653"/>
                </a:lnTo>
                <a:lnTo>
                  <a:pt x="10796" y="13506"/>
                </a:lnTo>
                <a:lnTo>
                  <a:pt x="10820" y="13359"/>
                </a:lnTo>
                <a:lnTo>
                  <a:pt x="10820" y="13213"/>
                </a:lnTo>
                <a:lnTo>
                  <a:pt x="10796" y="13042"/>
                </a:lnTo>
                <a:lnTo>
                  <a:pt x="10747" y="12895"/>
                </a:lnTo>
                <a:lnTo>
                  <a:pt x="10674" y="12749"/>
                </a:lnTo>
                <a:lnTo>
                  <a:pt x="10576" y="12602"/>
                </a:lnTo>
                <a:lnTo>
                  <a:pt x="10454" y="12456"/>
                </a:lnTo>
                <a:lnTo>
                  <a:pt x="10258" y="12309"/>
                </a:lnTo>
                <a:lnTo>
                  <a:pt x="10063" y="12212"/>
                </a:lnTo>
                <a:lnTo>
                  <a:pt x="9868" y="12138"/>
                </a:lnTo>
                <a:lnTo>
                  <a:pt x="9648" y="12065"/>
                </a:lnTo>
                <a:lnTo>
                  <a:pt x="9428" y="12016"/>
                </a:lnTo>
                <a:lnTo>
                  <a:pt x="9208" y="11919"/>
                </a:lnTo>
                <a:lnTo>
                  <a:pt x="9013" y="11821"/>
                </a:lnTo>
                <a:lnTo>
                  <a:pt x="8818" y="11650"/>
                </a:lnTo>
                <a:lnTo>
                  <a:pt x="8647" y="11454"/>
                </a:lnTo>
                <a:lnTo>
                  <a:pt x="8549" y="11235"/>
                </a:lnTo>
                <a:lnTo>
                  <a:pt x="8476" y="10990"/>
                </a:lnTo>
                <a:lnTo>
                  <a:pt x="8451" y="10697"/>
                </a:lnTo>
                <a:lnTo>
                  <a:pt x="8476" y="10502"/>
                </a:lnTo>
                <a:lnTo>
                  <a:pt x="8500" y="10282"/>
                </a:lnTo>
                <a:lnTo>
                  <a:pt x="8573" y="10087"/>
                </a:lnTo>
                <a:lnTo>
                  <a:pt x="8647" y="9891"/>
                </a:lnTo>
                <a:lnTo>
                  <a:pt x="8744" y="9696"/>
                </a:lnTo>
                <a:lnTo>
                  <a:pt x="8866" y="9501"/>
                </a:lnTo>
                <a:lnTo>
                  <a:pt x="9013" y="9330"/>
                </a:lnTo>
                <a:lnTo>
                  <a:pt x="9159" y="9159"/>
                </a:lnTo>
                <a:lnTo>
                  <a:pt x="9330" y="9012"/>
                </a:lnTo>
                <a:lnTo>
                  <a:pt x="9501" y="8890"/>
                </a:lnTo>
                <a:lnTo>
                  <a:pt x="9672" y="8768"/>
                </a:lnTo>
                <a:lnTo>
                  <a:pt x="9868" y="8646"/>
                </a:lnTo>
                <a:lnTo>
                  <a:pt x="10063" y="8573"/>
                </a:lnTo>
                <a:lnTo>
                  <a:pt x="10283" y="8499"/>
                </a:lnTo>
                <a:lnTo>
                  <a:pt x="10503" y="8475"/>
                </a:lnTo>
                <a:lnTo>
                  <a:pt x="10698" y="8450"/>
                </a:lnTo>
                <a:lnTo>
                  <a:pt x="10967" y="8475"/>
                </a:lnTo>
                <a:lnTo>
                  <a:pt x="11211" y="8548"/>
                </a:lnTo>
                <a:lnTo>
                  <a:pt x="11455" y="8646"/>
                </a:lnTo>
                <a:lnTo>
                  <a:pt x="11651" y="8817"/>
                </a:lnTo>
                <a:lnTo>
                  <a:pt x="11822" y="9012"/>
                </a:lnTo>
                <a:lnTo>
                  <a:pt x="11944" y="9232"/>
                </a:lnTo>
                <a:lnTo>
                  <a:pt x="12017" y="9452"/>
                </a:lnTo>
                <a:lnTo>
                  <a:pt x="12090" y="9672"/>
                </a:lnTo>
                <a:lnTo>
                  <a:pt x="12139" y="9867"/>
                </a:lnTo>
                <a:lnTo>
                  <a:pt x="12212" y="10062"/>
                </a:lnTo>
                <a:lnTo>
                  <a:pt x="12310" y="10258"/>
                </a:lnTo>
                <a:lnTo>
                  <a:pt x="12457" y="10453"/>
                </a:lnTo>
                <a:lnTo>
                  <a:pt x="12603" y="10575"/>
                </a:lnTo>
                <a:lnTo>
                  <a:pt x="12750" y="10673"/>
                </a:lnTo>
                <a:lnTo>
                  <a:pt x="12896" y="10746"/>
                </a:lnTo>
                <a:lnTo>
                  <a:pt x="13043" y="10795"/>
                </a:lnTo>
                <a:lnTo>
                  <a:pt x="13214" y="10819"/>
                </a:lnTo>
                <a:lnTo>
                  <a:pt x="13360" y="10819"/>
                </a:lnTo>
                <a:lnTo>
                  <a:pt x="13507" y="10795"/>
                </a:lnTo>
                <a:lnTo>
                  <a:pt x="13653" y="10746"/>
                </a:lnTo>
                <a:lnTo>
                  <a:pt x="13824" y="10697"/>
                </a:lnTo>
                <a:lnTo>
                  <a:pt x="13971" y="10624"/>
                </a:lnTo>
                <a:lnTo>
                  <a:pt x="14264" y="10429"/>
                </a:lnTo>
                <a:lnTo>
                  <a:pt x="14557" y="10184"/>
                </a:lnTo>
                <a:lnTo>
                  <a:pt x="14826" y="9916"/>
                </a:lnTo>
                <a:lnTo>
                  <a:pt x="15094" y="9623"/>
                </a:lnTo>
                <a:lnTo>
                  <a:pt x="15314" y="9305"/>
                </a:lnTo>
                <a:lnTo>
                  <a:pt x="15534" y="9012"/>
                </a:lnTo>
                <a:lnTo>
                  <a:pt x="15705" y="8744"/>
                </a:lnTo>
                <a:lnTo>
                  <a:pt x="15973" y="8279"/>
                </a:lnTo>
                <a:lnTo>
                  <a:pt x="16047" y="8133"/>
                </a:lnTo>
                <a:lnTo>
                  <a:pt x="16071" y="8035"/>
                </a:lnTo>
                <a:lnTo>
                  <a:pt x="16047" y="7840"/>
                </a:lnTo>
                <a:lnTo>
                  <a:pt x="15998" y="7669"/>
                </a:lnTo>
                <a:lnTo>
                  <a:pt x="15900" y="7474"/>
                </a:lnTo>
                <a:lnTo>
                  <a:pt x="15778" y="7327"/>
                </a:lnTo>
                <a:lnTo>
                  <a:pt x="15485" y="7058"/>
                </a:lnTo>
                <a:lnTo>
                  <a:pt x="15192" y="6814"/>
                </a:lnTo>
                <a:lnTo>
                  <a:pt x="14655" y="6374"/>
                </a:lnTo>
                <a:lnTo>
                  <a:pt x="14166" y="6008"/>
                </a:lnTo>
                <a:lnTo>
                  <a:pt x="13971" y="5837"/>
                </a:lnTo>
                <a:lnTo>
                  <a:pt x="13775" y="5666"/>
                </a:lnTo>
                <a:lnTo>
                  <a:pt x="13653" y="5495"/>
                </a:lnTo>
                <a:lnTo>
                  <a:pt x="13531" y="5324"/>
                </a:lnTo>
                <a:lnTo>
                  <a:pt x="13482" y="5153"/>
                </a:lnTo>
                <a:lnTo>
                  <a:pt x="13482" y="4958"/>
                </a:lnTo>
                <a:lnTo>
                  <a:pt x="13531" y="4763"/>
                </a:lnTo>
                <a:lnTo>
                  <a:pt x="13629" y="4543"/>
                </a:lnTo>
                <a:lnTo>
                  <a:pt x="13800" y="4299"/>
                </a:lnTo>
                <a:lnTo>
                  <a:pt x="14068" y="4030"/>
                </a:lnTo>
                <a:lnTo>
                  <a:pt x="14239" y="3859"/>
                </a:lnTo>
                <a:lnTo>
                  <a:pt x="14435" y="3761"/>
                </a:lnTo>
                <a:lnTo>
                  <a:pt x="14655" y="3688"/>
                </a:lnTo>
                <a:lnTo>
                  <a:pt x="14850" y="3639"/>
                </a:lnTo>
                <a:lnTo>
                  <a:pt x="15070" y="3590"/>
                </a:lnTo>
                <a:lnTo>
                  <a:pt x="15290" y="3493"/>
                </a:lnTo>
                <a:lnTo>
                  <a:pt x="15485" y="3370"/>
                </a:lnTo>
                <a:lnTo>
                  <a:pt x="15705" y="3199"/>
                </a:lnTo>
                <a:lnTo>
                  <a:pt x="15876" y="3004"/>
                </a:lnTo>
                <a:lnTo>
                  <a:pt x="15973" y="2784"/>
                </a:lnTo>
                <a:lnTo>
                  <a:pt x="16047" y="2540"/>
                </a:lnTo>
                <a:lnTo>
                  <a:pt x="16071" y="2271"/>
                </a:lnTo>
                <a:lnTo>
                  <a:pt x="16047" y="2052"/>
                </a:lnTo>
                <a:lnTo>
                  <a:pt x="16022" y="1832"/>
                </a:lnTo>
                <a:lnTo>
                  <a:pt x="15949" y="1636"/>
                </a:lnTo>
                <a:lnTo>
                  <a:pt x="15851" y="1417"/>
                </a:lnTo>
                <a:lnTo>
                  <a:pt x="15754" y="1246"/>
                </a:lnTo>
                <a:lnTo>
                  <a:pt x="15632" y="1050"/>
                </a:lnTo>
                <a:lnTo>
                  <a:pt x="15509" y="879"/>
                </a:lnTo>
                <a:lnTo>
                  <a:pt x="15363" y="708"/>
                </a:lnTo>
                <a:lnTo>
                  <a:pt x="15192" y="562"/>
                </a:lnTo>
                <a:lnTo>
                  <a:pt x="15021" y="440"/>
                </a:lnTo>
                <a:lnTo>
                  <a:pt x="14826" y="318"/>
                </a:lnTo>
                <a:lnTo>
                  <a:pt x="14630" y="195"/>
                </a:lnTo>
                <a:lnTo>
                  <a:pt x="14435" y="122"/>
                </a:lnTo>
                <a:lnTo>
                  <a:pt x="14215" y="49"/>
                </a:lnTo>
                <a:lnTo>
                  <a:pt x="14020" y="24"/>
                </a:lnTo>
                <a:lnTo>
                  <a:pt x="13800" y="0"/>
                </a:lnTo>
                <a:lnTo>
                  <a:pt x="13531" y="24"/>
                </a:lnTo>
                <a:lnTo>
                  <a:pt x="13287" y="98"/>
                </a:lnTo>
                <a:lnTo>
                  <a:pt x="13067" y="195"/>
                </a:lnTo>
                <a:lnTo>
                  <a:pt x="12872" y="366"/>
                </a:lnTo>
                <a:lnTo>
                  <a:pt x="12701" y="562"/>
                </a:lnTo>
                <a:lnTo>
                  <a:pt x="12579" y="782"/>
                </a:lnTo>
                <a:lnTo>
                  <a:pt x="12505" y="977"/>
                </a:lnTo>
                <a:lnTo>
                  <a:pt x="12457" y="1197"/>
                </a:lnTo>
                <a:lnTo>
                  <a:pt x="12383" y="1417"/>
                </a:lnTo>
                <a:lnTo>
                  <a:pt x="12310" y="1612"/>
                </a:lnTo>
                <a:lnTo>
                  <a:pt x="12212" y="1832"/>
                </a:lnTo>
                <a:lnTo>
                  <a:pt x="12041" y="2003"/>
                </a:lnTo>
                <a:lnTo>
                  <a:pt x="11773" y="2271"/>
                </a:lnTo>
                <a:lnTo>
                  <a:pt x="11528" y="2442"/>
                </a:lnTo>
                <a:lnTo>
                  <a:pt x="11309" y="2540"/>
                </a:lnTo>
                <a:lnTo>
                  <a:pt x="11113" y="2589"/>
                </a:lnTo>
                <a:lnTo>
                  <a:pt x="10918" y="2589"/>
                </a:lnTo>
                <a:lnTo>
                  <a:pt x="10747" y="2540"/>
                </a:lnTo>
                <a:lnTo>
                  <a:pt x="10576" y="2418"/>
                </a:lnTo>
                <a:lnTo>
                  <a:pt x="10405" y="2296"/>
                </a:lnTo>
                <a:lnTo>
                  <a:pt x="10234" y="2100"/>
                </a:lnTo>
                <a:lnTo>
                  <a:pt x="10063" y="1905"/>
                </a:lnTo>
                <a:lnTo>
                  <a:pt x="9697" y="1417"/>
                </a:lnTo>
                <a:lnTo>
                  <a:pt x="9257" y="879"/>
                </a:lnTo>
                <a:lnTo>
                  <a:pt x="9013" y="586"/>
                </a:lnTo>
                <a:lnTo>
                  <a:pt x="8744" y="293"/>
                </a:lnTo>
                <a:lnTo>
                  <a:pt x="8598" y="171"/>
                </a:lnTo>
                <a:lnTo>
                  <a:pt x="8402" y="73"/>
                </a:lnTo>
                <a:lnTo>
                  <a:pt x="8231" y="24"/>
                </a:lnTo>
                <a:lnTo>
                  <a:pt x="803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 name="Google Shape;959;p39"/>
          <p:cNvGrpSpPr/>
          <p:nvPr/>
        </p:nvGrpSpPr>
        <p:grpSpPr>
          <a:xfrm>
            <a:off x="3197802" y="1326034"/>
            <a:ext cx="259548" cy="367633"/>
            <a:chOff x="3984000" y="1594200"/>
            <a:chExt cx="357800" cy="506800"/>
          </a:xfrm>
        </p:grpSpPr>
        <p:sp>
          <p:nvSpPr>
            <p:cNvPr id="960" name="Google Shape;960;p39"/>
            <p:cNvSpPr/>
            <p:nvPr/>
          </p:nvSpPr>
          <p:spPr>
            <a:xfrm>
              <a:off x="3984000" y="1597875"/>
              <a:ext cx="44575" cy="503125"/>
            </a:xfrm>
            <a:custGeom>
              <a:avLst/>
              <a:gdLst/>
              <a:ahLst/>
              <a:cxnLst/>
              <a:rect l="l" t="t" r="r" b="b"/>
              <a:pathLst>
                <a:path w="1783" h="20125" extrusionOk="0">
                  <a:moveTo>
                    <a:pt x="391" y="0"/>
                  </a:moveTo>
                  <a:lnTo>
                    <a:pt x="293" y="25"/>
                  </a:lnTo>
                  <a:lnTo>
                    <a:pt x="220" y="73"/>
                  </a:lnTo>
                  <a:lnTo>
                    <a:pt x="147" y="147"/>
                  </a:lnTo>
                  <a:lnTo>
                    <a:pt x="98" y="220"/>
                  </a:lnTo>
                  <a:lnTo>
                    <a:pt x="49" y="293"/>
                  </a:lnTo>
                  <a:lnTo>
                    <a:pt x="24" y="391"/>
                  </a:lnTo>
                  <a:lnTo>
                    <a:pt x="0" y="489"/>
                  </a:lnTo>
                  <a:lnTo>
                    <a:pt x="0" y="20125"/>
                  </a:lnTo>
                  <a:lnTo>
                    <a:pt x="1783" y="20125"/>
                  </a:lnTo>
                  <a:lnTo>
                    <a:pt x="1783" y="489"/>
                  </a:lnTo>
                  <a:lnTo>
                    <a:pt x="1783" y="391"/>
                  </a:lnTo>
                  <a:lnTo>
                    <a:pt x="1734" y="293"/>
                  </a:lnTo>
                  <a:lnTo>
                    <a:pt x="1710" y="220"/>
                  </a:lnTo>
                  <a:lnTo>
                    <a:pt x="1636" y="147"/>
                  </a:lnTo>
                  <a:lnTo>
                    <a:pt x="1563" y="73"/>
                  </a:lnTo>
                  <a:lnTo>
                    <a:pt x="1490" y="25"/>
                  </a:lnTo>
                  <a:lnTo>
                    <a:pt x="139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p:cNvSpPr/>
            <p:nvPr/>
          </p:nvSpPr>
          <p:spPr>
            <a:xfrm>
              <a:off x="4041375" y="1594200"/>
              <a:ext cx="300425" cy="229600"/>
            </a:xfrm>
            <a:custGeom>
              <a:avLst/>
              <a:gdLst/>
              <a:ahLst/>
              <a:cxnLst/>
              <a:rect l="l" t="t" r="r" b="b"/>
              <a:pathLst>
                <a:path w="12017" h="9184" extrusionOk="0">
                  <a:moveTo>
                    <a:pt x="2541" y="1"/>
                  </a:moveTo>
                  <a:lnTo>
                    <a:pt x="2174" y="25"/>
                  </a:lnTo>
                  <a:lnTo>
                    <a:pt x="1808" y="74"/>
                  </a:lnTo>
                  <a:lnTo>
                    <a:pt x="1442" y="123"/>
                  </a:lnTo>
                  <a:lnTo>
                    <a:pt x="1100" y="245"/>
                  </a:lnTo>
                  <a:lnTo>
                    <a:pt x="734" y="367"/>
                  </a:lnTo>
                  <a:lnTo>
                    <a:pt x="367" y="538"/>
                  </a:lnTo>
                  <a:lnTo>
                    <a:pt x="1" y="758"/>
                  </a:lnTo>
                  <a:lnTo>
                    <a:pt x="1" y="8427"/>
                  </a:lnTo>
                  <a:lnTo>
                    <a:pt x="367" y="8207"/>
                  </a:lnTo>
                  <a:lnTo>
                    <a:pt x="734" y="8036"/>
                  </a:lnTo>
                  <a:lnTo>
                    <a:pt x="1100" y="7889"/>
                  </a:lnTo>
                  <a:lnTo>
                    <a:pt x="1442" y="7792"/>
                  </a:lnTo>
                  <a:lnTo>
                    <a:pt x="1808" y="7718"/>
                  </a:lnTo>
                  <a:lnTo>
                    <a:pt x="2174" y="7694"/>
                  </a:lnTo>
                  <a:lnTo>
                    <a:pt x="2541" y="7670"/>
                  </a:lnTo>
                  <a:lnTo>
                    <a:pt x="2883" y="7694"/>
                  </a:lnTo>
                  <a:lnTo>
                    <a:pt x="3249" y="7718"/>
                  </a:lnTo>
                  <a:lnTo>
                    <a:pt x="3615" y="7767"/>
                  </a:lnTo>
                  <a:lnTo>
                    <a:pt x="3982" y="7840"/>
                  </a:lnTo>
                  <a:lnTo>
                    <a:pt x="4324" y="7914"/>
                  </a:lnTo>
                  <a:lnTo>
                    <a:pt x="5056" y="8134"/>
                  </a:lnTo>
                  <a:lnTo>
                    <a:pt x="5765" y="8353"/>
                  </a:lnTo>
                  <a:lnTo>
                    <a:pt x="6497" y="8573"/>
                  </a:lnTo>
                  <a:lnTo>
                    <a:pt x="7206" y="8793"/>
                  </a:lnTo>
                  <a:lnTo>
                    <a:pt x="7938" y="8988"/>
                  </a:lnTo>
                  <a:lnTo>
                    <a:pt x="8305" y="9062"/>
                  </a:lnTo>
                  <a:lnTo>
                    <a:pt x="8647" y="9110"/>
                  </a:lnTo>
                  <a:lnTo>
                    <a:pt x="9013" y="9159"/>
                  </a:lnTo>
                  <a:lnTo>
                    <a:pt x="9379" y="9184"/>
                  </a:lnTo>
                  <a:lnTo>
                    <a:pt x="9746" y="9159"/>
                  </a:lnTo>
                  <a:lnTo>
                    <a:pt x="10088" y="9135"/>
                  </a:lnTo>
                  <a:lnTo>
                    <a:pt x="10454" y="9086"/>
                  </a:lnTo>
                  <a:lnTo>
                    <a:pt x="10820" y="8988"/>
                  </a:lnTo>
                  <a:lnTo>
                    <a:pt x="11187" y="8866"/>
                  </a:lnTo>
                  <a:lnTo>
                    <a:pt x="11529" y="8695"/>
                  </a:lnTo>
                  <a:lnTo>
                    <a:pt x="11699" y="8598"/>
                  </a:lnTo>
                  <a:lnTo>
                    <a:pt x="11822" y="8500"/>
                  </a:lnTo>
                  <a:lnTo>
                    <a:pt x="11895" y="8378"/>
                  </a:lnTo>
                  <a:lnTo>
                    <a:pt x="11968" y="8256"/>
                  </a:lnTo>
                  <a:lnTo>
                    <a:pt x="12017" y="8134"/>
                  </a:lnTo>
                  <a:lnTo>
                    <a:pt x="12017" y="8011"/>
                  </a:lnTo>
                  <a:lnTo>
                    <a:pt x="11968" y="7914"/>
                  </a:lnTo>
                  <a:lnTo>
                    <a:pt x="11919" y="7816"/>
                  </a:lnTo>
                  <a:lnTo>
                    <a:pt x="11529" y="7425"/>
                  </a:lnTo>
                  <a:lnTo>
                    <a:pt x="11138" y="6961"/>
                  </a:lnTo>
                  <a:lnTo>
                    <a:pt x="10771" y="6473"/>
                  </a:lnTo>
                  <a:lnTo>
                    <a:pt x="10381" y="5960"/>
                  </a:lnTo>
                  <a:lnTo>
                    <a:pt x="10307" y="5813"/>
                  </a:lnTo>
                  <a:lnTo>
                    <a:pt x="10259" y="5667"/>
                  </a:lnTo>
                  <a:lnTo>
                    <a:pt x="10234" y="5496"/>
                  </a:lnTo>
                  <a:lnTo>
                    <a:pt x="10210" y="5300"/>
                  </a:lnTo>
                  <a:lnTo>
                    <a:pt x="10234" y="5130"/>
                  </a:lnTo>
                  <a:lnTo>
                    <a:pt x="10259" y="4959"/>
                  </a:lnTo>
                  <a:lnTo>
                    <a:pt x="10307" y="4788"/>
                  </a:lnTo>
                  <a:lnTo>
                    <a:pt x="10381" y="4617"/>
                  </a:lnTo>
                  <a:lnTo>
                    <a:pt x="10771" y="3884"/>
                  </a:lnTo>
                  <a:lnTo>
                    <a:pt x="11138" y="3127"/>
                  </a:lnTo>
                  <a:lnTo>
                    <a:pt x="11529" y="2345"/>
                  </a:lnTo>
                  <a:lnTo>
                    <a:pt x="11919" y="1490"/>
                  </a:lnTo>
                  <a:lnTo>
                    <a:pt x="11993" y="1320"/>
                  </a:lnTo>
                  <a:lnTo>
                    <a:pt x="12017" y="1173"/>
                  </a:lnTo>
                  <a:lnTo>
                    <a:pt x="12017" y="1051"/>
                  </a:lnTo>
                  <a:lnTo>
                    <a:pt x="11968" y="978"/>
                  </a:lnTo>
                  <a:lnTo>
                    <a:pt x="11895" y="953"/>
                  </a:lnTo>
                  <a:lnTo>
                    <a:pt x="11822" y="929"/>
                  </a:lnTo>
                  <a:lnTo>
                    <a:pt x="11699" y="978"/>
                  </a:lnTo>
                  <a:lnTo>
                    <a:pt x="11529" y="1026"/>
                  </a:lnTo>
                  <a:lnTo>
                    <a:pt x="11187" y="1197"/>
                  </a:lnTo>
                  <a:lnTo>
                    <a:pt x="10820" y="1320"/>
                  </a:lnTo>
                  <a:lnTo>
                    <a:pt x="10454" y="1417"/>
                  </a:lnTo>
                  <a:lnTo>
                    <a:pt x="10088" y="1466"/>
                  </a:lnTo>
                  <a:lnTo>
                    <a:pt x="9746" y="1515"/>
                  </a:lnTo>
                  <a:lnTo>
                    <a:pt x="9379" y="1515"/>
                  </a:lnTo>
                  <a:lnTo>
                    <a:pt x="9013" y="1490"/>
                  </a:lnTo>
                  <a:lnTo>
                    <a:pt x="8647" y="1466"/>
                  </a:lnTo>
                  <a:lnTo>
                    <a:pt x="8305" y="1393"/>
                  </a:lnTo>
                  <a:lnTo>
                    <a:pt x="7938" y="1320"/>
                  </a:lnTo>
                  <a:lnTo>
                    <a:pt x="7206" y="1149"/>
                  </a:lnTo>
                  <a:lnTo>
                    <a:pt x="6497" y="929"/>
                  </a:lnTo>
                  <a:lnTo>
                    <a:pt x="5765" y="685"/>
                  </a:lnTo>
                  <a:lnTo>
                    <a:pt x="5056" y="465"/>
                  </a:lnTo>
                  <a:lnTo>
                    <a:pt x="4324" y="269"/>
                  </a:lnTo>
                  <a:lnTo>
                    <a:pt x="3982" y="172"/>
                  </a:lnTo>
                  <a:lnTo>
                    <a:pt x="3615" y="98"/>
                  </a:lnTo>
                  <a:lnTo>
                    <a:pt x="3249" y="50"/>
                  </a:lnTo>
                  <a:lnTo>
                    <a:pt x="2883" y="25"/>
                  </a:lnTo>
                  <a:lnTo>
                    <a:pt x="254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 name="Google Shape;962;p39"/>
          <p:cNvGrpSpPr/>
          <p:nvPr/>
        </p:nvGrpSpPr>
        <p:grpSpPr>
          <a:xfrm>
            <a:off x="3645573" y="1404867"/>
            <a:ext cx="341954" cy="209967"/>
            <a:chOff x="4601275" y="1702875"/>
            <a:chExt cx="471400" cy="289450"/>
          </a:xfrm>
        </p:grpSpPr>
        <p:sp>
          <p:nvSpPr>
            <p:cNvPr id="963" name="Google Shape;963;p39"/>
            <p:cNvSpPr/>
            <p:nvPr/>
          </p:nvSpPr>
          <p:spPr>
            <a:xfrm>
              <a:off x="4816200" y="1702875"/>
              <a:ext cx="41550" cy="41550"/>
            </a:xfrm>
            <a:custGeom>
              <a:avLst/>
              <a:gdLst/>
              <a:ahLst/>
              <a:cxnLst/>
              <a:rect l="l" t="t" r="r" b="b"/>
              <a:pathLst>
                <a:path w="1662" h="1662" extrusionOk="0">
                  <a:moveTo>
                    <a:pt x="831" y="1"/>
                  </a:moveTo>
                  <a:lnTo>
                    <a:pt x="660" y="25"/>
                  </a:lnTo>
                  <a:lnTo>
                    <a:pt x="514" y="74"/>
                  </a:lnTo>
                  <a:lnTo>
                    <a:pt x="367" y="148"/>
                  </a:lnTo>
                  <a:lnTo>
                    <a:pt x="245" y="245"/>
                  </a:lnTo>
                  <a:lnTo>
                    <a:pt x="147" y="367"/>
                  </a:lnTo>
                  <a:lnTo>
                    <a:pt x="74" y="514"/>
                  </a:lnTo>
                  <a:lnTo>
                    <a:pt x="25" y="660"/>
                  </a:lnTo>
                  <a:lnTo>
                    <a:pt x="1" y="831"/>
                  </a:lnTo>
                  <a:lnTo>
                    <a:pt x="25" y="1002"/>
                  </a:lnTo>
                  <a:lnTo>
                    <a:pt x="74" y="1173"/>
                  </a:lnTo>
                  <a:lnTo>
                    <a:pt x="147" y="1295"/>
                  </a:lnTo>
                  <a:lnTo>
                    <a:pt x="245" y="1418"/>
                  </a:lnTo>
                  <a:lnTo>
                    <a:pt x="367" y="1540"/>
                  </a:lnTo>
                  <a:lnTo>
                    <a:pt x="514" y="1613"/>
                  </a:lnTo>
                  <a:lnTo>
                    <a:pt x="660" y="1662"/>
                  </a:lnTo>
                  <a:lnTo>
                    <a:pt x="1002" y="1662"/>
                  </a:lnTo>
                  <a:lnTo>
                    <a:pt x="1149" y="1613"/>
                  </a:lnTo>
                  <a:lnTo>
                    <a:pt x="1295" y="1540"/>
                  </a:lnTo>
                  <a:lnTo>
                    <a:pt x="1417" y="1418"/>
                  </a:lnTo>
                  <a:lnTo>
                    <a:pt x="1515" y="1295"/>
                  </a:lnTo>
                  <a:lnTo>
                    <a:pt x="1588" y="1173"/>
                  </a:lnTo>
                  <a:lnTo>
                    <a:pt x="1637" y="1002"/>
                  </a:lnTo>
                  <a:lnTo>
                    <a:pt x="1661" y="831"/>
                  </a:lnTo>
                  <a:lnTo>
                    <a:pt x="1637" y="660"/>
                  </a:lnTo>
                  <a:lnTo>
                    <a:pt x="1588" y="514"/>
                  </a:lnTo>
                  <a:lnTo>
                    <a:pt x="1515" y="367"/>
                  </a:lnTo>
                  <a:lnTo>
                    <a:pt x="1417" y="245"/>
                  </a:lnTo>
                  <a:lnTo>
                    <a:pt x="1295" y="148"/>
                  </a:lnTo>
                  <a:lnTo>
                    <a:pt x="1149" y="74"/>
                  </a:lnTo>
                  <a:lnTo>
                    <a:pt x="1002" y="25"/>
                  </a:lnTo>
                  <a:lnTo>
                    <a:pt x="83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p:cNvSpPr/>
            <p:nvPr/>
          </p:nvSpPr>
          <p:spPr>
            <a:xfrm>
              <a:off x="5031125" y="1757225"/>
              <a:ext cx="41550" cy="41550"/>
            </a:xfrm>
            <a:custGeom>
              <a:avLst/>
              <a:gdLst/>
              <a:ahLst/>
              <a:cxnLst/>
              <a:rect l="l" t="t" r="r" b="b"/>
              <a:pathLst>
                <a:path w="1662" h="1662" extrusionOk="0">
                  <a:moveTo>
                    <a:pt x="831" y="1"/>
                  </a:moveTo>
                  <a:lnTo>
                    <a:pt x="660" y="25"/>
                  </a:lnTo>
                  <a:lnTo>
                    <a:pt x="513"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3" y="1613"/>
                  </a:lnTo>
                  <a:lnTo>
                    <a:pt x="660" y="1661"/>
                  </a:lnTo>
                  <a:lnTo>
                    <a:pt x="1002" y="1661"/>
                  </a:lnTo>
                  <a:lnTo>
                    <a:pt x="1148" y="1613"/>
                  </a:lnTo>
                  <a:lnTo>
                    <a:pt x="1295" y="1539"/>
                  </a:lnTo>
                  <a:lnTo>
                    <a:pt x="1417" y="1417"/>
                  </a:lnTo>
                  <a:lnTo>
                    <a:pt x="1515" y="1295"/>
                  </a:lnTo>
                  <a:lnTo>
                    <a:pt x="1588" y="1173"/>
                  </a:lnTo>
                  <a:lnTo>
                    <a:pt x="1637" y="1002"/>
                  </a:lnTo>
                  <a:lnTo>
                    <a:pt x="1661" y="831"/>
                  </a:lnTo>
                  <a:lnTo>
                    <a:pt x="1637" y="684"/>
                  </a:lnTo>
                  <a:lnTo>
                    <a:pt x="1588" y="514"/>
                  </a:lnTo>
                  <a:lnTo>
                    <a:pt x="1515" y="367"/>
                  </a:lnTo>
                  <a:lnTo>
                    <a:pt x="1417" y="245"/>
                  </a:lnTo>
                  <a:lnTo>
                    <a:pt x="1295" y="147"/>
                  </a:lnTo>
                  <a:lnTo>
                    <a:pt x="1148" y="74"/>
                  </a:lnTo>
                  <a:lnTo>
                    <a:pt x="1002" y="25"/>
                  </a:lnTo>
                  <a:lnTo>
                    <a:pt x="83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p:cNvSpPr/>
            <p:nvPr/>
          </p:nvSpPr>
          <p:spPr>
            <a:xfrm>
              <a:off x="4634875" y="1756000"/>
              <a:ext cx="404225" cy="178325"/>
            </a:xfrm>
            <a:custGeom>
              <a:avLst/>
              <a:gdLst/>
              <a:ahLst/>
              <a:cxnLst/>
              <a:rect l="l" t="t" r="r" b="b"/>
              <a:pathLst>
                <a:path w="16169" h="7133" extrusionOk="0">
                  <a:moveTo>
                    <a:pt x="7742" y="1"/>
                  </a:moveTo>
                  <a:lnTo>
                    <a:pt x="5007" y="3444"/>
                  </a:lnTo>
                  <a:lnTo>
                    <a:pt x="464" y="1784"/>
                  </a:lnTo>
                  <a:lnTo>
                    <a:pt x="366" y="1881"/>
                  </a:lnTo>
                  <a:lnTo>
                    <a:pt x="244" y="1979"/>
                  </a:lnTo>
                  <a:lnTo>
                    <a:pt x="122" y="2052"/>
                  </a:lnTo>
                  <a:lnTo>
                    <a:pt x="0" y="2101"/>
                  </a:lnTo>
                  <a:lnTo>
                    <a:pt x="1465" y="7132"/>
                  </a:lnTo>
                  <a:lnTo>
                    <a:pt x="14703" y="7132"/>
                  </a:lnTo>
                  <a:lnTo>
                    <a:pt x="16168" y="2101"/>
                  </a:lnTo>
                  <a:lnTo>
                    <a:pt x="16046" y="2052"/>
                  </a:lnTo>
                  <a:lnTo>
                    <a:pt x="15924" y="1979"/>
                  </a:lnTo>
                  <a:lnTo>
                    <a:pt x="15802" y="1881"/>
                  </a:lnTo>
                  <a:lnTo>
                    <a:pt x="15704" y="1784"/>
                  </a:lnTo>
                  <a:lnTo>
                    <a:pt x="11161" y="3444"/>
                  </a:lnTo>
                  <a:lnTo>
                    <a:pt x="8426" y="1"/>
                  </a:lnTo>
                  <a:lnTo>
                    <a:pt x="8255" y="25"/>
                  </a:lnTo>
                  <a:lnTo>
                    <a:pt x="7913" y="25"/>
                  </a:lnTo>
                  <a:lnTo>
                    <a:pt x="7742"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9"/>
            <p:cNvSpPr/>
            <p:nvPr/>
          </p:nvSpPr>
          <p:spPr>
            <a:xfrm>
              <a:off x="4601275" y="1757225"/>
              <a:ext cx="41550" cy="41550"/>
            </a:xfrm>
            <a:custGeom>
              <a:avLst/>
              <a:gdLst/>
              <a:ahLst/>
              <a:cxnLst/>
              <a:rect l="l" t="t" r="r" b="b"/>
              <a:pathLst>
                <a:path w="1662" h="1662" extrusionOk="0">
                  <a:moveTo>
                    <a:pt x="831" y="1"/>
                  </a:moveTo>
                  <a:lnTo>
                    <a:pt x="660" y="25"/>
                  </a:lnTo>
                  <a:lnTo>
                    <a:pt x="514" y="74"/>
                  </a:lnTo>
                  <a:lnTo>
                    <a:pt x="367" y="147"/>
                  </a:lnTo>
                  <a:lnTo>
                    <a:pt x="245" y="245"/>
                  </a:lnTo>
                  <a:lnTo>
                    <a:pt x="147" y="367"/>
                  </a:lnTo>
                  <a:lnTo>
                    <a:pt x="74" y="514"/>
                  </a:lnTo>
                  <a:lnTo>
                    <a:pt x="25" y="684"/>
                  </a:lnTo>
                  <a:lnTo>
                    <a:pt x="1" y="831"/>
                  </a:lnTo>
                  <a:lnTo>
                    <a:pt x="25" y="1002"/>
                  </a:lnTo>
                  <a:lnTo>
                    <a:pt x="74" y="1173"/>
                  </a:lnTo>
                  <a:lnTo>
                    <a:pt x="147" y="1295"/>
                  </a:lnTo>
                  <a:lnTo>
                    <a:pt x="245" y="1417"/>
                  </a:lnTo>
                  <a:lnTo>
                    <a:pt x="367" y="1539"/>
                  </a:lnTo>
                  <a:lnTo>
                    <a:pt x="514" y="1613"/>
                  </a:lnTo>
                  <a:lnTo>
                    <a:pt x="660" y="1661"/>
                  </a:lnTo>
                  <a:lnTo>
                    <a:pt x="1002" y="1661"/>
                  </a:lnTo>
                  <a:lnTo>
                    <a:pt x="1149" y="1613"/>
                  </a:lnTo>
                  <a:lnTo>
                    <a:pt x="1295" y="1539"/>
                  </a:lnTo>
                  <a:lnTo>
                    <a:pt x="1417" y="1417"/>
                  </a:lnTo>
                  <a:lnTo>
                    <a:pt x="1515" y="1295"/>
                  </a:lnTo>
                  <a:lnTo>
                    <a:pt x="1588" y="1173"/>
                  </a:lnTo>
                  <a:lnTo>
                    <a:pt x="1637" y="1002"/>
                  </a:lnTo>
                  <a:lnTo>
                    <a:pt x="1662" y="831"/>
                  </a:lnTo>
                  <a:lnTo>
                    <a:pt x="1637" y="684"/>
                  </a:lnTo>
                  <a:lnTo>
                    <a:pt x="1588" y="514"/>
                  </a:lnTo>
                  <a:lnTo>
                    <a:pt x="1515" y="367"/>
                  </a:lnTo>
                  <a:lnTo>
                    <a:pt x="1417" y="245"/>
                  </a:lnTo>
                  <a:lnTo>
                    <a:pt x="1295" y="147"/>
                  </a:lnTo>
                  <a:lnTo>
                    <a:pt x="1149" y="74"/>
                  </a:lnTo>
                  <a:lnTo>
                    <a:pt x="1002" y="25"/>
                  </a:lnTo>
                  <a:lnTo>
                    <a:pt x="83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9"/>
            <p:cNvSpPr/>
            <p:nvPr/>
          </p:nvSpPr>
          <p:spPr>
            <a:xfrm>
              <a:off x="4673325" y="1947725"/>
              <a:ext cx="327300" cy="44600"/>
            </a:xfrm>
            <a:custGeom>
              <a:avLst/>
              <a:gdLst/>
              <a:ahLst/>
              <a:cxnLst/>
              <a:rect l="l" t="t" r="r" b="b"/>
              <a:pathLst>
                <a:path w="13092" h="1784" extrusionOk="0">
                  <a:moveTo>
                    <a:pt x="1" y="1"/>
                  </a:moveTo>
                  <a:lnTo>
                    <a:pt x="514" y="1784"/>
                  </a:lnTo>
                  <a:lnTo>
                    <a:pt x="1808" y="1686"/>
                  </a:lnTo>
                  <a:lnTo>
                    <a:pt x="3249" y="1588"/>
                  </a:lnTo>
                  <a:lnTo>
                    <a:pt x="4836" y="1539"/>
                  </a:lnTo>
                  <a:lnTo>
                    <a:pt x="8256" y="1539"/>
                  </a:lnTo>
                  <a:lnTo>
                    <a:pt x="9843" y="1588"/>
                  </a:lnTo>
                  <a:lnTo>
                    <a:pt x="11284" y="1661"/>
                  </a:lnTo>
                  <a:lnTo>
                    <a:pt x="12579" y="1784"/>
                  </a:lnTo>
                  <a:lnTo>
                    <a:pt x="1309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 name="Google Shape;968;p39"/>
          <p:cNvGrpSpPr/>
          <p:nvPr/>
        </p:nvGrpSpPr>
        <p:grpSpPr>
          <a:xfrm>
            <a:off x="4150941" y="1353491"/>
            <a:ext cx="309165" cy="312720"/>
            <a:chOff x="5297950" y="1632050"/>
            <a:chExt cx="426200" cy="431100"/>
          </a:xfrm>
        </p:grpSpPr>
        <p:sp>
          <p:nvSpPr>
            <p:cNvPr id="969" name="Google Shape;969;p39"/>
            <p:cNvSpPr/>
            <p:nvPr/>
          </p:nvSpPr>
          <p:spPr>
            <a:xfrm>
              <a:off x="5404800" y="1936125"/>
              <a:ext cx="212500" cy="127025"/>
            </a:xfrm>
            <a:custGeom>
              <a:avLst/>
              <a:gdLst/>
              <a:ahLst/>
              <a:cxnLst/>
              <a:rect l="l" t="t" r="r" b="b"/>
              <a:pathLst>
                <a:path w="8500" h="5081" extrusionOk="0">
                  <a:moveTo>
                    <a:pt x="3175" y="1"/>
                  </a:moveTo>
                  <a:lnTo>
                    <a:pt x="3175" y="2834"/>
                  </a:lnTo>
                  <a:lnTo>
                    <a:pt x="2614" y="2956"/>
                  </a:lnTo>
                  <a:lnTo>
                    <a:pt x="2076" y="3102"/>
                  </a:lnTo>
                  <a:lnTo>
                    <a:pt x="1588" y="3298"/>
                  </a:lnTo>
                  <a:lnTo>
                    <a:pt x="1148" y="3493"/>
                  </a:lnTo>
                  <a:lnTo>
                    <a:pt x="782" y="3713"/>
                  </a:lnTo>
                  <a:lnTo>
                    <a:pt x="611" y="3859"/>
                  </a:lnTo>
                  <a:lnTo>
                    <a:pt x="464" y="3982"/>
                  </a:lnTo>
                  <a:lnTo>
                    <a:pt x="318" y="4128"/>
                  </a:lnTo>
                  <a:lnTo>
                    <a:pt x="196" y="4275"/>
                  </a:lnTo>
                  <a:lnTo>
                    <a:pt x="74" y="4421"/>
                  </a:lnTo>
                  <a:lnTo>
                    <a:pt x="0" y="4592"/>
                  </a:lnTo>
                  <a:lnTo>
                    <a:pt x="171" y="4665"/>
                  </a:lnTo>
                  <a:lnTo>
                    <a:pt x="416" y="4739"/>
                  </a:lnTo>
                  <a:lnTo>
                    <a:pt x="782" y="4836"/>
                  </a:lnTo>
                  <a:lnTo>
                    <a:pt x="1344" y="4910"/>
                  </a:lnTo>
                  <a:lnTo>
                    <a:pt x="2101" y="5007"/>
                  </a:lnTo>
                  <a:lnTo>
                    <a:pt x="3053" y="5056"/>
                  </a:lnTo>
                  <a:lnTo>
                    <a:pt x="4250" y="5081"/>
                  </a:lnTo>
                  <a:lnTo>
                    <a:pt x="5447" y="5056"/>
                  </a:lnTo>
                  <a:lnTo>
                    <a:pt x="6399" y="5007"/>
                  </a:lnTo>
                  <a:lnTo>
                    <a:pt x="7156" y="4910"/>
                  </a:lnTo>
                  <a:lnTo>
                    <a:pt x="7718" y="4836"/>
                  </a:lnTo>
                  <a:lnTo>
                    <a:pt x="8084" y="4739"/>
                  </a:lnTo>
                  <a:lnTo>
                    <a:pt x="8329" y="4665"/>
                  </a:lnTo>
                  <a:lnTo>
                    <a:pt x="8500" y="4592"/>
                  </a:lnTo>
                  <a:lnTo>
                    <a:pt x="8426" y="4421"/>
                  </a:lnTo>
                  <a:lnTo>
                    <a:pt x="8304" y="4275"/>
                  </a:lnTo>
                  <a:lnTo>
                    <a:pt x="8182" y="4128"/>
                  </a:lnTo>
                  <a:lnTo>
                    <a:pt x="8036" y="3982"/>
                  </a:lnTo>
                  <a:lnTo>
                    <a:pt x="7889" y="3859"/>
                  </a:lnTo>
                  <a:lnTo>
                    <a:pt x="7718" y="3713"/>
                  </a:lnTo>
                  <a:lnTo>
                    <a:pt x="7352" y="3493"/>
                  </a:lnTo>
                  <a:lnTo>
                    <a:pt x="6912" y="3298"/>
                  </a:lnTo>
                  <a:lnTo>
                    <a:pt x="6424" y="3102"/>
                  </a:lnTo>
                  <a:lnTo>
                    <a:pt x="5886" y="2956"/>
                  </a:lnTo>
                  <a:lnTo>
                    <a:pt x="5325" y="2834"/>
                  </a:lnTo>
                  <a:lnTo>
                    <a:pt x="5325" y="1"/>
                  </a:lnTo>
                  <a:lnTo>
                    <a:pt x="5032" y="49"/>
                  </a:lnTo>
                  <a:lnTo>
                    <a:pt x="4763" y="98"/>
                  </a:lnTo>
                  <a:lnTo>
                    <a:pt x="4250" y="123"/>
                  </a:lnTo>
                  <a:lnTo>
                    <a:pt x="3737" y="98"/>
                  </a:lnTo>
                  <a:lnTo>
                    <a:pt x="3469" y="49"/>
                  </a:lnTo>
                  <a:lnTo>
                    <a:pt x="3175"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9"/>
            <p:cNvSpPr/>
            <p:nvPr/>
          </p:nvSpPr>
          <p:spPr>
            <a:xfrm>
              <a:off x="5297950" y="1632050"/>
              <a:ext cx="426200" cy="294950"/>
            </a:xfrm>
            <a:custGeom>
              <a:avLst/>
              <a:gdLst/>
              <a:ahLst/>
              <a:cxnLst/>
              <a:rect l="l" t="t" r="r" b="b"/>
              <a:pathLst>
                <a:path w="17048" h="11798" extrusionOk="0">
                  <a:moveTo>
                    <a:pt x="8524" y="2956"/>
                  </a:moveTo>
                  <a:lnTo>
                    <a:pt x="8573" y="2981"/>
                  </a:lnTo>
                  <a:lnTo>
                    <a:pt x="8622" y="3054"/>
                  </a:lnTo>
                  <a:lnTo>
                    <a:pt x="9086" y="4128"/>
                  </a:lnTo>
                  <a:lnTo>
                    <a:pt x="9135" y="4202"/>
                  </a:lnTo>
                  <a:lnTo>
                    <a:pt x="9208" y="4275"/>
                  </a:lnTo>
                  <a:lnTo>
                    <a:pt x="9306" y="4324"/>
                  </a:lnTo>
                  <a:lnTo>
                    <a:pt x="9403" y="4348"/>
                  </a:lnTo>
                  <a:lnTo>
                    <a:pt x="10576" y="4470"/>
                  </a:lnTo>
                  <a:lnTo>
                    <a:pt x="10649" y="4495"/>
                  </a:lnTo>
                  <a:lnTo>
                    <a:pt x="10698" y="4519"/>
                  </a:lnTo>
                  <a:lnTo>
                    <a:pt x="10673" y="4592"/>
                  </a:lnTo>
                  <a:lnTo>
                    <a:pt x="10624" y="4641"/>
                  </a:lnTo>
                  <a:lnTo>
                    <a:pt x="9745" y="5423"/>
                  </a:lnTo>
                  <a:lnTo>
                    <a:pt x="9696" y="5496"/>
                  </a:lnTo>
                  <a:lnTo>
                    <a:pt x="9648" y="5594"/>
                  </a:lnTo>
                  <a:lnTo>
                    <a:pt x="9623" y="5691"/>
                  </a:lnTo>
                  <a:lnTo>
                    <a:pt x="9623" y="5789"/>
                  </a:lnTo>
                  <a:lnTo>
                    <a:pt x="9892" y="6961"/>
                  </a:lnTo>
                  <a:lnTo>
                    <a:pt x="9892" y="7035"/>
                  </a:lnTo>
                  <a:lnTo>
                    <a:pt x="9867" y="7084"/>
                  </a:lnTo>
                  <a:lnTo>
                    <a:pt x="9818" y="7084"/>
                  </a:lnTo>
                  <a:lnTo>
                    <a:pt x="9745" y="7059"/>
                  </a:lnTo>
                  <a:lnTo>
                    <a:pt x="8719" y="6473"/>
                  </a:lnTo>
                  <a:lnTo>
                    <a:pt x="8622" y="6424"/>
                  </a:lnTo>
                  <a:lnTo>
                    <a:pt x="8426" y="6424"/>
                  </a:lnTo>
                  <a:lnTo>
                    <a:pt x="8329" y="6473"/>
                  </a:lnTo>
                  <a:lnTo>
                    <a:pt x="7303" y="7059"/>
                  </a:lnTo>
                  <a:lnTo>
                    <a:pt x="7230" y="7084"/>
                  </a:lnTo>
                  <a:lnTo>
                    <a:pt x="7181" y="7084"/>
                  </a:lnTo>
                  <a:lnTo>
                    <a:pt x="7156" y="7035"/>
                  </a:lnTo>
                  <a:lnTo>
                    <a:pt x="7156" y="6961"/>
                  </a:lnTo>
                  <a:lnTo>
                    <a:pt x="7425" y="5789"/>
                  </a:lnTo>
                  <a:lnTo>
                    <a:pt x="7425" y="5691"/>
                  </a:lnTo>
                  <a:lnTo>
                    <a:pt x="7401" y="5594"/>
                  </a:lnTo>
                  <a:lnTo>
                    <a:pt x="7352" y="5496"/>
                  </a:lnTo>
                  <a:lnTo>
                    <a:pt x="7303" y="5423"/>
                  </a:lnTo>
                  <a:lnTo>
                    <a:pt x="6424" y="4641"/>
                  </a:lnTo>
                  <a:lnTo>
                    <a:pt x="6375" y="4592"/>
                  </a:lnTo>
                  <a:lnTo>
                    <a:pt x="6350" y="4519"/>
                  </a:lnTo>
                  <a:lnTo>
                    <a:pt x="6399" y="4495"/>
                  </a:lnTo>
                  <a:lnTo>
                    <a:pt x="6473" y="4470"/>
                  </a:lnTo>
                  <a:lnTo>
                    <a:pt x="7645" y="4348"/>
                  </a:lnTo>
                  <a:lnTo>
                    <a:pt x="7743" y="4324"/>
                  </a:lnTo>
                  <a:lnTo>
                    <a:pt x="7840" y="4275"/>
                  </a:lnTo>
                  <a:lnTo>
                    <a:pt x="7913" y="4202"/>
                  </a:lnTo>
                  <a:lnTo>
                    <a:pt x="7962" y="4128"/>
                  </a:lnTo>
                  <a:lnTo>
                    <a:pt x="8426" y="3054"/>
                  </a:lnTo>
                  <a:lnTo>
                    <a:pt x="8475" y="2981"/>
                  </a:lnTo>
                  <a:lnTo>
                    <a:pt x="8524" y="2956"/>
                  </a:lnTo>
                  <a:close/>
                  <a:moveTo>
                    <a:pt x="15973" y="2150"/>
                  </a:moveTo>
                  <a:lnTo>
                    <a:pt x="15973" y="2516"/>
                  </a:lnTo>
                  <a:lnTo>
                    <a:pt x="15924" y="2932"/>
                  </a:lnTo>
                  <a:lnTo>
                    <a:pt x="15875" y="3371"/>
                  </a:lnTo>
                  <a:lnTo>
                    <a:pt x="15802" y="3835"/>
                  </a:lnTo>
                  <a:lnTo>
                    <a:pt x="15704" y="4299"/>
                  </a:lnTo>
                  <a:lnTo>
                    <a:pt x="15558" y="4788"/>
                  </a:lnTo>
                  <a:lnTo>
                    <a:pt x="15411" y="5252"/>
                  </a:lnTo>
                  <a:lnTo>
                    <a:pt x="15216" y="5740"/>
                  </a:lnTo>
                  <a:lnTo>
                    <a:pt x="14996" y="6204"/>
                  </a:lnTo>
                  <a:lnTo>
                    <a:pt x="14752" y="6620"/>
                  </a:lnTo>
                  <a:lnTo>
                    <a:pt x="14459" y="7035"/>
                  </a:lnTo>
                  <a:lnTo>
                    <a:pt x="14141" y="7426"/>
                  </a:lnTo>
                  <a:lnTo>
                    <a:pt x="13799" y="7767"/>
                  </a:lnTo>
                  <a:lnTo>
                    <a:pt x="13604" y="7914"/>
                  </a:lnTo>
                  <a:lnTo>
                    <a:pt x="13409" y="8061"/>
                  </a:lnTo>
                  <a:lnTo>
                    <a:pt x="13213" y="8183"/>
                  </a:lnTo>
                  <a:lnTo>
                    <a:pt x="12993" y="8305"/>
                  </a:lnTo>
                  <a:lnTo>
                    <a:pt x="12774" y="8402"/>
                  </a:lnTo>
                  <a:lnTo>
                    <a:pt x="12529" y="8476"/>
                  </a:lnTo>
                  <a:lnTo>
                    <a:pt x="12529" y="8476"/>
                  </a:lnTo>
                  <a:lnTo>
                    <a:pt x="12823" y="7767"/>
                  </a:lnTo>
                  <a:lnTo>
                    <a:pt x="13042" y="7059"/>
                  </a:lnTo>
                  <a:lnTo>
                    <a:pt x="13262" y="6351"/>
                  </a:lnTo>
                  <a:lnTo>
                    <a:pt x="13433" y="5618"/>
                  </a:lnTo>
                  <a:lnTo>
                    <a:pt x="13555" y="4837"/>
                  </a:lnTo>
                  <a:lnTo>
                    <a:pt x="13677" y="4031"/>
                  </a:lnTo>
                  <a:lnTo>
                    <a:pt x="13751" y="3127"/>
                  </a:lnTo>
                  <a:lnTo>
                    <a:pt x="13799" y="2150"/>
                  </a:lnTo>
                  <a:close/>
                  <a:moveTo>
                    <a:pt x="3249" y="2150"/>
                  </a:moveTo>
                  <a:lnTo>
                    <a:pt x="3298" y="3127"/>
                  </a:lnTo>
                  <a:lnTo>
                    <a:pt x="3371" y="4031"/>
                  </a:lnTo>
                  <a:lnTo>
                    <a:pt x="3493" y="4837"/>
                  </a:lnTo>
                  <a:lnTo>
                    <a:pt x="3615" y="5618"/>
                  </a:lnTo>
                  <a:lnTo>
                    <a:pt x="3786" y="6351"/>
                  </a:lnTo>
                  <a:lnTo>
                    <a:pt x="4006" y="7059"/>
                  </a:lnTo>
                  <a:lnTo>
                    <a:pt x="4226" y="7767"/>
                  </a:lnTo>
                  <a:lnTo>
                    <a:pt x="4519" y="8476"/>
                  </a:lnTo>
                  <a:lnTo>
                    <a:pt x="4274" y="8402"/>
                  </a:lnTo>
                  <a:lnTo>
                    <a:pt x="4055" y="8305"/>
                  </a:lnTo>
                  <a:lnTo>
                    <a:pt x="3835" y="8183"/>
                  </a:lnTo>
                  <a:lnTo>
                    <a:pt x="3639" y="8061"/>
                  </a:lnTo>
                  <a:lnTo>
                    <a:pt x="3444" y="7914"/>
                  </a:lnTo>
                  <a:lnTo>
                    <a:pt x="3249" y="7767"/>
                  </a:lnTo>
                  <a:lnTo>
                    <a:pt x="2907" y="7426"/>
                  </a:lnTo>
                  <a:lnTo>
                    <a:pt x="2589" y="7035"/>
                  </a:lnTo>
                  <a:lnTo>
                    <a:pt x="2296" y="6620"/>
                  </a:lnTo>
                  <a:lnTo>
                    <a:pt x="2052" y="6204"/>
                  </a:lnTo>
                  <a:lnTo>
                    <a:pt x="1832" y="5740"/>
                  </a:lnTo>
                  <a:lnTo>
                    <a:pt x="1637" y="5252"/>
                  </a:lnTo>
                  <a:lnTo>
                    <a:pt x="1490" y="4788"/>
                  </a:lnTo>
                  <a:lnTo>
                    <a:pt x="1344" y="4299"/>
                  </a:lnTo>
                  <a:lnTo>
                    <a:pt x="1246" y="3835"/>
                  </a:lnTo>
                  <a:lnTo>
                    <a:pt x="1173" y="3371"/>
                  </a:lnTo>
                  <a:lnTo>
                    <a:pt x="1124" y="2932"/>
                  </a:lnTo>
                  <a:lnTo>
                    <a:pt x="1075" y="2516"/>
                  </a:lnTo>
                  <a:lnTo>
                    <a:pt x="1075" y="2150"/>
                  </a:lnTo>
                  <a:close/>
                  <a:moveTo>
                    <a:pt x="3737" y="1"/>
                  </a:moveTo>
                  <a:lnTo>
                    <a:pt x="3639" y="25"/>
                  </a:lnTo>
                  <a:lnTo>
                    <a:pt x="3542" y="50"/>
                  </a:lnTo>
                  <a:lnTo>
                    <a:pt x="3444" y="99"/>
                  </a:lnTo>
                  <a:lnTo>
                    <a:pt x="3371" y="147"/>
                  </a:lnTo>
                  <a:lnTo>
                    <a:pt x="3322" y="221"/>
                  </a:lnTo>
                  <a:lnTo>
                    <a:pt x="3249" y="294"/>
                  </a:lnTo>
                  <a:lnTo>
                    <a:pt x="3224" y="392"/>
                  </a:lnTo>
                  <a:lnTo>
                    <a:pt x="3200" y="489"/>
                  </a:lnTo>
                  <a:lnTo>
                    <a:pt x="3224" y="1076"/>
                  </a:lnTo>
                  <a:lnTo>
                    <a:pt x="1075" y="1076"/>
                  </a:lnTo>
                  <a:lnTo>
                    <a:pt x="855" y="1100"/>
                  </a:lnTo>
                  <a:lnTo>
                    <a:pt x="660" y="1149"/>
                  </a:lnTo>
                  <a:lnTo>
                    <a:pt x="489" y="1246"/>
                  </a:lnTo>
                  <a:lnTo>
                    <a:pt x="318" y="1393"/>
                  </a:lnTo>
                  <a:lnTo>
                    <a:pt x="196" y="1540"/>
                  </a:lnTo>
                  <a:lnTo>
                    <a:pt x="98" y="1735"/>
                  </a:lnTo>
                  <a:lnTo>
                    <a:pt x="25" y="1930"/>
                  </a:lnTo>
                  <a:lnTo>
                    <a:pt x="0" y="2150"/>
                  </a:lnTo>
                  <a:lnTo>
                    <a:pt x="25" y="2614"/>
                  </a:lnTo>
                  <a:lnTo>
                    <a:pt x="49" y="3078"/>
                  </a:lnTo>
                  <a:lnTo>
                    <a:pt x="98" y="3518"/>
                  </a:lnTo>
                  <a:lnTo>
                    <a:pt x="171" y="3957"/>
                  </a:lnTo>
                  <a:lnTo>
                    <a:pt x="269" y="4348"/>
                  </a:lnTo>
                  <a:lnTo>
                    <a:pt x="367" y="4739"/>
                  </a:lnTo>
                  <a:lnTo>
                    <a:pt x="489" y="5130"/>
                  </a:lnTo>
                  <a:lnTo>
                    <a:pt x="635" y="5496"/>
                  </a:lnTo>
                  <a:lnTo>
                    <a:pt x="782" y="5838"/>
                  </a:lnTo>
                  <a:lnTo>
                    <a:pt x="928" y="6156"/>
                  </a:lnTo>
                  <a:lnTo>
                    <a:pt x="1099" y="6473"/>
                  </a:lnTo>
                  <a:lnTo>
                    <a:pt x="1295" y="6766"/>
                  </a:lnTo>
                  <a:lnTo>
                    <a:pt x="1466" y="7059"/>
                  </a:lnTo>
                  <a:lnTo>
                    <a:pt x="1661" y="7328"/>
                  </a:lnTo>
                  <a:lnTo>
                    <a:pt x="2076" y="7816"/>
                  </a:lnTo>
                  <a:lnTo>
                    <a:pt x="2516" y="8256"/>
                  </a:lnTo>
                  <a:lnTo>
                    <a:pt x="2931" y="8622"/>
                  </a:lnTo>
                  <a:lnTo>
                    <a:pt x="3346" y="8940"/>
                  </a:lnTo>
                  <a:lnTo>
                    <a:pt x="3762" y="9184"/>
                  </a:lnTo>
                  <a:lnTo>
                    <a:pt x="4152" y="9379"/>
                  </a:lnTo>
                  <a:lnTo>
                    <a:pt x="4519" y="9526"/>
                  </a:lnTo>
                  <a:lnTo>
                    <a:pt x="4836" y="9624"/>
                  </a:lnTo>
                  <a:lnTo>
                    <a:pt x="5105" y="9672"/>
                  </a:lnTo>
                  <a:lnTo>
                    <a:pt x="5422" y="10136"/>
                  </a:lnTo>
                  <a:lnTo>
                    <a:pt x="5764" y="10576"/>
                  </a:lnTo>
                  <a:lnTo>
                    <a:pt x="5935" y="10747"/>
                  </a:lnTo>
                  <a:lnTo>
                    <a:pt x="6131" y="10918"/>
                  </a:lnTo>
                  <a:lnTo>
                    <a:pt x="6326" y="11089"/>
                  </a:lnTo>
                  <a:lnTo>
                    <a:pt x="6546" y="11236"/>
                  </a:lnTo>
                  <a:lnTo>
                    <a:pt x="6766" y="11358"/>
                  </a:lnTo>
                  <a:lnTo>
                    <a:pt x="6985" y="11480"/>
                  </a:lnTo>
                  <a:lnTo>
                    <a:pt x="7230" y="11577"/>
                  </a:lnTo>
                  <a:lnTo>
                    <a:pt x="7474" y="11651"/>
                  </a:lnTo>
                  <a:lnTo>
                    <a:pt x="7718" y="11724"/>
                  </a:lnTo>
                  <a:lnTo>
                    <a:pt x="7987" y="11773"/>
                  </a:lnTo>
                  <a:lnTo>
                    <a:pt x="8255" y="11797"/>
                  </a:lnTo>
                  <a:lnTo>
                    <a:pt x="8793" y="11797"/>
                  </a:lnTo>
                  <a:lnTo>
                    <a:pt x="9061" y="11773"/>
                  </a:lnTo>
                  <a:lnTo>
                    <a:pt x="9330" y="11724"/>
                  </a:lnTo>
                  <a:lnTo>
                    <a:pt x="9574" y="11651"/>
                  </a:lnTo>
                  <a:lnTo>
                    <a:pt x="9818" y="11577"/>
                  </a:lnTo>
                  <a:lnTo>
                    <a:pt x="10063" y="11480"/>
                  </a:lnTo>
                  <a:lnTo>
                    <a:pt x="10283" y="11358"/>
                  </a:lnTo>
                  <a:lnTo>
                    <a:pt x="10502" y="11236"/>
                  </a:lnTo>
                  <a:lnTo>
                    <a:pt x="10722" y="11089"/>
                  </a:lnTo>
                  <a:lnTo>
                    <a:pt x="10918" y="10918"/>
                  </a:lnTo>
                  <a:lnTo>
                    <a:pt x="11113" y="10747"/>
                  </a:lnTo>
                  <a:lnTo>
                    <a:pt x="11284" y="10576"/>
                  </a:lnTo>
                  <a:lnTo>
                    <a:pt x="11626" y="10136"/>
                  </a:lnTo>
                  <a:lnTo>
                    <a:pt x="11943" y="9672"/>
                  </a:lnTo>
                  <a:lnTo>
                    <a:pt x="12212" y="9624"/>
                  </a:lnTo>
                  <a:lnTo>
                    <a:pt x="12529" y="9550"/>
                  </a:lnTo>
                  <a:lnTo>
                    <a:pt x="12896" y="9404"/>
                  </a:lnTo>
                  <a:lnTo>
                    <a:pt x="13287" y="9208"/>
                  </a:lnTo>
                  <a:lnTo>
                    <a:pt x="13702" y="8964"/>
                  </a:lnTo>
                  <a:lnTo>
                    <a:pt x="14117" y="8647"/>
                  </a:lnTo>
                  <a:lnTo>
                    <a:pt x="14557" y="8280"/>
                  </a:lnTo>
                  <a:lnTo>
                    <a:pt x="14972" y="7865"/>
                  </a:lnTo>
                  <a:lnTo>
                    <a:pt x="15387" y="7377"/>
                  </a:lnTo>
                  <a:lnTo>
                    <a:pt x="15582" y="7108"/>
                  </a:lnTo>
                  <a:lnTo>
                    <a:pt x="15753" y="6815"/>
                  </a:lnTo>
                  <a:lnTo>
                    <a:pt x="15949" y="6522"/>
                  </a:lnTo>
                  <a:lnTo>
                    <a:pt x="16120" y="6204"/>
                  </a:lnTo>
                  <a:lnTo>
                    <a:pt x="16266" y="5887"/>
                  </a:lnTo>
                  <a:lnTo>
                    <a:pt x="16413" y="5521"/>
                  </a:lnTo>
                  <a:lnTo>
                    <a:pt x="16559" y="5179"/>
                  </a:lnTo>
                  <a:lnTo>
                    <a:pt x="16681" y="4788"/>
                  </a:lnTo>
                  <a:lnTo>
                    <a:pt x="16779" y="4397"/>
                  </a:lnTo>
                  <a:lnTo>
                    <a:pt x="16877" y="3982"/>
                  </a:lnTo>
                  <a:lnTo>
                    <a:pt x="16950" y="3542"/>
                  </a:lnTo>
                  <a:lnTo>
                    <a:pt x="16999" y="3103"/>
                  </a:lnTo>
                  <a:lnTo>
                    <a:pt x="17023" y="2614"/>
                  </a:lnTo>
                  <a:lnTo>
                    <a:pt x="17048" y="2150"/>
                  </a:lnTo>
                  <a:lnTo>
                    <a:pt x="17023" y="1930"/>
                  </a:lnTo>
                  <a:lnTo>
                    <a:pt x="16950" y="1735"/>
                  </a:lnTo>
                  <a:lnTo>
                    <a:pt x="16852" y="1540"/>
                  </a:lnTo>
                  <a:lnTo>
                    <a:pt x="16730" y="1393"/>
                  </a:lnTo>
                  <a:lnTo>
                    <a:pt x="16559" y="1246"/>
                  </a:lnTo>
                  <a:lnTo>
                    <a:pt x="16388" y="1149"/>
                  </a:lnTo>
                  <a:lnTo>
                    <a:pt x="16193" y="1100"/>
                  </a:lnTo>
                  <a:lnTo>
                    <a:pt x="15973" y="1076"/>
                  </a:lnTo>
                  <a:lnTo>
                    <a:pt x="13824" y="1076"/>
                  </a:lnTo>
                  <a:lnTo>
                    <a:pt x="13848" y="489"/>
                  </a:lnTo>
                  <a:lnTo>
                    <a:pt x="13824" y="392"/>
                  </a:lnTo>
                  <a:lnTo>
                    <a:pt x="13799" y="294"/>
                  </a:lnTo>
                  <a:lnTo>
                    <a:pt x="13726" y="221"/>
                  </a:lnTo>
                  <a:lnTo>
                    <a:pt x="13677" y="147"/>
                  </a:lnTo>
                  <a:lnTo>
                    <a:pt x="13604" y="99"/>
                  </a:lnTo>
                  <a:lnTo>
                    <a:pt x="13506" y="50"/>
                  </a:lnTo>
                  <a:lnTo>
                    <a:pt x="13409" y="25"/>
                  </a:lnTo>
                  <a:lnTo>
                    <a:pt x="1331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 name="Google Shape;971;p39"/>
          <p:cNvGrpSpPr/>
          <p:nvPr/>
        </p:nvGrpSpPr>
        <p:grpSpPr>
          <a:xfrm>
            <a:off x="4639026" y="1344206"/>
            <a:ext cx="310943" cy="331308"/>
            <a:chOff x="5970800" y="1619250"/>
            <a:chExt cx="428650" cy="456725"/>
          </a:xfrm>
        </p:grpSpPr>
        <p:sp>
          <p:nvSpPr>
            <p:cNvPr id="972" name="Google Shape;972;p39"/>
            <p:cNvSpPr/>
            <p:nvPr/>
          </p:nvSpPr>
          <p:spPr>
            <a:xfrm>
              <a:off x="5970800" y="1674200"/>
              <a:ext cx="377975" cy="377950"/>
            </a:xfrm>
            <a:custGeom>
              <a:avLst/>
              <a:gdLst/>
              <a:ahLst/>
              <a:cxnLst/>
              <a:rect l="l" t="t" r="r" b="b"/>
              <a:pathLst>
                <a:path w="15119" h="15118" extrusionOk="0">
                  <a:moveTo>
                    <a:pt x="7181" y="0"/>
                  </a:moveTo>
                  <a:lnTo>
                    <a:pt x="6790" y="49"/>
                  </a:lnTo>
                  <a:lnTo>
                    <a:pt x="6424" y="98"/>
                  </a:lnTo>
                  <a:lnTo>
                    <a:pt x="6058" y="147"/>
                  </a:lnTo>
                  <a:lnTo>
                    <a:pt x="5691" y="244"/>
                  </a:lnTo>
                  <a:lnTo>
                    <a:pt x="5325" y="342"/>
                  </a:lnTo>
                  <a:lnTo>
                    <a:pt x="4983" y="464"/>
                  </a:lnTo>
                  <a:lnTo>
                    <a:pt x="4641" y="586"/>
                  </a:lnTo>
                  <a:lnTo>
                    <a:pt x="4299" y="733"/>
                  </a:lnTo>
                  <a:lnTo>
                    <a:pt x="3982" y="904"/>
                  </a:lnTo>
                  <a:lnTo>
                    <a:pt x="3664" y="1099"/>
                  </a:lnTo>
                  <a:lnTo>
                    <a:pt x="3347" y="1295"/>
                  </a:lnTo>
                  <a:lnTo>
                    <a:pt x="3053" y="1490"/>
                  </a:lnTo>
                  <a:lnTo>
                    <a:pt x="2760" y="1734"/>
                  </a:lnTo>
                  <a:lnTo>
                    <a:pt x="2492" y="1954"/>
                  </a:lnTo>
                  <a:lnTo>
                    <a:pt x="2223" y="2223"/>
                  </a:lnTo>
                  <a:lnTo>
                    <a:pt x="1979" y="2467"/>
                  </a:lnTo>
                  <a:lnTo>
                    <a:pt x="1735" y="2760"/>
                  </a:lnTo>
                  <a:lnTo>
                    <a:pt x="1515" y="3029"/>
                  </a:lnTo>
                  <a:lnTo>
                    <a:pt x="1295" y="3322"/>
                  </a:lnTo>
                  <a:lnTo>
                    <a:pt x="1100" y="3639"/>
                  </a:lnTo>
                  <a:lnTo>
                    <a:pt x="929" y="3957"/>
                  </a:lnTo>
                  <a:lnTo>
                    <a:pt x="758" y="4274"/>
                  </a:lnTo>
                  <a:lnTo>
                    <a:pt x="611" y="4616"/>
                  </a:lnTo>
                  <a:lnTo>
                    <a:pt x="465" y="4958"/>
                  </a:lnTo>
                  <a:lnTo>
                    <a:pt x="343" y="5300"/>
                  </a:lnTo>
                  <a:lnTo>
                    <a:pt x="245" y="5666"/>
                  </a:lnTo>
                  <a:lnTo>
                    <a:pt x="172" y="6033"/>
                  </a:lnTo>
                  <a:lnTo>
                    <a:pt x="98" y="6399"/>
                  </a:lnTo>
                  <a:lnTo>
                    <a:pt x="49" y="6790"/>
                  </a:lnTo>
                  <a:lnTo>
                    <a:pt x="25" y="7156"/>
                  </a:lnTo>
                  <a:lnTo>
                    <a:pt x="1" y="7547"/>
                  </a:lnTo>
                  <a:lnTo>
                    <a:pt x="25" y="7938"/>
                  </a:lnTo>
                  <a:lnTo>
                    <a:pt x="49" y="8328"/>
                  </a:lnTo>
                  <a:lnTo>
                    <a:pt x="98" y="8695"/>
                  </a:lnTo>
                  <a:lnTo>
                    <a:pt x="172" y="9085"/>
                  </a:lnTo>
                  <a:lnTo>
                    <a:pt x="245" y="9452"/>
                  </a:lnTo>
                  <a:lnTo>
                    <a:pt x="343" y="9794"/>
                  </a:lnTo>
                  <a:lnTo>
                    <a:pt x="465" y="10160"/>
                  </a:lnTo>
                  <a:lnTo>
                    <a:pt x="611" y="10502"/>
                  </a:lnTo>
                  <a:lnTo>
                    <a:pt x="758" y="10820"/>
                  </a:lnTo>
                  <a:lnTo>
                    <a:pt x="929" y="11161"/>
                  </a:lnTo>
                  <a:lnTo>
                    <a:pt x="1100" y="11479"/>
                  </a:lnTo>
                  <a:lnTo>
                    <a:pt x="1295" y="11772"/>
                  </a:lnTo>
                  <a:lnTo>
                    <a:pt x="1515" y="12065"/>
                  </a:lnTo>
                  <a:lnTo>
                    <a:pt x="1735" y="12358"/>
                  </a:lnTo>
                  <a:lnTo>
                    <a:pt x="1979" y="12627"/>
                  </a:lnTo>
                  <a:lnTo>
                    <a:pt x="2223" y="12895"/>
                  </a:lnTo>
                  <a:lnTo>
                    <a:pt x="2492" y="13140"/>
                  </a:lnTo>
                  <a:lnTo>
                    <a:pt x="2760" y="13384"/>
                  </a:lnTo>
                  <a:lnTo>
                    <a:pt x="3053" y="13604"/>
                  </a:lnTo>
                  <a:lnTo>
                    <a:pt x="3347" y="13824"/>
                  </a:lnTo>
                  <a:lnTo>
                    <a:pt x="3664" y="14019"/>
                  </a:lnTo>
                  <a:lnTo>
                    <a:pt x="3982" y="14190"/>
                  </a:lnTo>
                  <a:lnTo>
                    <a:pt x="4299" y="14361"/>
                  </a:lnTo>
                  <a:lnTo>
                    <a:pt x="4641" y="14507"/>
                  </a:lnTo>
                  <a:lnTo>
                    <a:pt x="4983" y="14654"/>
                  </a:lnTo>
                  <a:lnTo>
                    <a:pt x="5325" y="14776"/>
                  </a:lnTo>
                  <a:lnTo>
                    <a:pt x="5691" y="14874"/>
                  </a:lnTo>
                  <a:lnTo>
                    <a:pt x="6058" y="14947"/>
                  </a:lnTo>
                  <a:lnTo>
                    <a:pt x="6424" y="15020"/>
                  </a:lnTo>
                  <a:lnTo>
                    <a:pt x="6790" y="15069"/>
                  </a:lnTo>
                  <a:lnTo>
                    <a:pt x="7181" y="15094"/>
                  </a:lnTo>
                  <a:lnTo>
                    <a:pt x="7572" y="15118"/>
                  </a:lnTo>
                  <a:lnTo>
                    <a:pt x="7963" y="15094"/>
                  </a:lnTo>
                  <a:lnTo>
                    <a:pt x="8329" y="15069"/>
                  </a:lnTo>
                  <a:lnTo>
                    <a:pt x="8720" y="15020"/>
                  </a:lnTo>
                  <a:lnTo>
                    <a:pt x="9086" y="14947"/>
                  </a:lnTo>
                  <a:lnTo>
                    <a:pt x="9452" y="14874"/>
                  </a:lnTo>
                  <a:lnTo>
                    <a:pt x="9819" y="14776"/>
                  </a:lnTo>
                  <a:lnTo>
                    <a:pt x="10161" y="14654"/>
                  </a:lnTo>
                  <a:lnTo>
                    <a:pt x="10503" y="14507"/>
                  </a:lnTo>
                  <a:lnTo>
                    <a:pt x="10844" y="14361"/>
                  </a:lnTo>
                  <a:lnTo>
                    <a:pt x="11162" y="14190"/>
                  </a:lnTo>
                  <a:lnTo>
                    <a:pt x="11479" y="14019"/>
                  </a:lnTo>
                  <a:lnTo>
                    <a:pt x="11797" y="13824"/>
                  </a:lnTo>
                  <a:lnTo>
                    <a:pt x="12090" y="13604"/>
                  </a:lnTo>
                  <a:lnTo>
                    <a:pt x="12383" y="13384"/>
                  </a:lnTo>
                  <a:lnTo>
                    <a:pt x="12652" y="13140"/>
                  </a:lnTo>
                  <a:lnTo>
                    <a:pt x="12920" y="12895"/>
                  </a:lnTo>
                  <a:lnTo>
                    <a:pt x="13165" y="12627"/>
                  </a:lnTo>
                  <a:lnTo>
                    <a:pt x="13409" y="12358"/>
                  </a:lnTo>
                  <a:lnTo>
                    <a:pt x="13629" y="12065"/>
                  </a:lnTo>
                  <a:lnTo>
                    <a:pt x="13824" y="11772"/>
                  </a:lnTo>
                  <a:lnTo>
                    <a:pt x="14019" y="11479"/>
                  </a:lnTo>
                  <a:lnTo>
                    <a:pt x="14215" y="11161"/>
                  </a:lnTo>
                  <a:lnTo>
                    <a:pt x="14386" y="10820"/>
                  </a:lnTo>
                  <a:lnTo>
                    <a:pt x="14532" y="10502"/>
                  </a:lnTo>
                  <a:lnTo>
                    <a:pt x="14654" y="10160"/>
                  </a:lnTo>
                  <a:lnTo>
                    <a:pt x="14777" y="9794"/>
                  </a:lnTo>
                  <a:lnTo>
                    <a:pt x="14899" y="9452"/>
                  </a:lnTo>
                  <a:lnTo>
                    <a:pt x="14972" y="9085"/>
                  </a:lnTo>
                  <a:lnTo>
                    <a:pt x="15045" y="8695"/>
                  </a:lnTo>
                  <a:lnTo>
                    <a:pt x="15094" y="8328"/>
                  </a:lnTo>
                  <a:lnTo>
                    <a:pt x="15118" y="7938"/>
                  </a:lnTo>
                  <a:lnTo>
                    <a:pt x="15118" y="7547"/>
                  </a:lnTo>
                  <a:lnTo>
                    <a:pt x="15094" y="6936"/>
                  </a:lnTo>
                  <a:lnTo>
                    <a:pt x="15021" y="6326"/>
                  </a:lnTo>
                  <a:lnTo>
                    <a:pt x="14899" y="5740"/>
                  </a:lnTo>
                  <a:lnTo>
                    <a:pt x="14728" y="5178"/>
                  </a:lnTo>
                  <a:lnTo>
                    <a:pt x="14532" y="4616"/>
                  </a:lnTo>
                  <a:lnTo>
                    <a:pt x="14288" y="4079"/>
                  </a:lnTo>
                  <a:lnTo>
                    <a:pt x="13995" y="3590"/>
                  </a:lnTo>
                  <a:lnTo>
                    <a:pt x="13653" y="3102"/>
                  </a:lnTo>
                  <a:lnTo>
                    <a:pt x="13458" y="3053"/>
                  </a:lnTo>
                  <a:lnTo>
                    <a:pt x="12163" y="4347"/>
                  </a:lnTo>
                  <a:lnTo>
                    <a:pt x="12383" y="4689"/>
                  </a:lnTo>
                  <a:lnTo>
                    <a:pt x="12578" y="5056"/>
                  </a:lnTo>
                  <a:lnTo>
                    <a:pt x="12749" y="5446"/>
                  </a:lnTo>
                  <a:lnTo>
                    <a:pt x="12896" y="5837"/>
                  </a:lnTo>
                  <a:lnTo>
                    <a:pt x="13018" y="6252"/>
                  </a:lnTo>
                  <a:lnTo>
                    <a:pt x="13091" y="6668"/>
                  </a:lnTo>
                  <a:lnTo>
                    <a:pt x="13165" y="7107"/>
                  </a:lnTo>
                  <a:lnTo>
                    <a:pt x="13165" y="7547"/>
                  </a:lnTo>
                  <a:lnTo>
                    <a:pt x="13140" y="8133"/>
                  </a:lnTo>
                  <a:lnTo>
                    <a:pt x="13067" y="8695"/>
                  </a:lnTo>
                  <a:lnTo>
                    <a:pt x="12920" y="9208"/>
                  </a:lnTo>
                  <a:lnTo>
                    <a:pt x="12725" y="9745"/>
                  </a:lnTo>
                  <a:lnTo>
                    <a:pt x="12505" y="10233"/>
                  </a:lnTo>
                  <a:lnTo>
                    <a:pt x="12212" y="10673"/>
                  </a:lnTo>
                  <a:lnTo>
                    <a:pt x="11895" y="11113"/>
                  </a:lnTo>
                  <a:lnTo>
                    <a:pt x="11528" y="11503"/>
                  </a:lnTo>
                  <a:lnTo>
                    <a:pt x="11138" y="11870"/>
                  </a:lnTo>
                  <a:lnTo>
                    <a:pt x="10698" y="12187"/>
                  </a:lnTo>
                  <a:lnTo>
                    <a:pt x="10234" y="12480"/>
                  </a:lnTo>
                  <a:lnTo>
                    <a:pt x="9745" y="12725"/>
                  </a:lnTo>
                  <a:lnTo>
                    <a:pt x="9233" y="12895"/>
                  </a:lnTo>
                  <a:lnTo>
                    <a:pt x="8695" y="13042"/>
                  </a:lnTo>
                  <a:lnTo>
                    <a:pt x="8133" y="13140"/>
                  </a:lnTo>
                  <a:lnTo>
                    <a:pt x="7572" y="13164"/>
                  </a:lnTo>
                  <a:lnTo>
                    <a:pt x="6986" y="13140"/>
                  </a:lnTo>
                  <a:lnTo>
                    <a:pt x="6448" y="13042"/>
                  </a:lnTo>
                  <a:lnTo>
                    <a:pt x="5911" y="12895"/>
                  </a:lnTo>
                  <a:lnTo>
                    <a:pt x="5398" y="12725"/>
                  </a:lnTo>
                  <a:lnTo>
                    <a:pt x="4910" y="12480"/>
                  </a:lnTo>
                  <a:lnTo>
                    <a:pt x="4446" y="12187"/>
                  </a:lnTo>
                  <a:lnTo>
                    <a:pt x="4006" y="11870"/>
                  </a:lnTo>
                  <a:lnTo>
                    <a:pt x="3615" y="11503"/>
                  </a:lnTo>
                  <a:lnTo>
                    <a:pt x="3249" y="11113"/>
                  </a:lnTo>
                  <a:lnTo>
                    <a:pt x="2931" y="10673"/>
                  </a:lnTo>
                  <a:lnTo>
                    <a:pt x="2638" y="10233"/>
                  </a:lnTo>
                  <a:lnTo>
                    <a:pt x="2418" y="9745"/>
                  </a:lnTo>
                  <a:lnTo>
                    <a:pt x="2223" y="9208"/>
                  </a:lnTo>
                  <a:lnTo>
                    <a:pt x="2077" y="8695"/>
                  </a:lnTo>
                  <a:lnTo>
                    <a:pt x="2003" y="8133"/>
                  </a:lnTo>
                  <a:lnTo>
                    <a:pt x="1954" y="7547"/>
                  </a:lnTo>
                  <a:lnTo>
                    <a:pt x="2003" y="6985"/>
                  </a:lnTo>
                  <a:lnTo>
                    <a:pt x="2077" y="6423"/>
                  </a:lnTo>
                  <a:lnTo>
                    <a:pt x="2223" y="5886"/>
                  </a:lnTo>
                  <a:lnTo>
                    <a:pt x="2418" y="5373"/>
                  </a:lnTo>
                  <a:lnTo>
                    <a:pt x="2638" y="4885"/>
                  </a:lnTo>
                  <a:lnTo>
                    <a:pt x="2931" y="4421"/>
                  </a:lnTo>
                  <a:lnTo>
                    <a:pt x="3249" y="4005"/>
                  </a:lnTo>
                  <a:lnTo>
                    <a:pt x="3615" y="3590"/>
                  </a:lnTo>
                  <a:lnTo>
                    <a:pt x="4006" y="3224"/>
                  </a:lnTo>
                  <a:lnTo>
                    <a:pt x="4446" y="2906"/>
                  </a:lnTo>
                  <a:lnTo>
                    <a:pt x="4910" y="2638"/>
                  </a:lnTo>
                  <a:lnTo>
                    <a:pt x="5398" y="2394"/>
                  </a:lnTo>
                  <a:lnTo>
                    <a:pt x="5911" y="2198"/>
                  </a:lnTo>
                  <a:lnTo>
                    <a:pt x="6448" y="2076"/>
                  </a:lnTo>
                  <a:lnTo>
                    <a:pt x="6986" y="1978"/>
                  </a:lnTo>
                  <a:lnTo>
                    <a:pt x="7572" y="1954"/>
                  </a:lnTo>
                  <a:lnTo>
                    <a:pt x="8011" y="1978"/>
                  </a:lnTo>
                  <a:lnTo>
                    <a:pt x="8451" y="2027"/>
                  </a:lnTo>
                  <a:lnTo>
                    <a:pt x="8866" y="2100"/>
                  </a:lnTo>
                  <a:lnTo>
                    <a:pt x="9281" y="2223"/>
                  </a:lnTo>
                  <a:lnTo>
                    <a:pt x="9672" y="2369"/>
                  </a:lnTo>
                  <a:lnTo>
                    <a:pt x="10063" y="2540"/>
                  </a:lnTo>
                  <a:lnTo>
                    <a:pt x="10429" y="2735"/>
                  </a:lnTo>
                  <a:lnTo>
                    <a:pt x="10771" y="2955"/>
                  </a:lnTo>
                  <a:lnTo>
                    <a:pt x="11943" y="1807"/>
                  </a:lnTo>
                  <a:lnTo>
                    <a:pt x="11846" y="1343"/>
                  </a:lnTo>
                  <a:lnTo>
                    <a:pt x="11382" y="1026"/>
                  </a:lnTo>
                  <a:lnTo>
                    <a:pt x="10893" y="782"/>
                  </a:lnTo>
                  <a:lnTo>
                    <a:pt x="10380" y="537"/>
                  </a:lnTo>
                  <a:lnTo>
                    <a:pt x="9843" y="342"/>
                  </a:lnTo>
                  <a:lnTo>
                    <a:pt x="9306" y="195"/>
                  </a:lnTo>
                  <a:lnTo>
                    <a:pt x="8744" y="98"/>
                  </a:lnTo>
                  <a:lnTo>
                    <a:pt x="8158" y="25"/>
                  </a:lnTo>
                  <a:lnTo>
                    <a:pt x="757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9"/>
            <p:cNvSpPr/>
            <p:nvPr/>
          </p:nvSpPr>
          <p:spPr>
            <a:xfrm>
              <a:off x="6068500" y="1771875"/>
              <a:ext cx="182575" cy="182600"/>
            </a:xfrm>
            <a:custGeom>
              <a:avLst/>
              <a:gdLst/>
              <a:ahLst/>
              <a:cxnLst/>
              <a:rect l="l" t="t" r="r" b="b"/>
              <a:pathLst>
                <a:path w="7303" h="7304" extrusionOk="0">
                  <a:moveTo>
                    <a:pt x="3664" y="1"/>
                  </a:moveTo>
                  <a:lnTo>
                    <a:pt x="3297" y="25"/>
                  </a:lnTo>
                  <a:lnTo>
                    <a:pt x="2931" y="74"/>
                  </a:lnTo>
                  <a:lnTo>
                    <a:pt x="2565" y="147"/>
                  </a:lnTo>
                  <a:lnTo>
                    <a:pt x="2247" y="294"/>
                  </a:lnTo>
                  <a:lnTo>
                    <a:pt x="1930" y="440"/>
                  </a:lnTo>
                  <a:lnTo>
                    <a:pt x="1612" y="611"/>
                  </a:lnTo>
                  <a:lnTo>
                    <a:pt x="1344" y="831"/>
                  </a:lnTo>
                  <a:lnTo>
                    <a:pt x="1075" y="1075"/>
                  </a:lnTo>
                  <a:lnTo>
                    <a:pt x="831" y="1320"/>
                  </a:lnTo>
                  <a:lnTo>
                    <a:pt x="635" y="1613"/>
                  </a:lnTo>
                  <a:lnTo>
                    <a:pt x="440" y="1906"/>
                  </a:lnTo>
                  <a:lnTo>
                    <a:pt x="293" y="2223"/>
                  </a:lnTo>
                  <a:lnTo>
                    <a:pt x="171" y="2565"/>
                  </a:lnTo>
                  <a:lnTo>
                    <a:pt x="74" y="2907"/>
                  </a:lnTo>
                  <a:lnTo>
                    <a:pt x="25" y="3273"/>
                  </a:lnTo>
                  <a:lnTo>
                    <a:pt x="0" y="3640"/>
                  </a:lnTo>
                  <a:lnTo>
                    <a:pt x="25" y="4031"/>
                  </a:lnTo>
                  <a:lnTo>
                    <a:pt x="74" y="4373"/>
                  </a:lnTo>
                  <a:lnTo>
                    <a:pt x="171" y="4739"/>
                  </a:lnTo>
                  <a:lnTo>
                    <a:pt x="293" y="5081"/>
                  </a:lnTo>
                  <a:lnTo>
                    <a:pt x="440" y="5398"/>
                  </a:lnTo>
                  <a:lnTo>
                    <a:pt x="635" y="5691"/>
                  </a:lnTo>
                  <a:lnTo>
                    <a:pt x="831" y="5960"/>
                  </a:lnTo>
                  <a:lnTo>
                    <a:pt x="1075" y="6229"/>
                  </a:lnTo>
                  <a:lnTo>
                    <a:pt x="1344" y="6473"/>
                  </a:lnTo>
                  <a:lnTo>
                    <a:pt x="1612" y="6668"/>
                  </a:lnTo>
                  <a:lnTo>
                    <a:pt x="1930" y="6864"/>
                  </a:lnTo>
                  <a:lnTo>
                    <a:pt x="2247" y="7010"/>
                  </a:lnTo>
                  <a:lnTo>
                    <a:pt x="2565" y="7132"/>
                  </a:lnTo>
                  <a:lnTo>
                    <a:pt x="2931" y="7230"/>
                  </a:lnTo>
                  <a:lnTo>
                    <a:pt x="3297" y="7279"/>
                  </a:lnTo>
                  <a:lnTo>
                    <a:pt x="3664" y="7303"/>
                  </a:lnTo>
                  <a:lnTo>
                    <a:pt x="4030" y="7279"/>
                  </a:lnTo>
                  <a:lnTo>
                    <a:pt x="4396" y="7230"/>
                  </a:lnTo>
                  <a:lnTo>
                    <a:pt x="4738" y="7132"/>
                  </a:lnTo>
                  <a:lnTo>
                    <a:pt x="5080" y="7010"/>
                  </a:lnTo>
                  <a:lnTo>
                    <a:pt x="5398" y="6864"/>
                  </a:lnTo>
                  <a:lnTo>
                    <a:pt x="5691" y="6668"/>
                  </a:lnTo>
                  <a:lnTo>
                    <a:pt x="5984" y="6473"/>
                  </a:lnTo>
                  <a:lnTo>
                    <a:pt x="6253" y="6229"/>
                  </a:lnTo>
                  <a:lnTo>
                    <a:pt x="6472" y="5960"/>
                  </a:lnTo>
                  <a:lnTo>
                    <a:pt x="6692" y="5691"/>
                  </a:lnTo>
                  <a:lnTo>
                    <a:pt x="6863" y="5398"/>
                  </a:lnTo>
                  <a:lnTo>
                    <a:pt x="7034" y="5081"/>
                  </a:lnTo>
                  <a:lnTo>
                    <a:pt x="7156" y="4739"/>
                  </a:lnTo>
                  <a:lnTo>
                    <a:pt x="7230" y="4373"/>
                  </a:lnTo>
                  <a:lnTo>
                    <a:pt x="7303" y="4031"/>
                  </a:lnTo>
                  <a:lnTo>
                    <a:pt x="7303" y="3640"/>
                  </a:lnTo>
                  <a:lnTo>
                    <a:pt x="7303" y="3396"/>
                  </a:lnTo>
                  <a:lnTo>
                    <a:pt x="7278" y="3176"/>
                  </a:lnTo>
                  <a:lnTo>
                    <a:pt x="7254" y="2932"/>
                  </a:lnTo>
                  <a:lnTo>
                    <a:pt x="7181" y="2712"/>
                  </a:lnTo>
                  <a:lnTo>
                    <a:pt x="7132" y="2492"/>
                  </a:lnTo>
                  <a:lnTo>
                    <a:pt x="7034" y="2272"/>
                  </a:lnTo>
                  <a:lnTo>
                    <a:pt x="6839" y="1857"/>
                  </a:lnTo>
                  <a:lnTo>
                    <a:pt x="5325" y="3347"/>
                  </a:lnTo>
                  <a:lnTo>
                    <a:pt x="5349" y="3640"/>
                  </a:lnTo>
                  <a:lnTo>
                    <a:pt x="5349" y="3811"/>
                  </a:lnTo>
                  <a:lnTo>
                    <a:pt x="5325" y="3982"/>
                  </a:lnTo>
                  <a:lnTo>
                    <a:pt x="5276" y="4153"/>
                  </a:lnTo>
                  <a:lnTo>
                    <a:pt x="5227" y="4299"/>
                  </a:lnTo>
                  <a:lnTo>
                    <a:pt x="5154" y="4446"/>
                  </a:lnTo>
                  <a:lnTo>
                    <a:pt x="5080" y="4592"/>
                  </a:lnTo>
                  <a:lnTo>
                    <a:pt x="4983" y="4739"/>
                  </a:lnTo>
                  <a:lnTo>
                    <a:pt x="4860" y="4861"/>
                  </a:lnTo>
                  <a:lnTo>
                    <a:pt x="4738" y="4959"/>
                  </a:lnTo>
                  <a:lnTo>
                    <a:pt x="4616" y="5056"/>
                  </a:lnTo>
                  <a:lnTo>
                    <a:pt x="4470" y="5154"/>
                  </a:lnTo>
                  <a:lnTo>
                    <a:pt x="4323" y="5203"/>
                  </a:lnTo>
                  <a:lnTo>
                    <a:pt x="4177" y="5276"/>
                  </a:lnTo>
                  <a:lnTo>
                    <a:pt x="4006" y="5301"/>
                  </a:lnTo>
                  <a:lnTo>
                    <a:pt x="3835" y="5349"/>
                  </a:lnTo>
                  <a:lnTo>
                    <a:pt x="3493" y="5349"/>
                  </a:lnTo>
                  <a:lnTo>
                    <a:pt x="3322" y="5301"/>
                  </a:lnTo>
                  <a:lnTo>
                    <a:pt x="3151" y="5276"/>
                  </a:lnTo>
                  <a:lnTo>
                    <a:pt x="3004" y="5203"/>
                  </a:lnTo>
                  <a:lnTo>
                    <a:pt x="2858" y="5154"/>
                  </a:lnTo>
                  <a:lnTo>
                    <a:pt x="2711" y="5056"/>
                  </a:lnTo>
                  <a:lnTo>
                    <a:pt x="2589" y="4959"/>
                  </a:lnTo>
                  <a:lnTo>
                    <a:pt x="2467" y="4861"/>
                  </a:lnTo>
                  <a:lnTo>
                    <a:pt x="2345" y="4739"/>
                  </a:lnTo>
                  <a:lnTo>
                    <a:pt x="2247" y="4592"/>
                  </a:lnTo>
                  <a:lnTo>
                    <a:pt x="2174" y="4446"/>
                  </a:lnTo>
                  <a:lnTo>
                    <a:pt x="2101" y="4299"/>
                  </a:lnTo>
                  <a:lnTo>
                    <a:pt x="2027" y="4153"/>
                  </a:lnTo>
                  <a:lnTo>
                    <a:pt x="2003" y="3982"/>
                  </a:lnTo>
                  <a:lnTo>
                    <a:pt x="1979" y="3811"/>
                  </a:lnTo>
                  <a:lnTo>
                    <a:pt x="1954" y="3640"/>
                  </a:lnTo>
                  <a:lnTo>
                    <a:pt x="1979" y="3469"/>
                  </a:lnTo>
                  <a:lnTo>
                    <a:pt x="2003" y="3298"/>
                  </a:lnTo>
                  <a:lnTo>
                    <a:pt x="2027" y="3151"/>
                  </a:lnTo>
                  <a:lnTo>
                    <a:pt x="2101" y="2980"/>
                  </a:lnTo>
                  <a:lnTo>
                    <a:pt x="2174" y="2834"/>
                  </a:lnTo>
                  <a:lnTo>
                    <a:pt x="2247" y="2687"/>
                  </a:lnTo>
                  <a:lnTo>
                    <a:pt x="2345" y="2565"/>
                  </a:lnTo>
                  <a:lnTo>
                    <a:pt x="2467" y="2443"/>
                  </a:lnTo>
                  <a:lnTo>
                    <a:pt x="2589" y="2345"/>
                  </a:lnTo>
                  <a:lnTo>
                    <a:pt x="2711" y="2248"/>
                  </a:lnTo>
                  <a:lnTo>
                    <a:pt x="2858" y="2150"/>
                  </a:lnTo>
                  <a:lnTo>
                    <a:pt x="3004" y="2077"/>
                  </a:lnTo>
                  <a:lnTo>
                    <a:pt x="3151" y="2028"/>
                  </a:lnTo>
                  <a:lnTo>
                    <a:pt x="3322" y="1979"/>
                  </a:lnTo>
                  <a:lnTo>
                    <a:pt x="3493" y="1955"/>
                  </a:lnTo>
                  <a:lnTo>
                    <a:pt x="3664" y="1955"/>
                  </a:lnTo>
                  <a:lnTo>
                    <a:pt x="3957" y="1979"/>
                  </a:lnTo>
                  <a:lnTo>
                    <a:pt x="5447" y="465"/>
                  </a:lnTo>
                  <a:lnTo>
                    <a:pt x="5056" y="269"/>
                  </a:lnTo>
                  <a:lnTo>
                    <a:pt x="4836" y="196"/>
                  </a:lnTo>
                  <a:lnTo>
                    <a:pt x="4616" y="123"/>
                  </a:lnTo>
                  <a:lnTo>
                    <a:pt x="4372" y="74"/>
                  </a:lnTo>
                  <a:lnTo>
                    <a:pt x="4152" y="25"/>
                  </a:lnTo>
                  <a:lnTo>
                    <a:pt x="390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9"/>
            <p:cNvSpPr/>
            <p:nvPr/>
          </p:nvSpPr>
          <p:spPr>
            <a:xfrm>
              <a:off x="5981175" y="2005125"/>
              <a:ext cx="75125" cy="70850"/>
            </a:xfrm>
            <a:custGeom>
              <a:avLst/>
              <a:gdLst/>
              <a:ahLst/>
              <a:cxnLst/>
              <a:rect l="l" t="t" r="r" b="b"/>
              <a:pathLst>
                <a:path w="3005" h="2834" extrusionOk="0">
                  <a:moveTo>
                    <a:pt x="1466" y="0"/>
                  </a:moveTo>
                  <a:lnTo>
                    <a:pt x="294" y="1173"/>
                  </a:lnTo>
                  <a:lnTo>
                    <a:pt x="172" y="1319"/>
                  </a:lnTo>
                  <a:lnTo>
                    <a:pt x="74" y="1490"/>
                  </a:lnTo>
                  <a:lnTo>
                    <a:pt x="25" y="1661"/>
                  </a:lnTo>
                  <a:lnTo>
                    <a:pt x="1" y="1857"/>
                  </a:lnTo>
                  <a:lnTo>
                    <a:pt x="25" y="2052"/>
                  </a:lnTo>
                  <a:lnTo>
                    <a:pt x="74" y="2223"/>
                  </a:lnTo>
                  <a:lnTo>
                    <a:pt x="172" y="2394"/>
                  </a:lnTo>
                  <a:lnTo>
                    <a:pt x="294" y="2540"/>
                  </a:lnTo>
                  <a:lnTo>
                    <a:pt x="440" y="2663"/>
                  </a:lnTo>
                  <a:lnTo>
                    <a:pt x="611" y="2760"/>
                  </a:lnTo>
                  <a:lnTo>
                    <a:pt x="807" y="2809"/>
                  </a:lnTo>
                  <a:lnTo>
                    <a:pt x="978" y="2833"/>
                  </a:lnTo>
                  <a:lnTo>
                    <a:pt x="1173" y="2809"/>
                  </a:lnTo>
                  <a:lnTo>
                    <a:pt x="1344" y="2760"/>
                  </a:lnTo>
                  <a:lnTo>
                    <a:pt x="1515" y="2663"/>
                  </a:lnTo>
                  <a:lnTo>
                    <a:pt x="1686" y="2540"/>
                  </a:lnTo>
                  <a:lnTo>
                    <a:pt x="2858" y="1368"/>
                  </a:lnTo>
                  <a:lnTo>
                    <a:pt x="3005" y="1197"/>
                  </a:lnTo>
                  <a:lnTo>
                    <a:pt x="2590" y="928"/>
                  </a:lnTo>
                  <a:lnTo>
                    <a:pt x="2199" y="635"/>
                  </a:lnTo>
                  <a:lnTo>
                    <a:pt x="1808" y="342"/>
                  </a:lnTo>
                  <a:lnTo>
                    <a:pt x="146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9"/>
            <p:cNvSpPr/>
            <p:nvPr/>
          </p:nvSpPr>
          <p:spPr>
            <a:xfrm>
              <a:off x="6263875" y="2005125"/>
              <a:ext cx="74525" cy="70850"/>
            </a:xfrm>
            <a:custGeom>
              <a:avLst/>
              <a:gdLst/>
              <a:ahLst/>
              <a:cxnLst/>
              <a:rect l="l" t="t" r="r" b="b"/>
              <a:pathLst>
                <a:path w="2981" h="2834" extrusionOk="0">
                  <a:moveTo>
                    <a:pt x="1539" y="0"/>
                  </a:moveTo>
                  <a:lnTo>
                    <a:pt x="1173" y="342"/>
                  </a:lnTo>
                  <a:lnTo>
                    <a:pt x="807" y="635"/>
                  </a:lnTo>
                  <a:lnTo>
                    <a:pt x="416" y="928"/>
                  </a:lnTo>
                  <a:lnTo>
                    <a:pt x="1" y="1197"/>
                  </a:lnTo>
                  <a:lnTo>
                    <a:pt x="123" y="1368"/>
                  </a:lnTo>
                  <a:lnTo>
                    <a:pt x="1319" y="2540"/>
                  </a:lnTo>
                  <a:lnTo>
                    <a:pt x="1466" y="2663"/>
                  </a:lnTo>
                  <a:lnTo>
                    <a:pt x="1637" y="2760"/>
                  </a:lnTo>
                  <a:lnTo>
                    <a:pt x="1832" y="2809"/>
                  </a:lnTo>
                  <a:lnTo>
                    <a:pt x="2003" y="2833"/>
                  </a:lnTo>
                  <a:lnTo>
                    <a:pt x="2199" y="2809"/>
                  </a:lnTo>
                  <a:lnTo>
                    <a:pt x="2370" y="2760"/>
                  </a:lnTo>
                  <a:lnTo>
                    <a:pt x="2541" y="2663"/>
                  </a:lnTo>
                  <a:lnTo>
                    <a:pt x="2712" y="2540"/>
                  </a:lnTo>
                  <a:lnTo>
                    <a:pt x="2834" y="2394"/>
                  </a:lnTo>
                  <a:lnTo>
                    <a:pt x="2931" y="2223"/>
                  </a:lnTo>
                  <a:lnTo>
                    <a:pt x="2980" y="2052"/>
                  </a:lnTo>
                  <a:lnTo>
                    <a:pt x="2980" y="1857"/>
                  </a:lnTo>
                  <a:lnTo>
                    <a:pt x="2980" y="1661"/>
                  </a:lnTo>
                  <a:lnTo>
                    <a:pt x="2931" y="1490"/>
                  </a:lnTo>
                  <a:lnTo>
                    <a:pt x="2834" y="1319"/>
                  </a:lnTo>
                  <a:lnTo>
                    <a:pt x="2712" y="1173"/>
                  </a:lnTo>
                  <a:lnTo>
                    <a:pt x="1539"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9"/>
            <p:cNvSpPr/>
            <p:nvPr/>
          </p:nvSpPr>
          <p:spPr>
            <a:xfrm>
              <a:off x="6147875" y="1619250"/>
              <a:ext cx="251575" cy="255850"/>
            </a:xfrm>
            <a:custGeom>
              <a:avLst/>
              <a:gdLst/>
              <a:ahLst/>
              <a:cxnLst/>
              <a:rect l="l" t="t" r="r" b="b"/>
              <a:pathLst>
                <a:path w="10063" h="10234" extrusionOk="0">
                  <a:moveTo>
                    <a:pt x="7352" y="0"/>
                  </a:moveTo>
                  <a:lnTo>
                    <a:pt x="7254" y="24"/>
                  </a:lnTo>
                  <a:lnTo>
                    <a:pt x="7181" y="73"/>
                  </a:lnTo>
                  <a:lnTo>
                    <a:pt x="7083" y="147"/>
                  </a:lnTo>
                  <a:lnTo>
                    <a:pt x="5447" y="1758"/>
                  </a:lnTo>
                  <a:lnTo>
                    <a:pt x="5373" y="1856"/>
                  </a:lnTo>
                  <a:lnTo>
                    <a:pt x="5300" y="1978"/>
                  </a:lnTo>
                  <a:lnTo>
                    <a:pt x="5227" y="2125"/>
                  </a:lnTo>
                  <a:lnTo>
                    <a:pt x="5178" y="2247"/>
                  </a:lnTo>
                  <a:lnTo>
                    <a:pt x="5154" y="2393"/>
                  </a:lnTo>
                  <a:lnTo>
                    <a:pt x="5129" y="2540"/>
                  </a:lnTo>
                  <a:lnTo>
                    <a:pt x="5129" y="2687"/>
                  </a:lnTo>
                  <a:lnTo>
                    <a:pt x="5129" y="2809"/>
                  </a:lnTo>
                  <a:lnTo>
                    <a:pt x="5349" y="3981"/>
                  </a:lnTo>
                  <a:lnTo>
                    <a:pt x="5398" y="4152"/>
                  </a:lnTo>
                  <a:lnTo>
                    <a:pt x="147" y="9403"/>
                  </a:lnTo>
                  <a:lnTo>
                    <a:pt x="74" y="9476"/>
                  </a:lnTo>
                  <a:lnTo>
                    <a:pt x="25" y="9574"/>
                  </a:lnTo>
                  <a:lnTo>
                    <a:pt x="0" y="9672"/>
                  </a:lnTo>
                  <a:lnTo>
                    <a:pt x="0" y="9745"/>
                  </a:lnTo>
                  <a:lnTo>
                    <a:pt x="0" y="9843"/>
                  </a:lnTo>
                  <a:lnTo>
                    <a:pt x="25" y="9940"/>
                  </a:lnTo>
                  <a:lnTo>
                    <a:pt x="74" y="10013"/>
                  </a:lnTo>
                  <a:lnTo>
                    <a:pt x="147" y="10087"/>
                  </a:lnTo>
                  <a:lnTo>
                    <a:pt x="220" y="10160"/>
                  </a:lnTo>
                  <a:lnTo>
                    <a:pt x="293" y="10209"/>
                  </a:lnTo>
                  <a:lnTo>
                    <a:pt x="391" y="10233"/>
                  </a:lnTo>
                  <a:lnTo>
                    <a:pt x="586" y="10233"/>
                  </a:lnTo>
                  <a:lnTo>
                    <a:pt x="660" y="10209"/>
                  </a:lnTo>
                  <a:lnTo>
                    <a:pt x="757" y="10160"/>
                  </a:lnTo>
                  <a:lnTo>
                    <a:pt x="831" y="10087"/>
                  </a:lnTo>
                  <a:lnTo>
                    <a:pt x="6204" y="4738"/>
                  </a:lnTo>
                  <a:lnTo>
                    <a:pt x="7254" y="4909"/>
                  </a:lnTo>
                  <a:lnTo>
                    <a:pt x="7376" y="4933"/>
                  </a:lnTo>
                  <a:lnTo>
                    <a:pt x="7523" y="4933"/>
                  </a:lnTo>
                  <a:lnTo>
                    <a:pt x="7645" y="4909"/>
                  </a:lnTo>
                  <a:lnTo>
                    <a:pt x="7791" y="4860"/>
                  </a:lnTo>
                  <a:lnTo>
                    <a:pt x="7938" y="4811"/>
                  </a:lnTo>
                  <a:lnTo>
                    <a:pt x="8060" y="4763"/>
                  </a:lnTo>
                  <a:lnTo>
                    <a:pt x="8182" y="4689"/>
                  </a:lnTo>
                  <a:lnTo>
                    <a:pt x="8280" y="4592"/>
                  </a:lnTo>
                  <a:lnTo>
                    <a:pt x="9916" y="2955"/>
                  </a:lnTo>
                  <a:lnTo>
                    <a:pt x="9989" y="2882"/>
                  </a:lnTo>
                  <a:lnTo>
                    <a:pt x="10038" y="2784"/>
                  </a:lnTo>
                  <a:lnTo>
                    <a:pt x="10063" y="2711"/>
                  </a:lnTo>
                  <a:lnTo>
                    <a:pt x="10038" y="2613"/>
                  </a:lnTo>
                  <a:lnTo>
                    <a:pt x="10014" y="2564"/>
                  </a:lnTo>
                  <a:lnTo>
                    <a:pt x="9940" y="2491"/>
                  </a:lnTo>
                  <a:lnTo>
                    <a:pt x="9843" y="2442"/>
                  </a:lnTo>
                  <a:lnTo>
                    <a:pt x="9745" y="2418"/>
                  </a:lnTo>
                  <a:lnTo>
                    <a:pt x="8695" y="2223"/>
                  </a:lnTo>
                  <a:lnTo>
                    <a:pt x="9721" y="1197"/>
                  </a:lnTo>
                  <a:lnTo>
                    <a:pt x="9794" y="1123"/>
                  </a:lnTo>
                  <a:lnTo>
                    <a:pt x="9843" y="1026"/>
                  </a:lnTo>
                  <a:lnTo>
                    <a:pt x="9867" y="953"/>
                  </a:lnTo>
                  <a:lnTo>
                    <a:pt x="9867" y="855"/>
                  </a:lnTo>
                  <a:lnTo>
                    <a:pt x="9867" y="757"/>
                  </a:lnTo>
                  <a:lnTo>
                    <a:pt x="9843" y="659"/>
                  </a:lnTo>
                  <a:lnTo>
                    <a:pt x="9794" y="586"/>
                  </a:lnTo>
                  <a:lnTo>
                    <a:pt x="9721" y="513"/>
                  </a:lnTo>
                  <a:lnTo>
                    <a:pt x="9647" y="440"/>
                  </a:lnTo>
                  <a:lnTo>
                    <a:pt x="9574" y="391"/>
                  </a:lnTo>
                  <a:lnTo>
                    <a:pt x="9476" y="366"/>
                  </a:lnTo>
                  <a:lnTo>
                    <a:pt x="9281" y="366"/>
                  </a:lnTo>
                  <a:lnTo>
                    <a:pt x="9208" y="391"/>
                  </a:lnTo>
                  <a:lnTo>
                    <a:pt x="9110" y="440"/>
                  </a:lnTo>
                  <a:lnTo>
                    <a:pt x="9037" y="513"/>
                  </a:lnTo>
                  <a:lnTo>
                    <a:pt x="7889" y="1661"/>
                  </a:lnTo>
                  <a:lnTo>
                    <a:pt x="7840" y="1490"/>
                  </a:lnTo>
                  <a:lnTo>
                    <a:pt x="7620" y="318"/>
                  </a:lnTo>
                  <a:lnTo>
                    <a:pt x="7596" y="195"/>
                  </a:lnTo>
                  <a:lnTo>
                    <a:pt x="7547" y="98"/>
                  </a:lnTo>
                  <a:lnTo>
                    <a:pt x="7498" y="49"/>
                  </a:lnTo>
                  <a:lnTo>
                    <a:pt x="7425"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39"/>
          <p:cNvGrpSpPr/>
          <p:nvPr/>
        </p:nvGrpSpPr>
        <p:grpSpPr>
          <a:xfrm>
            <a:off x="5113837" y="1340216"/>
            <a:ext cx="348573" cy="318015"/>
            <a:chOff x="6625350" y="1613750"/>
            <a:chExt cx="480525" cy="438400"/>
          </a:xfrm>
        </p:grpSpPr>
        <p:sp>
          <p:nvSpPr>
            <p:cNvPr id="978" name="Google Shape;978;p39"/>
            <p:cNvSpPr/>
            <p:nvPr/>
          </p:nvSpPr>
          <p:spPr>
            <a:xfrm>
              <a:off x="6670525" y="1887275"/>
              <a:ext cx="117875" cy="164875"/>
            </a:xfrm>
            <a:custGeom>
              <a:avLst/>
              <a:gdLst/>
              <a:ahLst/>
              <a:cxnLst/>
              <a:rect l="l" t="t" r="r" b="b"/>
              <a:pathLst>
                <a:path w="4715" h="6595" extrusionOk="0">
                  <a:moveTo>
                    <a:pt x="0" y="1"/>
                  </a:moveTo>
                  <a:lnTo>
                    <a:pt x="538" y="6058"/>
                  </a:lnTo>
                  <a:lnTo>
                    <a:pt x="562" y="6180"/>
                  </a:lnTo>
                  <a:lnTo>
                    <a:pt x="587" y="6277"/>
                  </a:lnTo>
                  <a:lnTo>
                    <a:pt x="660" y="6351"/>
                  </a:lnTo>
                  <a:lnTo>
                    <a:pt x="733" y="6448"/>
                  </a:lnTo>
                  <a:lnTo>
                    <a:pt x="806" y="6497"/>
                  </a:lnTo>
                  <a:lnTo>
                    <a:pt x="904" y="6546"/>
                  </a:lnTo>
                  <a:lnTo>
                    <a:pt x="1002" y="6571"/>
                  </a:lnTo>
                  <a:lnTo>
                    <a:pt x="1124" y="6595"/>
                  </a:lnTo>
                  <a:lnTo>
                    <a:pt x="4128" y="6595"/>
                  </a:lnTo>
                  <a:lnTo>
                    <a:pt x="4274" y="6571"/>
                  </a:lnTo>
                  <a:lnTo>
                    <a:pt x="4397" y="6522"/>
                  </a:lnTo>
                  <a:lnTo>
                    <a:pt x="4494" y="6473"/>
                  </a:lnTo>
                  <a:lnTo>
                    <a:pt x="4592" y="6375"/>
                  </a:lnTo>
                  <a:lnTo>
                    <a:pt x="4665" y="6253"/>
                  </a:lnTo>
                  <a:lnTo>
                    <a:pt x="4714" y="6155"/>
                  </a:lnTo>
                  <a:lnTo>
                    <a:pt x="4714" y="6009"/>
                  </a:lnTo>
                  <a:lnTo>
                    <a:pt x="4714" y="5887"/>
                  </a:lnTo>
                  <a:lnTo>
                    <a:pt x="3713" y="123"/>
                  </a:lnTo>
                  <a:lnTo>
                    <a:pt x="2589" y="50"/>
                  </a:lnTo>
                  <a:lnTo>
                    <a:pt x="1637" y="25"/>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9"/>
            <p:cNvSpPr/>
            <p:nvPr/>
          </p:nvSpPr>
          <p:spPr>
            <a:xfrm>
              <a:off x="7075950" y="1754175"/>
              <a:ext cx="29925" cy="99550"/>
            </a:xfrm>
            <a:custGeom>
              <a:avLst/>
              <a:gdLst/>
              <a:ahLst/>
              <a:cxnLst/>
              <a:rect l="l" t="t" r="r" b="b"/>
              <a:pathLst>
                <a:path w="1197" h="3982" extrusionOk="0">
                  <a:moveTo>
                    <a:pt x="0" y="1"/>
                  </a:moveTo>
                  <a:lnTo>
                    <a:pt x="0" y="3981"/>
                  </a:lnTo>
                  <a:lnTo>
                    <a:pt x="269" y="3811"/>
                  </a:lnTo>
                  <a:lnTo>
                    <a:pt x="489" y="3615"/>
                  </a:lnTo>
                  <a:lnTo>
                    <a:pt x="684" y="3420"/>
                  </a:lnTo>
                  <a:lnTo>
                    <a:pt x="855" y="3176"/>
                  </a:lnTo>
                  <a:lnTo>
                    <a:pt x="1002" y="2907"/>
                  </a:lnTo>
                  <a:lnTo>
                    <a:pt x="1099" y="2614"/>
                  </a:lnTo>
                  <a:lnTo>
                    <a:pt x="1173" y="2296"/>
                  </a:lnTo>
                  <a:lnTo>
                    <a:pt x="1197" y="1979"/>
                  </a:lnTo>
                  <a:lnTo>
                    <a:pt x="1173" y="1661"/>
                  </a:lnTo>
                  <a:lnTo>
                    <a:pt x="1099" y="1368"/>
                  </a:lnTo>
                  <a:lnTo>
                    <a:pt x="1002" y="1075"/>
                  </a:lnTo>
                  <a:lnTo>
                    <a:pt x="855" y="806"/>
                  </a:lnTo>
                  <a:lnTo>
                    <a:pt x="684" y="562"/>
                  </a:lnTo>
                  <a:lnTo>
                    <a:pt x="489" y="342"/>
                  </a:lnTo>
                  <a:lnTo>
                    <a:pt x="269" y="171"/>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9"/>
            <p:cNvSpPr/>
            <p:nvPr/>
          </p:nvSpPr>
          <p:spPr>
            <a:xfrm>
              <a:off x="6625350" y="1729750"/>
              <a:ext cx="97700" cy="147175"/>
            </a:xfrm>
            <a:custGeom>
              <a:avLst/>
              <a:gdLst/>
              <a:ahLst/>
              <a:cxnLst/>
              <a:rect l="l" t="t" r="r" b="b"/>
              <a:pathLst>
                <a:path w="3908" h="5887" extrusionOk="0">
                  <a:moveTo>
                    <a:pt x="3908" y="1"/>
                  </a:moveTo>
                  <a:lnTo>
                    <a:pt x="2711" y="25"/>
                  </a:lnTo>
                  <a:lnTo>
                    <a:pt x="1759" y="25"/>
                  </a:lnTo>
                  <a:lnTo>
                    <a:pt x="1588" y="49"/>
                  </a:lnTo>
                  <a:lnTo>
                    <a:pt x="1417" y="74"/>
                  </a:lnTo>
                  <a:lnTo>
                    <a:pt x="1246" y="123"/>
                  </a:lnTo>
                  <a:lnTo>
                    <a:pt x="1099" y="172"/>
                  </a:lnTo>
                  <a:lnTo>
                    <a:pt x="953" y="245"/>
                  </a:lnTo>
                  <a:lnTo>
                    <a:pt x="806" y="343"/>
                  </a:lnTo>
                  <a:lnTo>
                    <a:pt x="660" y="440"/>
                  </a:lnTo>
                  <a:lnTo>
                    <a:pt x="537" y="562"/>
                  </a:lnTo>
                  <a:lnTo>
                    <a:pt x="415" y="684"/>
                  </a:lnTo>
                  <a:lnTo>
                    <a:pt x="318" y="831"/>
                  </a:lnTo>
                  <a:lnTo>
                    <a:pt x="220" y="978"/>
                  </a:lnTo>
                  <a:lnTo>
                    <a:pt x="147" y="1124"/>
                  </a:lnTo>
                  <a:lnTo>
                    <a:pt x="73" y="1295"/>
                  </a:lnTo>
                  <a:lnTo>
                    <a:pt x="49" y="1442"/>
                  </a:lnTo>
                  <a:lnTo>
                    <a:pt x="0" y="1613"/>
                  </a:lnTo>
                  <a:lnTo>
                    <a:pt x="0" y="1783"/>
                  </a:lnTo>
                  <a:lnTo>
                    <a:pt x="0" y="4128"/>
                  </a:lnTo>
                  <a:lnTo>
                    <a:pt x="0" y="4299"/>
                  </a:lnTo>
                  <a:lnTo>
                    <a:pt x="49" y="4446"/>
                  </a:lnTo>
                  <a:lnTo>
                    <a:pt x="73" y="4617"/>
                  </a:lnTo>
                  <a:lnTo>
                    <a:pt x="147" y="4763"/>
                  </a:lnTo>
                  <a:lnTo>
                    <a:pt x="220" y="4934"/>
                  </a:lnTo>
                  <a:lnTo>
                    <a:pt x="318" y="5081"/>
                  </a:lnTo>
                  <a:lnTo>
                    <a:pt x="415" y="5203"/>
                  </a:lnTo>
                  <a:lnTo>
                    <a:pt x="537" y="5325"/>
                  </a:lnTo>
                  <a:lnTo>
                    <a:pt x="660" y="5447"/>
                  </a:lnTo>
                  <a:lnTo>
                    <a:pt x="806" y="5545"/>
                  </a:lnTo>
                  <a:lnTo>
                    <a:pt x="953" y="5642"/>
                  </a:lnTo>
                  <a:lnTo>
                    <a:pt x="1099" y="5716"/>
                  </a:lnTo>
                  <a:lnTo>
                    <a:pt x="1246" y="5789"/>
                  </a:lnTo>
                  <a:lnTo>
                    <a:pt x="1417" y="5838"/>
                  </a:lnTo>
                  <a:lnTo>
                    <a:pt x="1588" y="5862"/>
                  </a:lnTo>
                  <a:lnTo>
                    <a:pt x="1759" y="5862"/>
                  </a:lnTo>
                  <a:lnTo>
                    <a:pt x="2711" y="5887"/>
                  </a:lnTo>
                  <a:lnTo>
                    <a:pt x="3908" y="5887"/>
                  </a:lnTo>
                  <a:lnTo>
                    <a:pt x="390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9"/>
            <p:cNvSpPr/>
            <p:nvPr/>
          </p:nvSpPr>
          <p:spPr>
            <a:xfrm>
              <a:off x="6736475" y="1638175"/>
              <a:ext cx="279650" cy="330325"/>
            </a:xfrm>
            <a:custGeom>
              <a:avLst/>
              <a:gdLst/>
              <a:ahLst/>
              <a:cxnLst/>
              <a:rect l="l" t="t" r="r" b="b"/>
              <a:pathLst>
                <a:path w="11186" h="13213" extrusionOk="0">
                  <a:moveTo>
                    <a:pt x="11186" y="0"/>
                  </a:moveTo>
                  <a:lnTo>
                    <a:pt x="10771" y="342"/>
                  </a:lnTo>
                  <a:lnTo>
                    <a:pt x="10380" y="635"/>
                  </a:lnTo>
                  <a:lnTo>
                    <a:pt x="9940" y="904"/>
                  </a:lnTo>
                  <a:lnTo>
                    <a:pt x="9525" y="1172"/>
                  </a:lnTo>
                  <a:lnTo>
                    <a:pt x="9110" y="1417"/>
                  </a:lnTo>
                  <a:lnTo>
                    <a:pt x="8695" y="1661"/>
                  </a:lnTo>
                  <a:lnTo>
                    <a:pt x="7840" y="2052"/>
                  </a:lnTo>
                  <a:lnTo>
                    <a:pt x="7034" y="2418"/>
                  </a:lnTo>
                  <a:lnTo>
                    <a:pt x="6228" y="2687"/>
                  </a:lnTo>
                  <a:lnTo>
                    <a:pt x="5471" y="2931"/>
                  </a:lnTo>
                  <a:lnTo>
                    <a:pt x="4763" y="3126"/>
                  </a:lnTo>
                  <a:lnTo>
                    <a:pt x="4225" y="3248"/>
                  </a:lnTo>
                  <a:lnTo>
                    <a:pt x="3664" y="3346"/>
                  </a:lnTo>
                  <a:lnTo>
                    <a:pt x="3077" y="3419"/>
                  </a:lnTo>
                  <a:lnTo>
                    <a:pt x="2467" y="3493"/>
                  </a:lnTo>
                  <a:lnTo>
                    <a:pt x="1221" y="3590"/>
                  </a:lnTo>
                  <a:lnTo>
                    <a:pt x="0" y="3664"/>
                  </a:lnTo>
                  <a:lnTo>
                    <a:pt x="0" y="9574"/>
                  </a:lnTo>
                  <a:lnTo>
                    <a:pt x="1221" y="9623"/>
                  </a:lnTo>
                  <a:lnTo>
                    <a:pt x="2467" y="9721"/>
                  </a:lnTo>
                  <a:lnTo>
                    <a:pt x="3077" y="9794"/>
                  </a:lnTo>
                  <a:lnTo>
                    <a:pt x="3664" y="9891"/>
                  </a:lnTo>
                  <a:lnTo>
                    <a:pt x="4225" y="9989"/>
                  </a:lnTo>
                  <a:lnTo>
                    <a:pt x="4763" y="10111"/>
                  </a:lnTo>
                  <a:lnTo>
                    <a:pt x="5471" y="10307"/>
                  </a:lnTo>
                  <a:lnTo>
                    <a:pt x="6228" y="10526"/>
                  </a:lnTo>
                  <a:lnTo>
                    <a:pt x="7034" y="10820"/>
                  </a:lnTo>
                  <a:lnTo>
                    <a:pt x="7840" y="11161"/>
                  </a:lnTo>
                  <a:lnTo>
                    <a:pt x="8695" y="11577"/>
                  </a:lnTo>
                  <a:lnTo>
                    <a:pt x="9110" y="11796"/>
                  </a:lnTo>
                  <a:lnTo>
                    <a:pt x="9525" y="12041"/>
                  </a:lnTo>
                  <a:lnTo>
                    <a:pt x="9940" y="12309"/>
                  </a:lnTo>
                  <a:lnTo>
                    <a:pt x="10380" y="12602"/>
                  </a:lnTo>
                  <a:lnTo>
                    <a:pt x="10771" y="12896"/>
                  </a:lnTo>
                  <a:lnTo>
                    <a:pt x="11186" y="13213"/>
                  </a:lnTo>
                  <a:lnTo>
                    <a:pt x="1118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9"/>
            <p:cNvSpPr/>
            <p:nvPr/>
          </p:nvSpPr>
          <p:spPr>
            <a:xfrm>
              <a:off x="7029550" y="1613750"/>
              <a:ext cx="34200" cy="379800"/>
            </a:xfrm>
            <a:custGeom>
              <a:avLst/>
              <a:gdLst/>
              <a:ahLst/>
              <a:cxnLst/>
              <a:rect l="l" t="t" r="r" b="b"/>
              <a:pathLst>
                <a:path w="1368" h="15192" extrusionOk="0">
                  <a:moveTo>
                    <a:pt x="684" y="0"/>
                  </a:moveTo>
                  <a:lnTo>
                    <a:pt x="562" y="25"/>
                  </a:lnTo>
                  <a:lnTo>
                    <a:pt x="464" y="98"/>
                  </a:lnTo>
                  <a:lnTo>
                    <a:pt x="366" y="171"/>
                  </a:lnTo>
                  <a:lnTo>
                    <a:pt x="0" y="513"/>
                  </a:lnTo>
                  <a:lnTo>
                    <a:pt x="0" y="14654"/>
                  </a:lnTo>
                  <a:lnTo>
                    <a:pt x="366" y="15020"/>
                  </a:lnTo>
                  <a:lnTo>
                    <a:pt x="464" y="15094"/>
                  </a:lnTo>
                  <a:lnTo>
                    <a:pt x="562" y="15143"/>
                  </a:lnTo>
                  <a:lnTo>
                    <a:pt x="684" y="15191"/>
                  </a:lnTo>
                  <a:lnTo>
                    <a:pt x="904" y="15191"/>
                  </a:lnTo>
                  <a:lnTo>
                    <a:pt x="1001" y="15143"/>
                  </a:lnTo>
                  <a:lnTo>
                    <a:pt x="1148" y="15045"/>
                  </a:lnTo>
                  <a:lnTo>
                    <a:pt x="1270" y="14923"/>
                  </a:lnTo>
                  <a:lnTo>
                    <a:pt x="1343" y="14776"/>
                  </a:lnTo>
                  <a:lnTo>
                    <a:pt x="1368" y="14605"/>
                  </a:lnTo>
                  <a:lnTo>
                    <a:pt x="1368" y="586"/>
                  </a:lnTo>
                  <a:lnTo>
                    <a:pt x="1343" y="415"/>
                  </a:lnTo>
                  <a:lnTo>
                    <a:pt x="1270" y="244"/>
                  </a:lnTo>
                  <a:lnTo>
                    <a:pt x="1148" y="122"/>
                  </a:lnTo>
                  <a:lnTo>
                    <a:pt x="1001" y="25"/>
                  </a:lnTo>
                  <a:lnTo>
                    <a:pt x="90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39"/>
          <p:cNvGrpSpPr/>
          <p:nvPr/>
        </p:nvGrpSpPr>
        <p:grpSpPr>
          <a:xfrm>
            <a:off x="751154" y="1857535"/>
            <a:ext cx="263103" cy="282598"/>
            <a:chOff x="611175" y="2326900"/>
            <a:chExt cx="362700" cy="389575"/>
          </a:xfrm>
        </p:grpSpPr>
        <p:sp>
          <p:nvSpPr>
            <p:cNvPr id="984" name="Google Shape;984;p39"/>
            <p:cNvSpPr/>
            <p:nvPr/>
          </p:nvSpPr>
          <p:spPr>
            <a:xfrm>
              <a:off x="611175" y="2326900"/>
              <a:ext cx="362700" cy="389575"/>
            </a:xfrm>
            <a:custGeom>
              <a:avLst/>
              <a:gdLst/>
              <a:ahLst/>
              <a:cxnLst/>
              <a:rect l="l" t="t" r="r" b="b"/>
              <a:pathLst>
                <a:path w="14508" h="15583" extrusionOk="0">
                  <a:moveTo>
                    <a:pt x="9647" y="489"/>
                  </a:moveTo>
                  <a:lnTo>
                    <a:pt x="9769" y="513"/>
                  </a:lnTo>
                  <a:lnTo>
                    <a:pt x="9916" y="562"/>
                  </a:lnTo>
                  <a:lnTo>
                    <a:pt x="10014" y="660"/>
                  </a:lnTo>
                  <a:lnTo>
                    <a:pt x="10087" y="782"/>
                  </a:lnTo>
                  <a:lnTo>
                    <a:pt x="10111" y="928"/>
                  </a:lnTo>
                  <a:lnTo>
                    <a:pt x="10111" y="1075"/>
                  </a:lnTo>
                  <a:lnTo>
                    <a:pt x="10063" y="1197"/>
                  </a:lnTo>
                  <a:lnTo>
                    <a:pt x="9989" y="1319"/>
                  </a:lnTo>
                  <a:lnTo>
                    <a:pt x="9281" y="2003"/>
                  </a:lnTo>
                  <a:lnTo>
                    <a:pt x="9232" y="2076"/>
                  </a:lnTo>
                  <a:lnTo>
                    <a:pt x="9183" y="2174"/>
                  </a:lnTo>
                  <a:lnTo>
                    <a:pt x="9159" y="2247"/>
                  </a:lnTo>
                  <a:lnTo>
                    <a:pt x="9159" y="2345"/>
                  </a:lnTo>
                  <a:lnTo>
                    <a:pt x="9159" y="6497"/>
                  </a:lnTo>
                  <a:lnTo>
                    <a:pt x="9183" y="6643"/>
                  </a:lnTo>
                  <a:lnTo>
                    <a:pt x="9232" y="6790"/>
                  </a:lnTo>
                  <a:lnTo>
                    <a:pt x="10575" y="8671"/>
                  </a:lnTo>
                  <a:lnTo>
                    <a:pt x="3932" y="8671"/>
                  </a:lnTo>
                  <a:lnTo>
                    <a:pt x="5276" y="6790"/>
                  </a:lnTo>
                  <a:lnTo>
                    <a:pt x="5324" y="6643"/>
                  </a:lnTo>
                  <a:lnTo>
                    <a:pt x="5349" y="6497"/>
                  </a:lnTo>
                  <a:lnTo>
                    <a:pt x="5349" y="2345"/>
                  </a:lnTo>
                  <a:lnTo>
                    <a:pt x="5349" y="2247"/>
                  </a:lnTo>
                  <a:lnTo>
                    <a:pt x="5324" y="2174"/>
                  </a:lnTo>
                  <a:lnTo>
                    <a:pt x="5276" y="2076"/>
                  </a:lnTo>
                  <a:lnTo>
                    <a:pt x="5227" y="2003"/>
                  </a:lnTo>
                  <a:lnTo>
                    <a:pt x="4519" y="1319"/>
                  </a:lnTo>
                  <a:lnTo>
                    <a:pt x="4445" y="1197"/>
                  </a:lnTo>
                  <a:lnTo>
                    <a:pt x="4396" y="1075"/>
                  </a:lnTo>
                  <a:lnTo>
                    <a:pt x="4396" y="928"/>
                  </a:lnTo>
                  <a:lnTo>
                    <a:pt x="4421" y="782"/>
                  </a:lnTo>
                  <a:lnTo>
                    <a:pt x="4494" y="660"/>
                  </a:lnTo>
                  <a:lnTo>
                    <a:pt x="4592" y="562"/>
                  </a:lnTo>
                  <a:lnTo>
                    <a:pt x="4738" y="513"/>
                  </a:lnTo>
                  <a:lnTo>
                    <a:pt x="4860" y="489"/>
                  </a:lnTo>
                  <a:close/>
                  <a:moveTo>
                    <a:pt x="6717" y="9574"/>
                  </a:moveTo>
                  <a:lnTo>
                    <a:pt x="6912" y="9647"/>
                  </a:lnTo>
                  <a:lnTo>
                    <a:pt x="7083" y="9745"/>
                  </a:lnTo>
                  <a:lnTo>
                    <a:pt x="7254" y="9892"/>
                  </a:lnTo>
                  <a:lnTo>
                    <a:pt x="7376" y="10038"/>
                  </a:lnTo>
                  <a:lnTo>
                    <a:pt x="7474" y="10234"/>
                  </a:lnTo>
                  <a:lnTo>
                    <a:pt x="7547" y="10429"/>
                  </a:lnTo>
                  <a:lnTo>
                    <a:pt x="7571" y="10649"/>
                  </a:lnTo>
                  <a:lnTo>
                    <a:pt x="7547" y="10869"/>
                  </a:lnTo>
                  <a:lnTo>
                    <a:pt x="7474" y="11064"/>
                  </a:lnTo>
                  <a:lnTo>
                    <a:pt x="7376" y="11259"/>
                  </a:lnTo>
                  <a:lnTo>
                    <a:pt x="7254" y="11406"/>
                  </a:lnTo>
                  <a:lnTo>
                    <a:pt x="7083" y="11552"/>
                  </a:lnTo>
                  <a:lnTo>
                    <a:pt x="6912" y="11650"/>
                  </a:lnTo>
                  <a:lnTo>
                    <a:pt x="6717" y="11699"/>
                  </a:lnTo>
                  <a:lnTo>
                    <a:pt x="6497" y="11723"/>
                  </a:lnTo>
                  <a:lnTo>
                    <a:pt x="6277" y="11699"/>
                  </a:lnTo>
                  <a:lnTo>
                    <a:pt x="6057" y="11650"/>
                  </a:lnTo>
                  <a:lnTo>
                    <a:pt x="5886" y="11552"/>
                  </a:lnTo>
                  <a:lnTo>
                    <a:pt x="5715" y="11406"/>
                  </a:lnTo>
                  <a:lnTo>
                    <a:pt x="5593" y="11259"/>
                  </a:lnTo>
                  <a:lnTo>
                    <a:pt x="5495" y="11064"/>
                  </a:lnTo>
                  <a:lnTo>
                    <a:pt x="5422" y="10869"/>
                  </a:lnTo>
                  <a:lnTo>
                    <a:pt x="5398" y="10649"/>
                  </a:lnTo>
                  <a:lnTo>
                    <a:pt x="5422" y="10429"/>
                  </a:lnTo>
                  <a:lnTo>
                    <a:pt x="5495" y="10234"/>
                  </a:lnTo>
                  <a:lnTo>
                    <a:pt x="5593" y="10038"/>
                  </a:lnTo>
                  <a:lnTo>
                    <a:pt x="5715" y="9892"/>
                  </a:lnTo>
                  <a:lnTo>
                    <a:pt x="5886" y="9745"/>
                  </a:lnTo>
                  <a:lnTo>
                    <a:pt x="6057" y="9647"/>
                  </a:lnTo>
                  <a:lnTo>
                    <a:pt x="6277" y="9574"/>
                  </a:lnTo>
                  <a:close/>
                  <a:moveTo>
                    <a:pt x="8475" y="11894"/>
                  </a:moveTo>
                  <a:lnTo>
                    <a:pt x="8597" y="11919"/>
                  </a:lnTo>
                  <a:lnTo>
                    <a:pt x="8695" y="11943"/>
                  </a:lnTo>
                  <a:lnTo>
                    <a:pt x="8817" y="11992"/>
                  </a:lnTo>
                  <a:lnTo>
                    <a:pt x="8915" y="12065"/>
                  </a:lnTo>
                  <a:lnTo>
                    <a:pt x="8988" y="12163"/>
                  </a:lnTo>
                  <a:lnTo>
                    <a:pt x="9037" y="12285"/>
                  </a:lnTo>
                  <a:lnTo>
                    <a:pt x="9086" y="12383"/>
                  </a:lnTo>
                  <a:lnTo>
                    <a:pt x="9086" y="12529"/>
                  </a:lnTo>
                  <a:lnTo>
                    <a:pt x="9086" y="12652"/>
                  </a:lnTo>
                  <a:lnTo>
                    <a:pt x="9037" y="12749"/>
                  </a:lnTo>
                  <a:lnTo>
                    <a:pt x="8988" y="12871"/>
                  </a:lnTo>
                  <a:lnTo>
                    <a:pt x="8915" y="12969"/>
                  </a:lnTo>
                  <a:lnTo>
                    <a:pt x="8817" y="13042"/>
                  </a:lnTo>
                  <a:lnTo>
                    <a:pt x="8695" y="13091"/>
                  </a:lnTo>
                  <a:lnTo>
                    <a:pt x="8597" y="13140"/>
                  </a:lnTo>
                  <a:lnTo>
                    <a:pt x="8329" y="13140"/>
                  </a:lnTo>
                  <a:lnTo>
                    <a:pt x="8231" y="13091"/>
                  </a:lnTo>
                  <a:lnTo>
                    <a:pt x="8109" y="13042"/>
                  </a:lnTo>
                  <a:lnTo>
                    <a:pt x="8011" y="12969"/>
                  </a:lnTo>
                  <a:lnTo>
                    <a:pt x="7938" y="12871"/>
                  </a:lnTo>
                  <a:lnTo>
                    <a:pt x="7889" y="12749"/>
                  </a:lnTo>
                  <a:lnTo>
                    <a:pt x="7864" y="12652"/>
                  </a:lnTo>
                  <a:lnTo>
                    <a:pt x="7840" y="12529"/>
                  </a:lnTo>
                  <a:lnTo>
                    <a:pt x="7864" y="12383"/>
                  </a:lnTo>
                  <a:lnTo>
                    <a:pt x="7889" y="12285"/>
                  </a:lnTo>
                  <a:lnTo>
                    <a:pt x="7938" y="12163"/>
                  </a:lnTo>
                  <a:lnTo>
                    <a:pt x="8011" y="12065"/>
                  </a:lnTo>
                  <a:lnTo>
                    <a:pt x="8109" y="11992"/>
                  </a:lnTo>
                  <a:lnTo>
                    <a:pt x="8231" y="11943"/>
                  </a:lnTo>
                  <a:lnTo>
                    <a:pt x="8329" y="11919"/>
                  </a:lnTo>
                  <a:lnTo>
                    <a:pt x="8475" y="11894"/>
                  </a:lnTo>
                  <a:close/>
                  <a:moveTo>
                    <a:pt x="6741" y="13360"/>
                  </a:moveTo>
                  <a:lnTo>
                    <a:pt x="6814" y="13384"/>
                  </a:lnTo>
                  <a:lnTo>
                    <a:pt x="6912" y="13433"/>
                  </a:lnTo>
                  <a:lnTo>
                    <a:pt x="6985" y="13482"/>
                  </a:lnTo>
                  <a:lnTo>
                    <a:pt x="7034" y="13555"/>
                  </a:lnTo>
                  <a:lnTo>
                    <a:pt x="7083" y="13653"/>
                  </a:lnTo>
                  <a:lnTo>
                    <a:pt x="7107" y="13726"/>
                  </a:lnTo>
                  <a:lnTo>
                    <a:pt x="7107" y="13824"/>
                  </a:lnTo>
                  <a:lnTo>
                    <a:pt x="7107" y="13922"/>
                  </a:lnTo>
                  <a:lnTo>
                    <a:pt x="7083" y="14019"/>
                  </a:lnTo>
                  <a:lnTo>
                    <a:pt x="7034" y="14117"/>
                  </a:lnTo>
                  <a:lnTo>
                    <a:pt x="6985" y="14166"/>
                  </a:lnTo>
                  <a:lnTo>
                    <a:pt x="6912" y="14239"/>
                  </a:lnTo>
                  <a:lnTo>
                    <a:pt x="6814" y="14288"/>
                  </a:lnTo>
                  <a:lnTo>
                    <a:pt x="6741" y="14312"/>
                  </a:lnTo>
                  <a:lnTo>
                    <a:pt x="6546" y="14312"/>
                  </a:lnTo>
                  <a:lnTo>
                    <a:pt x="6448" y="14288"/>
                  </a:lnTo>
                  <a:lnTo>
                    <a:pt x="6375" y="14239"/>
                  </a:lnTo>
                  <a:lnTo>
                    <a:pt x="6301" y="14166"/>
                  </a:lnTo>
                  <a:lnTo>
                    <a:pt x="6228" y="14117"/>
                  </a:lnTo>
                  <a:lnTo>
                    <a:pt x="6179" y="14019"/>
                  </a:lnTo>
                  <a:lnTo>
                    <a:pt x="6155" y="13922"/>
                  </a:lnTo>
                  <a:lnTo>
                    <a:pt x="6155" y="13824"/>
                  </a:lnTo>
                  <a:lnTo>
                    <a:pt x="6155" y="13726"/>
                  </a:lnTo>
                  <a:lnTo>
                    <a:pt x="6179" y="13653"/>
                  </a:lnTo>
                  <a:lnTo>
                    <a:pt x="6228" y="13555"/>
                  </a:lnTo>
                  <a:lnTo>
                    <a:pt x="6301" y="13482"/>
                  </a:lnTo>
                  <a:lnTo>
                    <a:pt x="6375" y="13433"/>
                  </a:lnTo>
                  <a:lnTo>
                    <a:pt x="6448" y="13384"/>
                  </a:lnTo>
                  <a:lnTo>
                    <a:pt x="6546" y="13360"/>
                  </a:lnTo>
                  <a:close/>
                  <a:moveTo>
                    <a:pt x="4860" y="0"/>
                  </a:moveTo>
                  <a:lnTo>
                    <a:pt x="4714" y="25"/>
                  </a:lnTo>
                  <a:lnTo>
                    <a:pt x="4592" y="49"/>
                  </a:lnTo>
                  <a:lnTo>
                    <a:pt x="4445" y="98"/>
                  </a:lnTo>
                  <a:lnTo>
                    <a:pt x="4323" y="171"/>
                  </a:lnTo>
                  <a:lnTo>
                    <a:pt x="4225" y="245"/>
                  </a:lnTo>
                  <a:lnTo>
                    <a:pt x="4128" y="367"/>
                  </a:lnTo>
                  <a:lnTo>
                    <a:pt x="4030" y="464"/>
                  </a:lnTo>
                  <a:lnTo>
                    <a:pt x="3981" y="611"/>
                  </a:lnTo>
                  <a:lnTo>
                    <a:pt x="3932" y="733"/>
                  </a:lnTo>
                  <a:lnTo>
                    <a:pt x="3908" y="880"/>
                  </a:lnTo>
                  <a:lnTo>
                    <a:pt x="3908" y="1026"/>
                  </a:lnTo>
                  <a:lnTo>
                    <a:pt x="3908" y="1173"/>
                  </a:lnTo>
                  <a:lnTo>
                    <a:pt x="3957" y="1295"/>
                  </a:lnTo>
                  <a:lnTo>
                    <a:pt x="4006" y="1441"/>
                  </a:lnTo>
                  <a:lnTo>
                    <a:pt x="4079" y="1563"/>
                  </a:lnTo>
                  <a:lnTo>
                    <a:pt x="4177" y="1661"/>
                  </a:lnTo>
                  <a:lnTo>
                    <a:pt x="4860" y="2345"/>
                  </a:lnTo>
                  <a:lnTo>
                    <a:pt x="4860" y="6497"/>
                  </a:lnTo>
                  <a:lnTo>
                    <a:pt x="196" y="13067"/>
                  </a:lnTo>
                  <a:lnTo>
                    <a:pt x="122" y="13189"/>
                  </a:lnTo>
                  <a:lnTo>
                    <a:pt x="49" y="13311"/>
                  </a:lnTo>
                  <a:lnTo>
                    <a:pt x="25" y="13433"/>
                  </a:lnTo>
                  <a:lnTo>
                    <a:pt x="0" y="13555"/>
                  </a:lnTo>
                  <a:lnTo>
                    <a:pt x="0" y="13677"/>
                  </a:lnTo>
                  <a:lnTo>
                    <a:pt x="25" y="13824"/>
                  </a:lnTo>
                  <a:lnTo>
                    <a:pt x="49" y="13946"/>
                  </a:lnTo>
                  <a:lnTo>
                    <a:pt x="98" y="14068"/>
                  </a:lnTo>
                  <a:lnTo>
                    <a:pt x="586" y="15045"/>
                  </a:lnTo>
                  <a:lnTo>
                    <a:pt x="660" y="15167"/>
                  </a:lnTo>
                  <a:lnTo>
                    <a:pt x="757" y="15265"/>
                  </a:lnTo>
                  <a:lnTo>
                    <a:pt x="831" y="15362"/>
                  </a:lnTo>
                  <a:lnTo>
                    <a:pt x="953" y="15436"/>
                  </a:lnTo>
                  <a:lnTo>
                    <a:pt x="1075" y="15485"/>
                  </a:lnTo>
                  <a:lnTo>
                    <a:pt x="1197" y="15533"/>
                  </a:lnTo>
                  <a:lnTo>
                    <a:pt x="1319" y="15582"/>
                  </a:lnTo>
                  <a:lnTo>
                    <a:pt x="13189" y="15582"/>
                  </a:lnTo>
                  <a:lnTo>
                    <a:pt x="13311" y="15533"/>
                  </a:lnTo>
                  <a:lnTo>
                    <a:pt x="13433" y="15485"/>
                  </a:lnTo>
                  <a:lnTo>
                    <a:pt x="13555" y="15436"/>
                  </a:lnTo>
                  <a:lnTo>
                    <a:pt x="13677" y="15362"/>
                  </a:lnTo>
                  <a:lnTo>
                    <a:pt x="13750" y="15265"/>
                  </a:lnTo>
                  <a:lnTo>
                    <a:pt x="13848" y="15167"/>
                  </a:lnTo>
                  <a:lnTo>
                    <a:pt x="13921" y="15045"/>
                  </a:lnTo>
                  <a:lnTo>
                    <a:pt x="14410" y="14068"/>
                  </a:lnTo>
                  <a:lnTo>
                    <a:pt x="14459" y="13946"/>
                  </a:lnTo>
                  <a:lnTo>
                    <a:pt x="14483" y="13824"/>
                  </a:lnTo>
                  <a:lnTo>
                    <a:pt x="14508" y="13677"/>
                  </a:lnTo>
                  <a:lnTo>
                    <a:pt x="14508" y="13555"/>
                  </a:lnTo>
                  <a:lnTo>
                    <a:pt x="14483" y="13433"/>
                  </a:lnTo>
                  <a:lnTo>
                    <a:pt x="14459" y="13311"/>
                  </a:lnTo>
                  <a:lnTo>
                    <a:pt x="14385" y="13189"/>
                  </a:lnTo>
                  <a:lnTo>
                    <a:pt x="14312" y="13067"/>
                  </a:lnTo>
                  <a:lnTo>
                    <a:pt x="9647" y="6497"/>
                  </a:lnTo>
                  <a:lnTo>
                    <a:pt x="9647" y="2345"/>
                  </a:lnTo>
                  <a:lnTo>
                    <a:pt x="10331" y="1661"/>
                  </a:lnTo>
                  <a:lnTo>
                    <a:pt x="10429" y="1563"/>
                  </a:lnTo>
                  <a:lnTo>
                    <a:pt x="10502" y="1441"/>
                  </a:lnTo>
                  <a:lnTo>
                    <a:pt x="10551" y="1295"/>
                  </a:lnTo>
                  <a:lnTo>
                    <a:pt x="10600" y="1173"/>
                  </a:lnTo>
                  <a:lnTo>
                    <a:pt x="10600" y="1026"/>
                  </a:lnTo>
                  <a:lnTo>
                    <a:pt x="10600" y="880"/>
                  </a:lnTo>
                  <a:lnTo>
                    <a:pt x="10575" y="733"/>
                  </a:lnTo>
                  <a:lnTo>
                    <a:pt x="10527" y="611"/>
                  </a:lnTo>
                  <a:lnTo>
                    <a:pt x="10478" y="464"/>
                  </a:lnTo>
                  <a:lnTo>
                    <a:pt x="10380" y="367"/>
                  </a:lnTo>
                  <a:lnTo>
                    <a:pt x="10282" y="245"/>
                  </a:lnTo>
                  <a:lnTo>
                    <a:pt x="10185" y="171"/>
                  </a:lnTo>
                  <a:lnTo>
                    <a:pt x="10063" y="98"/>
                  </a:lnTo>
                  <a:lnTo>
                    <a:pt x="9916" y="49"/>
                  </a:lnTo>
                  <a:lnTo>
                    <a:pt x="9794" y="25"/>
                  </a:lnTo>
                  <a:lnTo>
                    <a:pt x="964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9"/>
            <p:cNvSpPr/>
            <p:nvPr/>
          </p:nvSpPr>
          <p:spPr>
            <a:xfrm>
              <a:off x="794950" y="2500900"/>
              <a:ext cx="24450" cy="23850"/>
            </a:xfrm>
            <a:custGeom>
              <a:avLst/>
              <a:gdLst/>
              <a:ahLst/>
              <a:cxnLst/>
              <a:rect l="l" t="t" r="r" b="b"/>
              <a:pathLst>
                <a:path w="978" h="954" extrusionOk="0">
                  <a:moveTo>
                    <a:pt x="391" y="1"/>
                  </a:moveTo>
                  <a:lnTo>
                    <a:pt x="294" y="25"/>
                  </a:lnTo>
                  <a:lnTo>
                    <a:pt x="220" y="74"/>
                  </a:lnTo>
                  <a:lnTo>
                    <a:pt x="147" y="123"/>
                  </a:lnTo>
                  <a:lnTo>
                    <a:pt x="98" y="196"/>
                  </a:lnTo>
                  <a:lnTo>
                    <a:pt x="49" y="294"/>
                  </a:lnTo>
                  <a:lnTo>
                    <a:pt x="25" y="367"/>
                  </a:lnTo>
                  <a:lnTo>
                    <a:pt x="1" y="465"/>
                  </a:lnTo>
                  <a:lnTo>
                    <a:pt x="25" y="563"/>
                  </a:lnTo>
                  <a:lnTo>
                    <a:pt x="49" y="660"/>
                  </a:lnTo>
                  <a:lnTo>
                    <a:pt x="98" y="734"/>
                  </a:lnTo>
                  <a:lnTo>
                    <a:pt x="147" y="807"/>
                  </a:lnTo>
                  <a:lnTo>
                    <a:pt x="220" y="880"/>
                  </a:lnTo>
                  <a:lnTo>
                    <a:pt x="294" y="905"/>
                  </a:lnTo>
                  <a:lnTo>
                    <a:pt x="391" y="953"/>
                  </a:lnTo>
                  <a:lnTo>
                    <a:pt x="587" y="953"/>
                  </a:lnTo>
                  <a:lnTo>
                    <a:pt x="684" y="905"/>
                  </a:lnTo>
                  <a:lnTo>
                    <a:pt x="758" y="880"/>
                  </a:lnTo>
                  <a:lnTo>
                    <a:pt x="831" y="807"/>
                  </a:lnTo>
                  <a:lnTo>
                    <a:pt x="880" y="734"/>
                  </a:lnTo>
                  <a:lnTo>
                    <a:pt x="929" y="660"/>
                  </a:lnTo>
                  <a:lnTo>
                    <a:pt x="953" y="563"/>
                  </a:lnTo>
                  <a:lnTo>
                    <a:pt x="978" y="465"/>
                  </a:lnTo>
                  <a:lnTo>
                    <a:pt x="953" y="367"/>
                  </a:lnTo>
                  <a:lnTo>
                    <a:pt x="929" y="294"/>
                  </a:lnTo>
                  <a:lnTo>
                    <a:pt x="880" y="196"/>
                  </a:lnTo>
                  <a:lnTo>
                    <a:pt x="831" y="123"/>
                  </a:lnTo>
                  <a:lnTo>
                    <a:pt x="758" y="74"/>
                  </a:lnTo>
                  <a:lnTo>
                    <a:pt x="684" y="25"/>
                  </a:lnTo>
                  <a:lnTo>
                    <a:pt x="58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9"/>
            <p:cNvSpPr/>
            <p:nvPr/>
          </p:nvSpPr>
          <p:spPr>
            <a:xfrm>
              <a:off x="754650" y="2381250"/>
              <a:ext cx="75750" cy="14050"/>
            </a:xfrm>
            <a:custGeom>
              <a:avLst/>
              <a:gdLst/>
              <a:ahLst/>
              <a:cxnLst/>
              <a:rect l="l" t="t" r="r" b="b"/>
              <a:pathLst>
                <a:path w="3030" h="562" extrusionOk="0">
                  <a:moveTo>
                    <a:pt x="294" y="0"/>
                  </a:moveTo>
                  <a:lnTo>
                    <a:pt x="172" y="24"/>
                  </a:lnTo>
                  <a:lnTo>
                    <a:pt x="74" y="73"/>
                  </a:lnTo>
                  <a:lnTo>
                    <a:pt x="25" y="171"/>
                  </a:lnTo>
                  <a:lnTo>
                    <a:pt x="1" y="269"/>
                  </a:lnTo>
                  <a:lnTo>
                    <a:pt x="25" y="391"/>
                  </a:lnTo>
                  <a:lnTo>
                    <a:pt x="74" y="488"/>
                  </a:lnTo>
                  <a:lnTo>
                    <a:pt x="172" y="537"/>
                  </a:lnTo>
                  <a:lnTo>
                    <a:pt x="294" y="562"/>
                  </a:lnTo>
                  <a:lnTo>
                    <a:pt x="2736" y="562"/>
                  </a:lnTo>
                  <a:lnTo>
                    <a:pt x="2858" y="537"/>
                  </a:lnTo>
                  <a:lnTo>
                    <a:pt x="2956" y="488"/>
                  </a:lnTo>
                  <a:lnTo>
                    <a:pt x="3005" y="391"/>
                  </a:lnTo>
                  <a:lnTo>
                    <a:pt x="3029" y="269"/>
                  </a:lnTo>
                  <a:lnTo>
                    <a:pt x="3005" y="171"/>
                  </a:lnTo>
                  <a:lnTo>
                    <a:pt x="2956" y="73"/>
                  </a:lnTo>
                  <a:lnTo>
                    <a:pt x="2858" y="24"/>
                  </a:lnTo>
                  <a:lnTo>
                    <a:pt x="273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9"/>
            <p:cNvSpPr/>
            <p:nvPr/>
          </p:nvSpPr>
          <p:spPr>
            <a:xfrm>
              <a:off x="765025" y="2453900"/>
              <a:ext cx="31175" cy="31150"/>
            </a:xfrm>
            <a:custGeom>
              <a:avLst/>
              <a:gdLst/>
              <a:ahLst/>
              <a:cxnLst/>
              <a:rect l="l" t="t" r="r" b="b"/>
              <a:pathLst>
                <a:path w="1247" h="1246" extrusionOk="0">
                  <a:moveTo>
                    <a:pt x="611" y="0"/>
                  </a:moveTo>
                  <a:lnTo>
                    <a:pt x="489" y="25"/>
                  </a:lnTo>
                  <a:lnTo>
                    <a:pt x="367" y="49"/>
                  </a:lnTo>
                  <a:lnTo>
                    <a:pt x="270" y="122"/>
                  </a:lnTo>
                  <a:lnTo>
                    <a:pt x="172" y="196"/>
                  </a:lnTo>
                  <a:lnTo>
                    <a:pt x="99" y="269"/>
                  </a:lnTo>
                  <a:lnTo>
                    <a:pt x="50" y="391"/>
                  </a:lnTo>
                  <a:lnTo>
                    <a:pt x="1" y="513"/>
                  </a:lnTo>
                  <a:lnTo>
                    <a:pt x="1" y="635"/>
                  </a:lnTo>
                  <a:lnTo>
                    <a:pt x="1" y="757"/>
                  </a:lnTo>
                  <a:lnTo>
                    <a:pt x="50" y="880"/>
                  </a:lnTo>
                  <a:lnTo>
                    <a:pt x="99" y="977"/>
                  </a:lnTo>
                  <a:lnTo>
                    <a:pt x="172" y="1075"/>
                  </a:lnTo>
                  <a:lnTo>
                    <a:pt x="270" y="1148"/>
                  </a:lnTo>
                  <a:lnTo>
                    <a:pt x="367" y="1197"/>
                  </a:lnTo>
                  <a:lnTo>
                    <a:pt x="489" y="1246"/>
                  </a:lnTo>
                  <a:lnTo>
                    <a:pt x="734" y="1246"/>
                  </a:lnTo>
                  <a:lnTo>
                    <a:pt x="856" y="1197"/>
                  </a:lnTo>
                  <a:lnTo>
                    <a:pt x="978" y="1148"/>
                  </a:lnTo>
                  <a:lnTo>
                    <a:pt x="1051" y="1075"/>
                  </a:lnTo>
                  <a:lnTo>
                    <a:pt x="1149" y="977"/>
                  </a:lnTo>
                  <a:lnTo>
                    <a:pt x="1198" y="880"/>
                  </a:lnTo>
                  <a:lnTo>
                    <a:pt x="1222" y="757"/>
                  </a:lnTo>
                  <a:lnTo>
                    <a:pt x="1246" y="635"/>
                  </a:lnTo>
                  <a:lnTo>
                    <a:pt x="1222" y="513"/>
                  </a:lnTo>
                  <a:lnTo>
                    <a:pt x="1198" y="391"/>
                  </a:lnTo>
                  <a:lnTo>
                    <a:pt x="1149" y="269"/>
                  </a:lnTo>
                  <a:lnTo>
                    <a:pt x="1051" y="196"/>
                  </a:lnTo>
                  <a:lnTo>
                    <a:pt x="978" y="122"/>
                  </a:lnTo>
                  <a:lnTo>
                    <a:pt x="856" y="49"/>
                  </a:lnTo>
                  <a:lnTo>
                    <a:pt x="734" y="25"/>
                  </a:lnTo>
                  <a:lnTo>
                    <a:pt x="61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 name="Google Shape;988;p39"/>
          <p:cNvSpPr/>
          <p:nvPr/>
        </p:nvSpPr>
        <p:spPr>
          <a:xfrm>
            <a:off x="1233134" y="1860353"/>
            <a:ext cx="277284" cy="277284"/>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308" y="10210"/>
                </a:moveTo>
                <a:lnTo>
                  <a:pt x="11406" y="10234"/>
                </a:lnTo>
                <a:lnTo>
                  <a:pt x="11479" y="10259"/>
                </a:lnTo>
                <a:lnTo>
                  <a:pt x="11577" y="10307"/>
                </a:lnTo>
                <a:lnTo>
                  <a:pt x="11650" y="10356"/>
                </a:lnTo>
                <a:lnTo>
                  <a:pt x="11699" y="10430"/>
                </a:lnTo>
                <a:lnTo>
                  <a:pt x="11748" y="10527"/>
                </a:lnTo>
                <a:lnTo>
                  <a:pt x="11772" y="10625"/>
                </a:lnTo>
                <a:lnTo>
                  <a:pt x="11797" y="10698"/>
                </a:lnTo>
                <a:lnTo>
                  <a:pt x="11772" y="10796"/>
                </a:lnTo>
                <a:lnTo>
                  <a:pt x="11748" y="10894"/>
                </a:lnTo>
                <a:lnTo>
                  <a:pt x="11699" y="10967"/>
                </a:lnTo>
                <a:lnTo>
                  <a:pt x="11650" y="11065"/>
                </a:lnTo>
                <a:lnTo>
                  <a:pt x="11235" y="11431"/>
                </a:lnTo>
                <a:lnTo>
                  <a:pt x="10795" y="11773"/>
                </a:lnTo>
                <a:lnTo>
                  <a:pt x="10307" y="12041"/>
                </a:lnTo>
                <a:lnTo>
                  <a:pt x="9819" y="12286"/>
                </a:lnTo>
                <a:lnTo>
                  <a:pt x="9281" y="12457"/>
                </a:lnTo>
                <a:lnTo>
                  <a:pt x="8768" y="12603"/>
                </a:lnTo>
                <a:lnTo>
                  <a:pt x="8207" y="12676"/>
                </a:lnTo>
                <a:lnTo>
                  <a:pt x="7645" y="12701"/>
                </a:lnTo>
                <a:lnTo>
                  <a:pt x="7083" y="12676"/>
                </a:lnTo>
                <a:lnTo>
                  <a:pt x="6521" y="12603"/>
                </a:lnTo>
                <a:lnTo>
                  <a:pt x="6009" y="12457"/>
                </a:lnTo>
                <a:lnTo>
                  <a:pt x="5471" y="12286"/>
                </a:lnTo>
                <a:lnTo>
                  <a:pt x="4983" y="12041"/>
                </a:lnTo>
                <a:lnTo>
                  <a:pt x="4494" y="11773"/>
                </a:lnTo>
                <a:lnTo>
                  <a:pt x="4055" y="11431"/>
                </a:lnTo>
                <a:lnTo>
                  <a:pt x="3640" y="11065"/>
                </a:lnTo>
                <a:lnTo>
                  <a:pt x="3591" y="10967"/>
                </a:lnTo>
                <a:lnTo>
                  <a:pt x="3542" y="10894"/>
                </a:lnTo>
                <a:lnTo>
                  <a:pt x="3517" y="10796"/>
                </a:lnTo>
                <a:lnTo>
                  <a:pt x="3493" y="10698"/>
                </a:lnTo>
                <a:lnTo>
                  <a:pt x="3517" y="10625"/>
                </a:lnTo>
                <a:lnTo>
                  <a:pt x="3542" y="10527"/>
                </a:lnTo>
                <a:lnTo>
                  <a:pt x="3591" y="10430"/>
                </a:lnTo>
                <a:lnTo>
                  <a:pt x="3640" y="10356"/>
                </a:lnTo>
                <a:lnTo>
                  <a:pt x="3713" y="10307"/>
                </a:lnTo>
                <a:lnTo>
                  <a:pt x="3811" y="10259"/>
                </a:lnTo>
                <a:lnTo>
                  <a:pt x="3884" y="10234"/>
                </a:lnTo>
                <a:lnTo>
                  <a:pt x="3981" y="10210"/>
                </a:lnTo>
                <a:lnTo>
                  <a:pt x="4079" y="10234"/>
                </a:lnTo>
                <a:lnTo>
                  <a:pt x="4177" y="10259"/>
                </a:lnTo>
                <a:lnTo>
                  <a:pt x="4250" y="10307"/>
                </a:lnTo>
                <a:lnTo>
                  <a:pt x="4323" y="10356"/>
                </a:lnTo>
                <a:lnTo>
                  <a:pt x="4690" y="10674"/>
                </a:lnTo>
                <a:lnTo>
                  <a:pt x="5056" y="10942"/>
                </a:lnTo>
                <a:lnTo>
                  <a:pt x="5447" y="11187"/>
                </a:lnTo>
                <a:lnTo>
                  <a:pt x="5862" y="11382"/>
                </a:lnTo>
                <a:lnTo>
                  <a:pt x="6277" y="11529"/>
                </a:lnTo>
                <a:lnTo>
                  <a:pt x="6717" y="11651"/>
                </a:lnTo>
                <a:lnTo>
                  <a:pt x="7181" y="11700"/>
                </a:lnTo>
                <a:lnTo>
                  <a:pt x="7645" y="11724"/>
                </a:lnTo>
                <a:lnTo>
                  <a:pt x="8109" y="11700"/>
                </a:lnTo>
                <a:lnTo>
                  <a:pt x="8573" y="11651"/>
                </a:lnTo>
                <a:lnTo>
                  <a:pt x="9013" y="11529"/>
                </a:lnTo>
                <a:lnTo>
                  <a:pt x="9428" y="11382"/>
                </a:lnTo>
                <a:lnTo>
                  <a:pt x="9843" y="11187"/>
                </a:lnTo>
                <a:lnTo>
                  <a:pt x="10234" y="10942"/>
                </a:lnTo>
                <a:lnTo>
                  <a:pt x="10600" y="10674"/>
                </a:lnTo>
                <a:lnTo>
                  <a:pt x="10966" y="10356"/>
                </a:lnTo>
                <a:lnTo>
                  <a:pt x="11040" y="10307"/>
                </a:lnTo>
                <a:lnTo>
                  <a:pt x="11113" y="10259"/>
                </a:lnTo>
                <a:lnTo>
                  <a:pt x="11211" y="10234"/>
                </a:lnTo>
                <a:lnTo>
                  <a:pt x="11308" y="10210"/>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0" y="8427"/>
                </a:lnTo>
                <a:lnTo>
                  <a:pt x="15289" y="8036"/>
                </a:lnTo>
                <a:lnTo>
                  <a:pt x="15289" y="7645"/>
                </a:lnTo>
                <a:lnTo>
                  <a:pt x="15289" y="7255"/>
                </a:lnTo>
                <a:lnTo>
                  <a:pt x="15240"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9"/>
          <p:cNvSpPr/>
          <p:nvPr/>
        </p:nvSpPr>
        <p:spPr>
          <a:xfrm>
            <a:off x="1722159" y="1860353"/>
            <a:ext cx="277284" cy="277284"/>
          </a:xfrm>
          <a:custGeom>
            <a:avLst/>
            <a:gdLst/>
            <a:ahLst/>
            <a:cxnLst/>
            <a:rect l="l" t="t" r="r" b="b"/>
            <a:pathLst>
              <a:path w="15290" h="15290" extrusionOk="0">
                <a:moveTo>
                  <a:pt x="4519" y="6815"/>
                </a:moveTo>
                <a:lnTo>
                  <a:pt x="4690" y="6839"/>
                </a:lnTo>
                <a:lnTo>
                  <a:pt x="4861" y="6888"/>
                </a:lnTo>
                <a:lnTo>
                  <a:pt x="5007" y="6986"/>
                </a:lnTo>
                <a:lnTo>
                  <a:pt x="5154" y="7084"/>
                </a:lnTo>
                <a:lnTo>
                  <a:pt x="5251" y="7230"/>
                </a:lnTo>
                <a:lnTo>
                  <a:pt x="5325" y="7401"/>
                </a:lnTo>
                <a:lnTo>
                  <a:pt x="5374" y="7572"/>
                </a:lnTo>
                <a:lnTo>
                  <a:pt x="5398" y="7767"/>
                </a:lnTo>
                <a:lnTo>
                  <a:pt x="5374" y="7963"/>
                </a:lnTo>
                <a:lnTo>
                  <a:pt x="5325" y="8134"/>
                </a:lnTo>
                <a:lnTo>
                  <a:pt x="5251"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7645" y="10063"/>
                </a:moveTo>
                <a:lnTo>
                  <a:pt x="8207" y="10112"/>
                </a:lnTo>
                <a:lnTo>
                  <a:pt x="8768" y="10185"/>
                </a:lnTo>
                <a:lnTo>
                  <a:pt x="9281" y="10307"/>
                </a:lnTo>
                <a:lnTo>
                  <a:pt x="9819" y="10503"/>
                </a:lnTo>
                <a:lnTo>
                  <a:pt x="10307" y="10747"/>
                </a:lnTo>
                <a:lnTo>
                  <a:pt x="10796" y="11016"/>
                </a:lnTo>
                <a:lnTo>
                  <a:pt x="11235" y="11358"/>
                </a:lnTo>
                <a:lnTo>
                  <a:pt x="11650" y="11724"/>
                </a:lnTo>
                <a:lnTo>
                  <a:pt x="11699" y="11797"/>
                </a:lnTo>
                <a:lnTo>
                  <a:pt x="11748" y="11895"/>
                </a:lnTo>
                <a:lnTo>
                  <a:pt x="11772" y="11993"/>
                </a:lnTo>
                <a:lnTo>
                  <a:pt x="11797" y="12066"/>
                </a:lnTo>
                <a:lnTo>
                  <a:pt x="11772" y="12164"/>
                </a:lnTo>
                <a:lnTo>
                  <a:pt x="11748" y="12261"/>
                </a:lnTo>
                <a:lnTo>
                  <a:pt x="11699" y="12335"/>
                </a:lnTo>
                <a:lnTo>
                  <a:pt x="11650" y="12432"/>
                </a:lnTo>
                <a:lnTo>
                  <a:pt x="11577" y="12481"/>
                </a:lnTo>
                <a:lnTo>
                  <a:pt x="11479" y="12530"/>
                </a:lnTo>
                <a:lnTo>
                  <a:pt x="11406" y="12554"/>
                </a:lnTo>
                <a:lnTo>
                  <a:pt x="11211" y="12554"/>
                </a:lnTo>
                <a:lnTo>
                  <a:pt x="11113" y="12530"/>
                </a:lnTo>
                <a:lnTo>
                  <a:pt x="11040" y="12481"/>
                </a:lnTo>
                <a:lnTo>
                  <a:pt x="10966" y="12432"/>
                </a:lnTo>
                <a:lnTo>
                  <a:pt x="10600" y="12115"/>
                </a:lnTo>
                <a:lnTo>
                  <a:pt x="10234" y="11846"/>
                </a:lnTo>
                <a:lnTo>
                  <a:pt x="9843" y="11602"/>
                </a:lnTo>
                <a:lnTo>
                  <a:pt x="9428" y="11406"/>
                </a:lnTo>
                <a:lnTo>
                  <a:pt x="9013" y="11260"/>
                </a:lnTo>
                <a:lnTo>
                  <a:pt x="8573" y="11138"/>
                </a:lnTo>
                <a:lnTo>
                  <a:pt x="8109" y="11065"/>
                </a:lnTo>
                <a:lnTo>
                  <a:pt x="7645" y="11040"/>
                </a:lnTo>
                <a:lnTo>
                  <a:pt x="7181" y="11065"/>
                </a:lnTo>
                <a:lnTo>
                  <a:pt x="6717" y="11138"/>
                </a:lnTo>
                <a:lnTo>
                  <a:pt x="6277" y="11260"/>
                </a:lnTo>
                <a:lnTo>
                  <a:pt x="5862" y="11406"/>
                </a:lnTo>
                <a:lnTo>
                  <a:pt x="5447" y="11602"/>
                </a:lnTo>
                <a:lnTo>
                  <a:pt x="5056" y="11846"/>
                </a:lnTo>
                <a:lnTo>
                  <a:pt x="4690" y="12115"/>
                </a:lnTo>
                <a:lnTo>
                  <a:pt x="4323" y="12432"/>
                </a:lnTo>
                <a:lnTo>
                  <a:pt x="4250" y="12481"/>
                </a:lnTo>
                <a:lnTo>
                  <a:pt x="4177" y="12530"/>
                </a:lnTo>
                <a:lnTo>
                  <a:pt x="4079" y="12554"/>
                </a:lnTo>
                <a:lnTo>
                  <a:pt x="3884" y="12554"/>
                </a:lnTo>
                <a:lnTo>
                  <a:pt x="3811" y="12530"/>
                </a:lnTo>
                <a:lnTo>
                  <a:pt x="3713" y="12481"/>
                </a:lnTo>
                <a:lnTo>
                  <a:pt x="3640" y="12432"/>
                </a:lnTo>
                <a:lnTo>
                  <a:pt x="3591" y="12335"/>
                </a:lnTo>
                <a:lnTo>
                  <a:pt x="3542" y="12261"/>
                </a:lnTo>
                <a:lnTo>
                  <a:pt x="3517" y="12164"/>
                </a:lnTo>
                <a:lnTo>
                  <a:pt x="3493" y="12066"/>
                </a:lnTo>
                <a:lnTo>
                  <a:pt x="3517" y="11993"/>
                </a:lnTo>
                <a:lnTo>
                  <a:pt x="3542" y="11895"/>
                </a:lnTo>
                <a:lnTo>
                  <a:pt x="3591" y="11797"/>
                </a:lnTo>
                <a:lnTo>
                  <a:pt x="3640" y="11724"/>
                </a:lnTo>
                <a:lnTo>
                  <a:pt x="4055" y="11358"/>
                </a:lnTo>
                <a:lnTo>
                  <a:pt x="4494" y="11016"/>
                </a:lnTo>
                <a:lnTo>
                  <a:pt x="4983" y="10747"/>
                </a:lnTo>
                <a:lnTo>
                  <a:pt x="5471" y="10503"/>
                </a:lnTo>
                <a:lnTo>
                  <a:pt x="6009" y="10307"/>
                </a:lnTo>
                <a:lnTo>
                  <a:pt x="6521" y="10185"/>
                </a:lnTo>
                <a:lnTo>
                  <a:pt x="7083" y="10112"/>
                </a:lnTo>
                <a:lnTo>
                  <a:pt x="7645" y="1006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6" y="15241"/>
                </a:lnTo>
                <a:lnTo>
                  <a:pt x="8817" y="15192"/>
                </a:lnTo>
                <a:lnTo>
                  <a:pt x="9184" y="15143"/>
                </a:lnTo>
                <a:lnTo>
                  <a:pt x="9550" y="15046"/>
                </a:lnTo>
                <a:lnTo>
                  <a:pt x="9916" y="14948"/>
                </a:lnTo>
                <a:lnTo>
                  <a:pt x="10283" y="14826"/>
                </a:lnTo>
                <a:lnTo>
                  <a:pt x="10625" y="14679"/>
                </a:lnTo>
                <a:lnTo>
                  <a:pt x="10966" y="14533"/>
                </a:lnTo>
                <a:lnTo>
                  <a:pt x="11284" y="14362"/>
                </a:lnTo>
                <a:lnTo>
                  <a:pt x="11601"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1" y="1100"/>
                </a:lnTo>
                <a:lnTo>
                  <a:pt x="11284" y="929"/>
                </a:lnTo>
                <a:lnTo>
                  <a:pt x="10966" y="758"/>
                </a:lnTo>
                <a:lnTo>
                  <a:pt x="10625" y="611"/>
                </a:lnTo>
                <a:lnTo>
                  <a:pt x="10283" y="465"/>
                </a:lnTo>
                <a:lnTo>
                  <a:pt x="9916" y="343"/>
                </a:lnTo>
                <a:lnTo>
                  <a:pt x="9550" y="245"/>
                </a:lnTo>
                <a:lnTo>
                  <a:pt x="9184" y="147"/>
                </a:lnTo>
                <a:lnTo>
                  <a:pt x="8817" y="99"/>
                </a:lnTo>
                <a:lnTo>
                  <a:pt x="8426" y="50"/>
                </a:lnTo>
                <a:lnTo>
                  <a:pt x="8036"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9"/>
          <p:cNvSpPr/>
          <p:nvPr/>
        </p:nvSpPr>
        <p:spPr>
          <a:xfrm>
            <a:off x="2211184" y="1860353"/>
            <a:ext cx="277284" cy="277284"/>
          </a:xfrm>
          <a:custGeom>
            <a:avLst/>
            <a:gdLst/>
            <a:ahLst/>
            <a:cxnLst/>
            <a:rect l="l" t="t" r="r" b="b"/>
            <a:pathLst>
              <a:path w="15290" h="15290" extrusionOk="0">
                <a:moveTo>
                  <a:pt x="4519" y="6815"/>
                </a:moveTo>
                <a:lnTo>
                  <a:pt x="4690" y="6839"/>
                </a:lnTo>
                <a:lnTo>
                  <a:pt x="4861" y="6888"/>
                </a:lnTo>
                <a:lnTo>
                  <a:pt x="5007" y="6986"/>
                </a:lnTo>
                <a:lnTo>
                  <a:pt x="5154" y="7084"/>
                </a:lnTo>
                <a:lnTo>
                  <a:pt x="5252" y="7230"/>
                </a:lnTo>
                <a:lnTo>
                  <a:pt x="5325" y="7401"/>
                </a:lnTo>
                <a:lnTo>
                  <a:pt x="5374" y="7572"/>
                </a:lnTo>
                <a:lnTo>
                  <a:pt x="5398" y="7767"/>
                </a:lnTo>
                <a:lnTo>
                  <a:pt x="5374" y="7963"/>
                </a:lnTo>
                <a:lnTo>
                  <a:pt x="5325" y="8134"/>
                </a:lnTo>
                <a:lnTo>
                  <a:pt x="5252" y="8305"/>
                </a:lnTo>
                <a:lnTo>
                  <a:pt x="5154" y="8451"/>
                </a:lnTo>
                <a:lnTo>
                  <a:pt x="5007" y="8549"/>
                </a:lnTo>
                <a:lnTo>
                  <a:pt x="4861" y="8647"/>
                </a:lnTo>
                <a:lnTo>
                  <a:pt x="4690" y="8696"/>
                </a:lnTo>
                <a:lnTo>
                  <a:pt x="4519" y="8720"/>
                </a:lnTo>
                <a:lnTo>
                  <a:pt x="4348" y="8696"/>
                </a:lnTo>
                <a:lnTo>
                  <a:pt x="4177" y="8647"/>
                </a:lnTo>
                <a:lnTo>
                  <a:pt x="4030" y="8549"/>
                </a:lnTo>
                <a:lnTo>
                  <a:pt x="3884" y="8451"/>
                </a:lnTo>
                <a:lnTo>
                  <a:pt x="3786" y="8305"/>
                </a:lnTo>
                <a:lnTo>
                  <a:pt x="3713" y="8134"/>
                </a:lnTo>
                <a:lnTo>
                  <a:pt x="3664" y="7963"/>
                </a:lnTo>
                <a:lnTo>
                  <a:pt x="3640" y="7767"/>
                </a:lnTo>
                <a:lnTo>
                  <a:pt x="3664" y="7572"/>
                </a:lnTo>
                <a:lnTo>
                  <a:pt x="3713" y="7401"/>
                </a:lnTo>
                <a:lnTo>
                  <a:pt x="3786" y="7230"/>
                </a:lnTo>
                <a:lnTo>
                  <a:pt x="3884" y="7084"/>
                </a:lnTo>
                <a:lnTo>
                  <a:pt x="4030" y="6986"/>
                </a:lnTo>
                <a:lnTo>
                  <a:pt x="4177" y="6888"/>
                </a:lnTo>
                <a:lnTo>
                  <a:pt x="4348" y="6839"/>
                </a:lnTo>
                <a:lnTo>
                  <a:pt x="4519" y="6815"/>
                </a:lnTo>
                <a:close/>
                <a:moveTo>
                  <a:pt x="10771" y="6815"/>
                </a:moveTo>
                <a:lnTo>
                  <a:pt x="10942" y="6839"/>
                </a:lnTo>
                <a:lnTo>
                  <a:pt x="11113" y="6888"/>
                </a:lnTo>
                <a:lnTo>
                  <a:pt x="11260" y="6986"/>
                </a:lnTo>
                <a:lnTo>
                  <a:pt x="11406" y="7084"/>
                </a:lnTo>
                <a:lnTo>
                  <a:pt x="11504" y="7230"/>
                </a:lnTo>
                <a:lnTo>
                  <a:pt x="11577" y="7401"/>
                </a:lnTo>
                <a:lnTo>
                  <a:pt x="11626" y="7572"/>
                </a:lnTo>
                <a:lnTo>
                  <a:pt x="11650" y="7767"/>
                </a:lnTo>
                <a:lnTo>
                  <a:pt x="11626" y="7963"/>
                </a:lnTo>
                <a:lnTo>
                  <a:pt x="11577" y="8134"/>
                </a:lnTo>
                <a:lnTo>
                  <a:pt x="11504" y="8305"/>
                </a:lnTo>
                <a:lnTo>
                  <a:pt x="11406" y="8451"/>
                </a:lnTo>
                <a:lnTo>
                  <a:pt x="11260" y="8549"/>
                </a:lnTo>
                <a:lnTo>
                  <a:pt x="11113" y="8647"/>
                </a:lnTo>
                <a:lnTo>
                  <a:pt x="10942" y="8696"/>
                </a:lnTo>
                <a:lnTo>
                  <a:pt x="10771" y="8720"/>
                </a:lnTo>
                <a:lnTo>
                  <a:pt x="10600" y="8696"/>
                </a:lnTo>
                <a:lnTo>
                  <a:pt x="10429" y="8647"/>
                </a:lnTo>
                <a:lnTo>
                  <a:pt x="10283" y="8549"/>
                </a:lnTo>
                <a:lnTo>
                  <a:pt x="10136" y="8451"/>
                </a:lnTo>
                <a:lnTo>
                  <a:pt x="10038" y="8305"/>
                </a:lnTo>
                <a:lnTo>
                  <a:pt x="9965" y="8134"/>
                </a:lnTo>
                <a:lnTo>
                  <a:pt x="9916" y="7963"/>
                </a:lnTo>
                <a:lnTo>
                  <a:pt x="9892" y="7767"/>
                </a:lnTo>
                <a:lnTo>
                  <a:pt x="9916" y="7572"/>
                </a:lnTo>
                <a:lnTo>
                  <a:pt x="9965" y="7401"/>
                </a:lnTo>
                <a:lnTo>
                  <a:pt x="10038" y="7230"/>
                </a:lnTo>
                <a:lnTo>
                  <a:pt x="10136" y="7084"/>
                </a:lnTo>
                <a:lnTo>
                  <a:pt x="10283" y="6986"/>
                </a:lnTo>
                <a:lnTo>
                  <a:pt x="10429" y="6888"/>
                </a:lnTo>
                <a:lnTo>
                  <a:pt x="10600" y="6839"/>
                </a:lnTo>
                <a:lnTo>
                  <a:pt x="10771" y="6815"/>
                </a:lnTo>
                <a:close/>
                <a:moveTo>
                  <a:pt x="11699" y="10503"/>
                </a:moveTo>
                <a:lnTo>
                  <a:pt x="11797" y="10527"/>
                </a:lnTo>
                <a:lnTo>
                  <a:pt x="11895" y="10576"/>
                </a:lnTo>
                <a:lnTo>
                  <a:pt x="11968" y="10625"/>
                </a:lnTo>
                <a:lnTo>
                  <a:pt x="12041" y="10674"/>
                </a:lnTo>
                <a:lnTo>
                  <a:pt x="12090" y="10771"/>
                </a:lnTo>
                <a:lnTo>
                  <a:pt x="12114" y="10845"/>
                </a:lnTo>
                <a:lnTo>
                  <a:pt x="12139" y="10942"/>
                </a:lnTo>
                <a:lnTo>
                  <a:pt x="12139" y="11040"/>
                </a:lnTo>
                <a:lnTo>
                  <a:pt x="12114" y="11138"/>
                </a:lnTo>
                <a:lnTo>
                  <a:pt x="12090" y="11236"/>
                </a:lnTo>
                <a:lnTo>
                  <a:pt x="12041" y="11309"/>
                </a:lnTo>
                <a:lnTo>
                  <a:pt x="11968" y="11382"/>
                </a:lnTo>
                <a:lnTo>
                  <a:pt x="11895" y="11431"/>
                </a:lnTo>
                <a:lnTo>
                  <a:pt x="11797" y="11455"/>
                </a:lnTo>
                <a:lnTo>
                  <a:pt x="7792" y="12701"/>
                </a:lnTo>
                <a:lnTo>
                  <a:pt x="7645" y="12725"/>
                </a:lnTo>
                <a:lnTo>
                  <a:pt x="7498" y="12701"/>
                </a:lnTo>
                <a:lnTo>
                  <a:pt x="7352" y="12628"/>
                </a:lnTo>
                <a:lnTo>
                  <a:pt x="7254" y="12530"/>
                </a:lnTo>
                <a:lnTo>
                  <a:pt x="7181" y="12383"/>
                </a:lnTo>
                <a:lnTo>
                  <a:pt x="7157" y="12286"/>
                </a:lnTo>
                <a:lnTo>
                  <a:pt x="7157" y="12188"/>
                </a:lnTo>
                <a:lnTo>
                  <a:pt x="7181" y="12090"/>
                </a:lnTo>
                <a:lnTo>
                  <a:pt x="7205" y="12017"/>
                </a:lnTo>
                <a:lnTo>
                  <a:pt x="7254" y="11919"/>
                </a:lnTo>
                <a:lnTo>
                  <a:pt x="7327" y="11871"/>
                </a:lnTo>
                <a:lnTo>
                  <a:pt x="7401" y="11797"/>
                </a:lnTo>
                <a:lnTo>
                  <a:pt x="7498" y="11773"/>
                </a:lnTo>
                <a:lnTo>
                  <a:pt x="11504" y="10527"/>
                </a:lnTo>
                <a:lnTo>
                  <a:pt x="11602" y="10503"/>
                </a:lnTo>
                <a:close/>
                <a:moveTo>
                  <a:pt x="7254" y="1"/>
                </a:moveTo>
                <a:lnTo>
                  <a:pt x="6863" y="50"/>
                </a:lnTo>
                <a:lnTo>
                  <a:pt x="6473" y="99"/>
                </a:lnTo>
                <a:lnTo>
                  <a:pt x="6106" y="147"/>
                </a:lnTo>
                <a:lnTo>
                  <a:pt x="5740" y="245"/>
                </a:lnTo>
                <a:lnTo>
                  <a:pt x="5374" y="343"/>
                </a:lnTo>
                <a:lnTo>
                  <a:pt x="5007" y="465"/>
                </a:lnTo>
                <a:lnTo>
                  <a:pt x="4665" y="611"/>
                </a:lnTo>
                <a:lnTo>
                  <a:pt x="4323" y="758"/>
                </a:lnTo>
                <a:lnTo>
                  <a:pt x="4006" y="929"/>
                </a:lnTo>
                <a:lnTo>
                  <a:pt x="3688" y="1100"/>
                </a:lnTo>
                <a:lnTo>
                  <a:pt x="3371" y="1295"/>
                </a:lnTo>
                <a:lnTo>
                  <a:pt x="3078" y="1515"/>
                </a:lnTo>
                <a:lnTo>
                  <a:pt x="2785" y="1735"/>
                </a:lnTo>
                <a:lnTo>
                  <a:pt x="2516" y="1979"/>
                </a:lnTo>
                <a:lnTo>
                  <a:pt x="2247" y="2248"/>
                </a:lnTo>
                <a:lnTo>
                  <a:pt x="1979" y="2516"/>
                </a:lnTo>
                <a:lnTo>
                  <a:pt x="1735" y="2785"/>
                </a:lnTo>
                <a:lnTo>
                  <a:pt x="1515" y="3078"/>
                </a:lnTo>
                <a:lnTo>
                  <a:pt x="1295" y="3371"/>
                </a:lnTo>
                <a:lnTo>
                  <a:pt x="1100" y="3689"/>
                </a:lnTo>
                <a:lnTo>
                  <a:pt x="929" y="4006"/>
                </a:lnTo>
                <a:lnTo>
                  <a:pt x="758" y="4324"/>
                </a:lnTo>
                <a:lnTo>
                  <a:pt x="611" y="4666"/>
                </a:lnTo>
                <a:lnTo>
                  <a:pt x="465" y="5008"/>
                </a:lnTo>
                <a:lnTo>
                  <a:pt x="342" y="5374"/>
                </a:lnTo>
                <a:lnTo>
                  <a:pt x="245" y="5740"/>
                </a:lnTo>
                <a:lnTo>
                  <a:pt x="147" y="6107"/>
                </a:lnTo>
                <a:lnTo>
                  <a:pt x="98" y="6473"/>
                </a:lnTo>
                <a:lnTo>
                  <a:pt x="49" y="6864"/>
                </a:lnTo>
                <a:lnTo>
                  <a:pt x="1" y="7255"/>
                </a:lnTo>
                <a:lnTo>
                  <a:pt x="1" y="7645"/>
                </a:lnTo>
                <a:lnTo>
                  <a:pt x="1" y="8036"/>
                </a:lnTo>
                <a:lnTo>
                  <a:pt x="49" y="8427"/>
                </a:lnTo>
                <a:lnTo>
                  <a:pt x="98" y="8818"/>
                </a:lnTo>
                <a:lnTo>
                  <a:pt x="147" y="9184"/>
                </a:lnTo>
                <a:lnTo>
                  <a:pt x="245" y="9550"/>
                </a:lnTo>
                <a:lnTo>
                  <a:pt x="342" y="9917"/>
                </a:lnTo>
                <a:lnTo>
                  <a:pt x="465" y="10283"/>
                </a:lnTo>
                <a:lnTo>
                  <a:pt x="611" y="10625"/>
                </a:lnTo>
                <a:lnTo>
                  <a:pt x="758" y="10967"/>
                </a:lnTo>
                <a:lnTo>
                  <a:pt x="929" y="11284"/>
                </a:lnTo>
                <a:lnTo>
                  <a:pt x="1100" y="11602"/>
                </a:lnTo>
                <a:lnTo>
                  <a:pt x="1295" y="11919"/>
                </a:lnTo>
                <a:lnTo>
                  <a:pt x="1515" y="12212"/>
                </a:lnTo>
                <a:lnTo>
                  <a:pt x="1735" y="12506"/>
                </a:lnTo>
                <a:lnTo>
                  <a:pt x="1979" y="12774"/>
                </a:lnTo>
                <a:lnTo>
                  <a:pt x="2247" y="13043"/>
                </a:lnTo>
                <a:lnTo>
                  <a:pt x="2516" y="13311"/>
                </a:lnTo>
                <a:lnTo>
                  <a:pt x="2785" y="13556"/>
                </a:lnTo>
                <a:lnTo>
                  <a:pt x="3078" y="13776"/>
                </a:lnTo>
                <a:lnTo>
                  <a:pt x="3371" y="13995"/>
                </a:lnTo>
                <a:lnTo>
                  <a:pt x="3688" y="14191"/>
                </a:lnTo>
                <a:lnTo>
                  <a:pt x="4006" y="14362"/>
                </a:lnTo>
                <a:lnTo>
                  <a:pt x="4323" y="14533"/>
                </a:lnTo>
                <a:lnTo>
                  <a:pt x="4665" y="14679"/>
                </a:lnTo>
                <a:lnTo>
                  <a:pt x="5007" y="14826"/>
                </a:lnTo>
                <a:lnTo>
                  <a:pt x="5374" y="14948"/>
                </a:lnTo>
                <a:lnTo>
                  <a:pt x="5740" y="15046"/>
                </a:lnTo>
                <a:lnTo>
                  <a:pt x="6106" y="15143"/>
                </a:lnTo>
                <a:lnTo>
                  <a:pt x="6473" y="15192"/>
                </a:lnTo>
                <a:lnTo>
                  <a:pt x="6863" y="15241"/>
                </a:lnTo>
                <a:lnTo>
                  <a:pt x="7254" y="15290"/>
                </a:lnTo>
                <a:lnTo>
                  <a:pt x="8036" y="15290"/>
                </a:lnTo>
                <a:lnTo>
                  <a:pt x="8427" y="15241"/>
                </a:lnTo>
                <a:lnTo>
                  <a:pt x="8817" y="15192"/>
                </a:lnTo>
                <a:lnTo>
                  <a:pt x="9184" y="15143"/>
                </a:lnTo>
                <a:lnTo>
                  <a:pt x="9550" y="15046"/>
                </a:lnTo>
                <a:lnTo>
                  <a:pt x="9916" y="14948"/>
                </a:lnTo>
                <a:lnTo>
                  <a:pt x="10283" y="14826"/>
                </a:lnTo>
                <a:lnTo>
                  <a:pt x="10625" y="14679"/>
                </a:lnTo>
                <a:lnTo>
                  <a:pt x="10967" y="14533"/>
                </a:lnTo>
                <a:lnTo>
                  <a:pt x="11284" y="14362"/>
                </a:lnTo>
                <a:lnTo>
                  <a:pt x="11602" y="14191"/>
                </a:lnTo>
                <a:lnTo>
                  <a:pt x="11919" y="13995"/>
                </a:lnTo>
                <a:lnTo>
                  <a:pt x="12212" y="13776"/>
                </a:lnTo>
                <a:lnTo>
                  <a:pt x="12505" y="13556"/>
                </a:lnTo>
                <a:lnTo>
                  <a:pt x="12774" y="13311"/>
                </a:lnTo>
                <a:lnTo>
                  <a:pt x="13042" y="13043"/>
                </a:lnTo>
                <a:lnTo>
                  <a:pt x="13311" y="12774"/>
                </a:lnTo>
                <a:lnTo>
                  <a:pt x="13555" y="12506"/>
                </a:lnTo>
                <a:lnTo>
                  <a:pt x="13775" y="12212"/>
                </a:lnTo>
                <a:lnTo>
                  <a:pt x="13995" y="11919"/>
                </a:lnTo>
                <a:lnTo>
                  <a:pt x="14190" y="11602"/>
                </a:lnTo>
                <a:lnTo>
                  <a:pt x="14361" y="11284"/>
                </a:lnTo>
                <a:lnTo>
                  <a:pt x="14532" y="10967"/>
                </a:lnTo>
                <a:lnTo>
                  <a:pt x="14679" y="10625"/>
                </a:lnTo>
                <a:lnTo>
                  <a:pt x="14825" y="10283"/>
                </a:lnTo>
                <a:lnTo>
                  <a:pt x="14947" y="9917"/>
                </a:lnTo>
                <a:lnTo>
                  <a:pt x="15045" y="9550"/>
                </a:lnTo>
                <a:lnTo>
                  <a:pt x="15143" y="9184"/>
                </a:lnTo>
                <a:lnTo>
                  <a:pt x="15192" y="8818"/>
                </a:lnTo>
                <a:lnTo>
                  <a:pt x="15241" y="8427"/>
                </a:lnTo>
                <a:lnTo>
                  <a:pt x="15289" y="8036"/>
                </a:lnTo>
                <a:lnTo>
                  <a:pt x="15289" y="7645"/>
                </a:lnTo>
                <a:lnTo>
                  <a:pt x="15289" y="7255"/>
                </a:lnTo>
                <a:lnTo>
                  <a:pt x="15241" y="6864"/>
                </a:lnTo>
                <a:lnTo>
                  <a:pt x="15192" y="6473"/>
                </a:lnTo>
                <a:lnTo>
                  <a:pt x="15143" y="6107"/>
                </a:lnTo>
                <a:lnTo>
                  <a:pt x="15045" y="5740"/>
                </a:lnTo>
                <a:lnTo>
                  <a:pt x="14947" y="5374"/>
                </a:lnTo>
                <a:lnTo>
                  <a:pt x="14825" y="5008"/>
                </a:lnTo>
                <a:lnTo>
                  <a:pt x="14679" y="4666"/>
                </a:lnTo>
                <a:lnTo>
                  <a:pt x="14532" y="4324"/>
                </a:lnTo>
                <a:lnTo>
                  <a:pt x="14361" y="4006"/>
                </a:lnTo>
                <a:lnTo>
                  <a:pt x="14190" y="3689"/>
                </a:lnTo>
                <a:lnTo>
                  <a:pt x="13995" y="3371"/>
                </a:lnTo>
                <a:lnTo>
                  <a:pt x="13775" y="3078"/>
                </a:lnTo>
                <a:lnTo>
                  <a:pt x="13555" y="2785"/>
                </a:lnTo>
                <a:lnTo>
                  <a:pt x="13311" y="2516"/>
                </a:lnTo>
                <a:lnTo>
                  <a:pt x="13042" y="2248"/>
                </a:lnTo>
                <a:lnTo>
                  <a:pt x="12774" y="1979"/>
                </a:lnTo>
                <a:lnTo>
                  <a:pt x="12505" y="1735"/>
                </a:lnTo>
                <a:lnTo>
                  <a:pt x="12212" y="1515"/>
                </a:lnTo>
                <a:lnTo>
                  <a:pt x="11919" y="1295"/>
                </a:lnTo>
                <a:lnTo>
                  <a:pt x="11602" y="1100"/>
                </a:lnTo>
                <a:lnTo>
                  <a:pt x="11284" y="929"/>
                </a:lnTo>
                <a:lnTo>
                  <a:pt x="10967" y="758"/>
                </a:lnTo>
                <a:lnTo>
                  <a:pt x="10625" y="611"/>
                </a:lnTo>
                <a:lnTo>
                  <a:pt x="10283" y="465"/>
                </a:lnTo>
                <a:lnTo>
                  <a:pt x="9916" y="343"/>
                </a:lnTo>
                <a:lnTo>
                  <a:pt x="9550" y="245"/>
                </a:lnTo>
                <a:lnTo>
                  <a:pt x="9184" y="147"/>
                </a:lnTo>
                <a:lnTo>
                  <a:pt x="8817" y="99"/>
                </a:lnTo>
                <a:lnTo>
                  <a:pt x="8427" y="50"/>
                </a:lnTo>
                <a:lnTo>
                  <a:pt x="8036"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 name="Google Shape;991;p39"/>
          <p:cNvGrpSpPr/>
          <p:nvPr/>
        </p:nvGrpSpPr>
        <p:grpSpPr>
          <a:xfrm>
            <a:off x="2764629" y="1812361"/>
            <a:ext cx="147945" cy="369410"/>
            <a:chOff x="3386850" y="2264625"/>
            <a:chExt cx="203950" cy="509250"/>
          </a:xfrm>
        </p:grpSpPr>
        <p:sp>
          <p:nvSpPr>
            <p:cNvPr id="992" name="Google Shape;992;p39"/>
            <p:cNvSpPr/>
            <p:nvPr/>
          </p:nvSpPr>
          <p:spPr>
            <a:xfrm>
              <a:off x="3386850" y="2370850"/>
              <a:ext cx="203950" cy="403025"/>
            </a:xfrm>
            <a:custGeom>
              <a:avLst/>
              <a:gdLst/>
              <a:ahLst/>
              <a:cxnLst/>
              <a:rect l="l" t="t" r="r" b="b"/>
              <a:pathLst>
                <a:path w="8158" h="16121" extrusionOk="0">
                  <a:moveTo>
                    <a:pt x="3249" y="1"/>
                  </a:moveTo>
                  <a:lnTo>
                    <a:pt x="3004" y="50"/>
                  </a:lnTo>
                  <a:lnTo>
                    <a:pt x="2785" y="99"/>
                  </a:lnTo>
                  <a:lnTo>
                    <a:pt x="2565" y="172"/>
                  </a:lnTo>
                  <a:lnTo>
                    <a:pt x="2369" y="269"/>
                  </a:lnTo>
                  <a:lnTo>
                    <a:pt x="2174" y="367"/>
                  </a:lnTo>
                  <a:lnTo>
                    <a:pt x="1979" y="465"/>
                  </a:lnTo>
                  <a:lnTo>
                    <a:pt x="1808" y="587"/>
                  </a:lnTo>
                  <a:lnTo>
                    <a:pt x="1637" y="734"/>
                  </a:lnTo>
                  <a:lnTo>
                    <a:pt x="1490" y="880"/>
                  </a:lnTo>
                  <a:lnTo>
                    <a:pt x="1344" y="1027"/>
                  </a:lnTo>
                  <a:lnTo>
                    <a:pt x="1075" y="1369"/>
                  </a:lnTo>
                  <a:lnTo>
                    <a:pt x="855" y="1784"/>
                  </a:lnTo>
                  <a:lnTo>
                    <a:pt x="660" y="2199"/>
                  </a:lnTo>
                  <a:lnTo>
                    <a:pt x="489" y="2687"/>
                  </a:lnTo>
                  <a:lnTo>
                    <a:pt x="342" y="3176"/>
                  </a:lnTo>
                  <a:lnTo>
                    <a:pt x="245" y="3738"/>
                  </a:lnTo>
                  <a:lnTo>
                    <a:pt x="147" y="4299"/>
                  </a:lnTo>
                  <a:lnTo>
                    <a:pt x="74" y="4910"/>
                  </a:lnTo>
                  <a:lnTo>
                    <a:pt x="49" y="5545"/>
                  </a:lnTo>
                  <a:lnTo>
                    <a:pt x="25" y="6204"/>
                  </a:lnTo>
                  <a:lnTo>
                    <a:pt x="0" y="6888"/>
                  </a:lnTo>
                  <a:lnTo>
                    <a:pt x="25" y="7035"/>
                  </a:lnTo>
                  <a:lnTo>
                    <a:pt x="49" y="7181"/>
                  </a:lnTo>
                  <a:lnTo>
                    <a:pt x="98" y="7328"/>
                  </a:lnTo>
                  <a:lnTo>
                    <a:pt x="171" y="7425"/>
                  </a:lnTo>
                  <a:lnTo>
                    <a:pt x="269" y="7523"/>
                  </a:lnTo>
                  <a:lnTo>
                    <a:pt x="391" y="7596"/>
                  </a:lnTo>
                  <a:lnTo>
                    <a:pt x="513" y="7645"/>
                  </a:lnTo>
                  <a:lnTo>
                    <a:pt x="660" y="7670"/>
                  </a:lnTo>
                  <a:lnTo>
                    <a:pt x="806" y="7645"/>
                  </a:lnTo>
                  <a:lnTo>
                    <a:pt x="928" y="7596"/>
                  </a:lnTo>
                  <a:lnTo>
                    <a:pt x="1051" y="7523"/>
                  </a:lnTo>
                  <a:lnTo>
                    <a:pt x="1148" y="7425"/>
                  </a:lnTo>
                  <a:lnTo>
                    <a:pt x="1222" y="7328"/>
                  </a:lnTo>
                  <a:lnTo>
                    <a:pt x="1270" y="7181"/>
                  </a:lnTo>
                  <a:lnTo>
                    <a:pt x="1295" y="7035"/>
                  </a:lnTo>
                  <a:lnTo>
                    <a:pt x="1319" y="6888"/>
                  </a:lnTo>
                  <a:lnTo>
                    <a:pt x="1344" y="6278"/>
                  </a:lnTo>
                  <a:lnTo>
                    <a:pt x="1417" y="5569"/>
                  </a:lnTo>
                  <a:lnTo>
                    <a:pt x="1515" y="4861"/>
                  </a:lnTo>
                  <a:lnTo>
                    <a:pt x="1637" y="4153"/>
                  </a:lnTo>
                  <a:lnTo>
                    <a:pt x="1759" y="3542"/>
                  </a:lnTo>
                  <a:lnTo>
                    <a:pt x="1881" y="3029"/>
                  </a:lnTo>
                  <a:lnTo>
                    <a:pt x="2003" y="2687"/>
                  </a:lnTo>
                  <a:lnTo>
                    <a:pt x="2052" y="2614"/>
                  </a:lnTo>
                  <a:lnTo>
                    <a:pt x="2101" y="2590"/>
                  </a:lnTo>
                  <a:lnTo>
                    <a:pt x="2101" y="2639"/>
                  </a:lnTo>
                  <a:lnTo>
                    <a:pt x="2125" y="2736"/>
                  </a:lnTo>
                  <a:lnTo>
                    <a:pt x="2125" y="3151"/>
                  </a:lnTo>
                  <a:lnTo>
                    <a:pt x="2076" y="4568"/>
                  </a:lnTo>
                  <a:lnTo>
                    <a:pt x="1954" y="6595"/>
                  </a:lnTo>
                  <a:lnTo>
                    <a:pt x="1832" y="8866"/>
                  </a:lnTo>
                  <a:lnTo>
                    <a:pt x="1539" y="13165"/>
                  </a:lnTo>
                  <a:lnTo>
                    <a:pt x="1392" y="15119"/>
                  </a:lnTo>
                  <a:lnTo>
                    <a:pt x="1392" y="15290"/>
                  </a:lnTo>
                  <a:lnTo>
                    <a:pt x="1417" y="15461"/>
                  </a:lnTo>
                  <a:lnTo>
                    <a:pt x="1466" y="15607"/>
                  </a:lnTo>
                  <a:lnTo>
                    <a:pt x="1563" y="15754"/>
                  </a:lnTo>
                  <a:lnTo>
                    <a:pt x="1661" y="15900"/>
                  </a:lnTo>
                  <a:lnTo>
                    <a:pt x="1783" y="15998"/>
                  </a:lnTo>
                  <a:lnTo>
                    <a:pt x="1930" y="16071"/>
                  </a:lnTo>
                  <a:lnTo>
                    <a:pt x="2101" y="16120"/>
                  </a:lnTo>
                  <a:lnTo>
                    <a:pt x="2394" y="16120"/>
                  </a:lnTo>
                  <a:lnTo>
                    <a:pt x="2516" y="16071"/>
                  </a:lnTo>
                  <a:lnTo>
                    <a:pt x="2662" y="15998"/>
                  </a:lnTo>
                  <a:lnTo>
                    <a:pt x="2785" y="15925"/>
                  </a:lnTo>
                  <a:lnTo>
                    <a:pt x="2882" y="15803"/>
                  </a:lnTo>
                  <a:lnTo>
                    <a:pt x="2956" y="15680"/>
                  </a:lnTo>
                  <a:lnTo>
                    <a:pt x="3029" y="15534"/>
                  </a:lnTo>
                  <a:lnTo>
                    <a:pt x="3053" y="15387"/>
                  </a:lnTo>
                  <a:lnTo>
                    <a:pt x="3713" y="8549"/>
                  </a:lnTo>
                  <a:lnTo>
                    <a:pt x="3737" y="8476"/>
                  </a:lnTo>
                  <a:lnTo>
                    <a:pt x="3786" y="8354"/>
                  </a:lnTo>
                  <a:lnTo>
                    <a:pt x="3835" y="8305"/>
                  </a:lnTo>
                  <a:lnTo>
                    <a:pt x="3884" y="8231"/>
                  </a:lnTo>
                  <a:lnTo>
                    <a:pt x="3981" y="8207"/>
                  </a:lnTo>
                  <a:lnTo>
                    <a:pt x="4079" y="8183"/>
                  </a:lnTo>
                  <a:lnTo>
                    <a:pt x="4177" y="8207"/>
                  </a:lnTo>
                  <a:lnTo>
                    <a:pt x="4274" y="8231"/>
                  </a:lnTo>
                  <a:lnTo>
                    <a:pt x="4323" y="8305"/>
                  </a:lnTo>
                  <a:lnTo>
                    <a:pt x="4372" y="8354"/>
                  </a:lnTo>
                  <a:lnTo>
                    <a:pt x="4421" y="8476"/>
                  </a:lnTo>
                  <a:lnTo>
                    <a:pt x="4445" y="8549"/>
                  </a:lnTo>
                  <a:lnTo>
                    <a:pt x="5105" y="15387"/>
                  </a:lnTo>
                  <a:lnTo>
                    <a:pt x="5129" y="15534"/>
                  </a:lnTo>
                  <a:lnTo>
                    <a:pt x="5202" y="15680"/>
                  </a:lnTo>
                  <a:lnTo>
                    <a:pt x="5276" y="15803"/>
                  </a:lnTo>
                  <a:lnTo>
                    <a:pt x="5373" y="15925"/>
                  </a:lnTo>
                  <a:lnTo>
                    <a:pt x="5496" y="15998"/>
                  </a:lnTo>
                  <a:lnTo>
                    <a:pt x="5642" y="16071"/>
                  </a:lnTo>
                  <a:lnTo>
                    <a:pt x="5764" y="16120"/>
                  </a:lnTo>
                  <a:lnTo>
                    <a:pt x="6057" y="16120"/>
                  </a:lnTo>
                  <a:lnTo>
                    <a:pt x="6228" y="16071"/>
                  </a:lnTo>
                  <a:lnTo>
                    <a:pt x="6375" y="15998"/>
                  </a:lnTo>
                  <a:lnTo>
                    <a:pt x="6497" y="15900"/>
                  </a:lnTo>
                  <a:lnTo>
                    <a:pt x="6595" y="15754"/>
                  </a:lnTo>
                  <a:lnTo>
                    <a:pt x="6692" y="15607"/>
                  </a:lnTo>
                  <a:lnTo>
                    <a:pt x="6741" y="15461"/>
                  </a:lnTo>
                  <a:lnTo>
                    <a:pt x="6766" y="15290"/>
                  </a:lnTo>
                  <a:lnTo>
                    <a:pt x="6766" y="15119"/>
                  </a:lnTo>
                  <a:lnTo>
                    <a:pt x="6619" y="13165"/>
                  </a:lnTo>
                  <a:lnTo>
                    <a:pt x="6350" y="8915"/>
                  </a:lnTo>
                  <a:lnTo>
                    <a:pt x="6204" y="6619"/>
                  </a:lnTo>
                  <a:lnTo>
                    <a:pt x="6106" y="4617"/>
                  </a:lnTo>
                  <a:lnTo>
                    <a:pt x="6057" y="3176"/>
                  </a:lnTo>
                  <a:lnTo>
                    <a:pt x="6057" y="2761"/>
                  </a:lnTo>
                  <a:lnTo>
                    <a:pt x="6057" y="2590"/>
                  </a:lnTo>
                  <a:lnTo>
                    <a:pt x="6106" y="2590"/>
                  </a:lnTo>
                  <a:lnTo>
                    <a:pt x="6155" y="2687"/>
                  </a:lnTo>
                  <a:lnTo>
                    <a:pt x="6253" y="3005"/>
                  </a:lnTo>
                  <a:lnTo>
                    <a:pt x="6399" y="3493"/>
                  </a:lnTo>
                  <a:lnTo>
                    <a:pt x="6521" y="4128"/>
                  </a:lnTo>
                  <a:lnTo>
                    <a:pt x="6643" y="4837"/>
                  </a:lnTo>
                  <a:lnTo>
                    <a:pt x="6741" y="5569"/>
                  </a:lnTo>
                  <a:lnTo>
                    <a:pt x="6814" y="6278"/>
                  </a:lnTo>
                  <a:lnTo>
                    <a:pt x="6839" y="6888"/>
                  </a:lnTo>
                  <a:lnTo>
                    <a:pt x="6863" y="7035"/>
                  </a:lnTo>
                  <a:lnTo>
                    <a:pt x="6888" y="7181"/>
                  </a:lnTo>
                  <a:lnTo>
                    <a:pt x="6936" y="7328"/>
                  </a:lnTo>
                  <a:lnTo>
                    <a:pt x="7010" y="7425"/>
                  </a:lnTo>
                  <a:lnTo>
                    <a:pt x="7107" y="7523"/>
                  </a:lnTo>
                  <a:lnTo>
                    <a:pt x="7230" y="7596"/>
                  </a:lnTo>
                  <a:lnTo>
                    <a:pt x="7352" y="7645"/>
                  </a:lnTo>
                  <a:lnTo>
                    <a:pt x="7498" y="7670"/>
                  </a:lnTo>
                  <a:lnTo>
                    <a:pt x="7645" y="7645"/>
                  </a:lnTo>
                  <a:lnTo>
                    <a:pt x="7767" y="7596"/>
                  </a:lnTo>
                  <a:lnTo>
                    <a:pt x="7889" y="7523"/>
                  </a:lnTo>
                  <a:lnTo>
                    <a:pt x="7987" y="7425"/>
                  </a:lnTo>
                  <a:lnTo>
                    <a:pt x="8060" y="7328"/>
                  </a:lnTo>
                  <a:lnTo>
                    <a:pt x="8109" y="7181"/>
                  </a:lnTo>
                  <a:lnTo>
                    <a:pt x="8133" y="7035"/>
                  </a:lnTo>
                  <a:lnTo>
                    <a:pt x="8158" y="6888"/>
                  </a:lnTo>
                  <a:lnTo>
                    <a:pt x="8133" y="5520"/>
                  </a:lnTo>
                  <a:lnTo>
                    <a:pt x="8109" y="4885"/>
                  </a:lnTo>
                  <a:lnTo>
                    <a:pt x="8060" y="4299"/>
                  </a:lnTo>
                  <a:lnTo>
                    <a:pt x="7987" y="3713"/>
                  </a:lnTo>
                  <a:lnTo>
                    <a:pt x="7889" y="3176"/>
                  </a:lnTo>
                  <a:lnTo>
                    <a:pt x="7767" y="2663"/>
                  </a:lnTo>
                  <a:lnTo>
                    <a:pt x="7620" y="2174"/>
                  </a:lnTo>
                  <a:lnTo>
                    <a:pt x="7425" y="1759"/>
                  </a:lnTo>
                  <a:lnTo>
                    <a:pt x="7205" y="1369"/>
                  </a:lnTo>
                  <a:lnTo>
                    <a:pt x="7083" y="1173"/>
                  </a:lnTo>
                  <a:lnTo>
                    <a:pt x="6936" y="1002"/>
                  </a:lnTo>
                  <a:lnTo>
                    <a:pt x="6790" y="856"/>
                  </a:lnTo>
                  <a:lnTo>
                    <a:pt x="6643" y="709"/>
                  </a:lnTo>
                  <a:lnTo>
                    <a:pt x="6472" y="563"/>
                  </a:lnTo>
                  <a:lnTo>
                    <a:pt x="6277" y="440"/>
                  </a:lnTo>
                  <a:lnTo>
                    <a:pt x="6082" y="343"/>
                  </a:lnTo>
                  <a:lnTo>
                    <a:pt x="5886" y="245"/>
                  </a:lnTo>
                  <a:lnTo>
                    <a:pt x="5666" y="172"/>
                  </a:lnTo>
                  <a:lnTo>
                    <a:pt x="5422" y="99"/>
                  </a:lnTo>
                  <a:lnTo>
                    <a:pt x="5178" y="50"/>
                  </a:lnTo>
                  <a:lnTo>
                    <a:pt x="4909" y="1"/>
                  </a:lnTo>
                  <a:lnTo>
                    <a:pt x="4714" y="74"/>
                  </a:lnTo>
                  <a:lnTo>
                    <a:pt x="4519" y="147"/>
                  </a:lnTo>
                  <a:lnTo>
                    <a:pt x="4299" y="196"/>
                  </a:lnTo>
                  <a:lnTo>
                    <a:pt x="3859" y="196"/>
                  </a:lnTo>
                  <a:lnTo>
                    <a:pt x="3664" y="147"/>
                  </a:lnTo>
                  <a:lnTo>
                    <a:pt x="3444" y="99"/>
                  </a:lnTo>
                  <a:lnTo>
                    <a:pt x="3249"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9"/>
            <p:cNvSpPr/>
            <p:nvPr/>
          </p:nvSpPr>
          <p:spPr>
            <a:xfrm>
              <a:off x="3446075" y="2264625"/>
              <a:ext cx="85500" cy="94050"/>
            </a:xfrm>
            <a:custGeom>
              <a:avLst/>
              <a:gdLst/>
              <a:ahLst/>
              <a:cxnLst/>
              <a:rect l="l" t="t" r="r" b="b"/>
              <a:pathLst>
                <a:path w="3420" h="3762" extrusionOk="0">
                  <a:moveTo>
                    <a:pt x="1539" y="0"/>
                  </a:moveTo>
                  <a:lnTo>
                    <a:pt x="1368" y="25"/>
                  </a:lnTo>
                  <a:lnTo>
                    <a:pt x="1197" y="49"/>
                  </a:lnTo>
                  <a:lnTo>
                    <a:pt x="1051" y="122"/>
                  </a:lnTo>
                  <a:lnTo>
                    <a:pt x="904" y="171"/>
                  </a:lnTo>
                  <a:lnTo>
                    <a:pt x="757" y="269"/>
                  </a:lnTo>
                  <a:lnTo>
                    <a:pt x="611" y="342"/>
                  </a:lnTo>
                  <a:lnTo>
                    <a:pt x="489" y="464"/>
                  </a:lnTo>
                  <a:lnTo>
                    <a:pt x="391" y="586"/>
                  </a:lnTo>
                  <a:lnTo>
                    <a:pt x="293" y="708"/>
                  </a:lnTo>
                  <a:lnTo>
                    <a:pt x="196" y="855"/>
                  </a:lnTo>
                  <a:lnTo>
                    <a:pt x="122" y="1002"/>
                  </a:lnTo>
                  <a:lnTo>
                    <a:pt x="74" y="1148"/>
                  </a:lnTo>
                  <a:lnTo>
                    <a:pt x="25" y="1319"/>
                  </a:lnTo>
                  <a:lnTo>
                    <a:pt x="0" y="1514"/>
                  </a:lnTo>
                  <a:lnTo>
                    <a:pt x="0" y="1710"/>
                  </a:lnTo>
                  <a:lnTo>
                    <a:pt x="0" y="1905"/>
                  </a:lnTo>
                  <a:lnTo>
                    <a:pt x="25" y="2101"/>
                  </a:lnTo>
                  <a:lnTo>
                    <a:pt x="74" y="2272"/>
                  </a:lnTo>
                  <a:lnTo>
                    <a:pt x="122" y="2467"/>
                  </a:lnTo>
                  <a:lnTo>
                    <a:pt x="196" y="2638"/>
                  </a:lnTo>
                  <a:lnTo>
                    <a:pt x="293" y="2809"/>
                  </a:lnTo>
                  <a:lnTo>
                    <a:pt x="391" y="2980"/>
                  </a:lnTo>
                  <a:lnTo>
                    <a:pt x="489" y="3126"/>
                  </a:lnTo>
                  <a:lnTo>
                    <a:pt x="611" y="3273"/>
                  </a:lnTo>
                  <a:lnTo>
                    <a:pt x="757" y="3395"/>
                  </a:lnTo>
                  <a:lnTo>
                    <a:pt x="904" y="3493"/>
                  </a:lnTo>
                  <a:lnTo>
                    <a:pt x="1051" y="3590"/>
                  </a:lnTo>
                  <a:lnTo>
                    <a:pt x="1197" y="3664"/>
                  </a:lnTo>
                  <a:lnTo>
                    <a:pt x="1368" y="3713"/>
                  </a:lnTo>
                  <a:lnTo>
                    <a:pt x="1539" y="3761"/>
                  </a:lnTo>
                  <a:lnTo>
                    <a:pt x="1881" y="3761"/>
                  </a:lnTo>
                  <a:lnTo>
                    <a:pt x="2052" y="3713"/>
                  </a:lnTo>
                  <a:lnTo>
                    <a:pt x="2223" y="3664"/>
                  </a:lnTo>
                  <a:lnTo>
                    <a:pt x="2369" y="3590"/>
                  </a:lnTo>
                  <a:lnTo>
                    <a:pt x="2516" y="3493"/>
                  </a:lnTo>
                  <a:lnTo>
                    <a:pt x="2662" y="3395"/>
                  </a:lnTo>
                  <a:lnTo>
                    <a:pt x="2809" y="3273"/>
                  </a:lnTo>
                  <a:lnTo>
                    <a:pt x="2931" y="3126"/>
                  </a:lnTo>
                  <a:lnTo>
                    <a:pt x="3029" y="2980"/>
                  </a:lnTo>
                  <a:lnTo>
                    <a:pt x="3127" y="2809"/>
                  </a:lnTo>
                  <a:lnTo>
                    <a:pt x="3224" y="2638"/>
                  </a:lnTo>
                  <a:lnTo>
                    <a:pt x="3297" y="2467"/>
                  </a:lnTo>
                  <a:lnTo>
                    <a:pt x="3346" y="2272"/>
                  </a:lnTo>
                  <a:lnTo>
                    <a:pt x="3395" y="2101"/>
                  </a:lnTo>
                  <a:lnTo>
                    <a:pt x="3420" y="1905"/>
                  </a:lnTo>
                  <a:lnTo>
                    <a:pt x="3420" y="1710"/>
                  </a:lnTo>
                  <a:lnTo>
                    <a:pt x="3420" y="1514"/>
                  </a:lnTo>
                  <a:lnTo>
                    <a:pt x="3395" y="1319"/>
                  </a:lnTo>
                  <a:lnTo>
                    <a:pt x="3346" y="1148"/>
                  </a:lnTo>
                  <a:lnTo>
                    <a:pt x="3297" y="1002"/>
                  </a:lnTo>
                  <a:lnTo>
                    <a:pt x="3224" y="855"/>
                  </a:lnTo>
                  <a:lnTo>
                    <a:pt x="3127" y="708"/>
                  </a:lnTo>
                  <a:lnTo>
                    <a:pt x="3029" y="586"/>
                  </a:lnTo>
                  <a:lnTo>
                    <a:pt x="2931" y="464"/>
                  </a:lnTo>
                  <a:lnTo>
                    <a:pt x="2809" y="342"/>
                  </a:lnTo>
                  <a:lnTo>
                    <a:pt x="2662" y="269"/>
                  </a:lnTo>
                  <a:lnTo>
                    <a:pt x="2516" y="171"/>
                  </a:lnTo>
                  <a:lnTo>
                    <a:pt x="2369" y="122"/>
                  </a:lnTo>
                  <a:lnTo>
                    <a:pt x="2223" y="49"/>
                  </a:lnTo>
                  <a:lnTo>
                    <a:pt x="2052" y="25"/>
                  </a:lnTo>
                  <a:lnTo>
                    <a:pt x="188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 name="Google Shape;994;p39"/>
          <p:cNvGrpSpPr/>
          <p:nvPr/>
        </p:nvGrpSpPr>
        <p:grpSpPr>
          <a:xfrm>
            <a:off x="3755870" y="1859312"/>
            <a:ext cx="121359" cy="275507"/>
            <a:chOff x="4753325" y="2329350"/>
            <a:chExt cx="167300" cy="379800"/>
          </a:xfrm>
        </p:grpSpPr>
        <p:sp>
          <p:nvSpPr>
            <p:cNvPr id="995" name="Google Shape;995;p39"/>
            <p:cNvSpPr/>
            <p:nvPr/>
          </p:nvSpPr>
          <p:spPr>
            <a:xfrm>
              <a:off x="4753325" y="2424600"/>
              <a:ext cx="167300" cy="284550"/>
            </a:xfrm>
            <a:custGeom>
              <a:avLst/>
              <a:gdLst/>
              <a:ahLst/>
              <a:cxnLst/>
              <a:rect l="l" t="t" r="r" b="b"/>
              <a:pathLst>
                <a:path w="6692" h="11382" extrusionOk="0">
                  <a:moveTo>
                    <a:pt x="4030" y="0"/>
                  </a:moveTo>
                  <a:lnTo>
                    <a:pt x="3883" y="73"/>
                  </a:lnTo>
                  <a:lnTo>
                    <a:pt x="3712" y="122"/>
                  </a:lnTo>
                  <a:lnTo>
                    <a:pt x="3517" y="171"/>
                  </a:lnTo>
                  <a:lnTo>
                    <a:pt x="3175" y="171"/>
                  </a:lnTo>
                  <a:lnTo>
                    <a:pt x="3004" y="147"/>
                  </a:lnTo>
                  <a:lnTo>
                    <a:pt x="2833" y="73"/>
                  </a:lnTo>
                  <a:lnTo>
                    <a:pt x="2662" y="24"/>
                  </a:lnTo>
                  <a:lnTo>
                    <a:pt x="2418" y="24"/>
                  </a:lnTo>
                  <a:lnTo>
                    <a:pt x="2174" y="98"/>
                  </a:lnTo>
                  <a:lnTo>
                    <a:pt x="1954" y="171"/>
                  </a:lnTo>
                  <a:lnTo>
                    <a:pt x="1710" y="318"/>
                  </a:lnTo>
                  <a:lnTo>
                    <a:pt x="1490" y="489"/>
                  </a:lnTo>
                  <a:lnTo>
                    <a:pt x="1246" y="684"/>
                  </a:lnTo>
                  <a:lnTo>
                    <a:pt x="1050" y="928"/>
                  </a:lnTo>
                  <a:lnTo>
                    <a:pt x="855" y="1197"/>
                  </a:lnTo>
                  <a:lnTo>
                    <a:pt x="660" y="1514"/>
                  </a:lnTo>
                  <a:lnTo>
                    <a:pt x="513" y="1856"/>
                  </a:lnTo>
                  <a:lnTo>
                    <a:pt x="366" y="2223"/>
                  </a:lnTo>
                  <a:lnTo>
                    <a:pt x="244" y="2638"/>
                  </a:lnTo>
                  <a:lnTo>
                    <a:pt x="122" y="3102"/>
                  </a:lnTo>
                  <a:lnTo>
                    <a:pt x="49" y="3590"/>
                  </a:lnTo>
                  <a:lnTo>
                    <a:pt x="0" y="4103"/>
                  </a:lnTo>
                  <a:lnTo>
                    <a:pt x="0" y="4665"/>
                  </a:lnTo>
                  <a:lnTo>
                    <a:pt x="0" y="4787"/>
                  </a:lnTo>
                  <a:lnTo>
                    <a:pt x="25" y="4909"/>
                  </a:lnTo>
                  <a:lnTo>
                    <a:pt x="73" y="5007"/>
                  </a:lnTo>
                  <a:lnTo>
                    <a:pt x="147" y="5104"/>
                  </a:lnTo>
                  <a:lnTo>
                    <a:pt x="220" y="5178"/>
                  </a:lnTo>
                  <a:lnTo>
                    <a:pt x="318" y="5251"/>
                  </a:lnTo>
                  <a:lnTo>
                    <a:pt x="415" y="5275"/>
                  </a:lnTo>
                  <a:lnTo>
                    <a:pt x="537" y="5300"/>
                  </a:lnTo>
                  <a:lnTo>
                    <a:pt x="660" y="5275"/>
                  </a:lnTo>
                  <a:lnTo>
                    <a:pt x="757" y="5251"/>
                  </a:lnTo>
                  <a:lnTo>
                    <a:pt x="855" y="5178"/>
                  </a:lnTo>
                  <a:lnTo>
                    <a:pt x="928" y="5104"/>
                  </a:lnTo>
                  <a:lnTo>
                    <a:pt x="1001" y="5007"/>
                  </a:lnTo>
                  <a:lnTo>
                    <a:pt x="1026" y="4909"/>
                  </a:lnTo>
                  <a:lnTo>
                    <a:pt x="1050" y="4787"/>
                  </a:lnTo>
                  <a:lnTo>
                    <a:pt x="1075" y="4665"/>
                  </a:lnTo>
                  <a:lnTo>
                    <a:pt x="1099" y="4201"/>
                  </a:lnTo>
                  <a:lnTo>
                    <a:pt x="1148" y="3737"/>
                  </a:lnTo>
                  <a:lnTo>
                    <a:pt x="1221" y="3322"/>
                  </a:lnTo>
                  <a:lnTo>
                    <a:pt x="1319" y="2931"/>
                  </a:lnTo>
                  <a:lnTo>
                    <a:pt x="1441" y="2589"/>
                  </a:lnTo>
                  <a:lnTo>
                    <a:pt x="1539" y="2345"/>
                  </a:lnTo>
                  <a:lnTo>
                    <a:pt x="1636" y="2174"/>
                  </a:lnTo>
                  <a:lnTo>
                    <a:pt x="1685" y="2149"/>
                  </a:lnTo>
                  <a:lnTo>
                    <a:pt x="1710" y="2149"/>
                  </a:lnTo>
                  <a:lnTo>
                    <a:pt x="1734" y="2247"/>
                  </a:lnTo>
                  <a:lnTo>
                    <a:pt x="1734" y="2516"/>
                  </a:lnTo>
                  <a:lnTo>
                    <a:pt x="1685" y="3493"/>
                  </a:lnTo>
                  <a:lnTo>
                    <a:pt x="1612" y="4836"/>
                  </a:lnTo>
                  <a:lnTo>
                    <a:pt x="1490" y="6374"/>
                  </a:lnTo>
                  <a:lnTo>
                    <a:pt x="1246" y="9256"/>
                  </a:lnTo>
                  <a:lnTo>
                    <a:pt x="1148" y="10551"/>
                  </a:lnTo>
                  <a:lnTo>
                    <a:pt x="1148" y="10697"/>
                  </a:lnTo>
                  <a:lnTo>
                    <a:pt x="1148" y="10844"/>
                  </a:lnTo>
                  <a:lnTo>
                    <a:pt x="1197" y="10966"/>
                  </a:lnTo>
                  <a:lnTo>
                    <a:pt x="1270" y="11088"/>
                  </a:lnTo>
                  <a:lnTo>
                    <a:pt x="1343" y="11186"/>
                  </a:lnTo>
                  <a:lnTo>
                    <a:pt x="1465" y="11284"/>
                  </a:lnTo>
                  <a:lnTo>
                    <a:pt x="1588" y="11357"/>
                  </a:lnTo>
                  <a:lnTo>
                    <a:pt x="1710" y="11381"/>
                  </a:lnTo>
                  <a:lnTo>
                    <a:pt x="1954" y="11381"/>
                  </a:lnTo>
                  <a:lnTo>
                    <a:pt x="2076" y="11357"/>
                  </a:lnTo>
                  <a:lnTo>
                    <a:pt x="2174" y="11284"/>
                  </a:lnTo>
                  <a:lnTo>
                    <a:pt x="2271" y="11210"/>
                  </a:lnTo>
                  <a:lnTo>
                    <a:pt x="2345" y="11137"/>
                  </a:lnTo>
                  <a:lnTo>
                    <a:pt x="2418" y="11039"/>
                  </a:lnTo>
                  <a:lnTo>
                    <a:pt x="2467" y="10917"/>
                  </a:lnTo>
                  <a:lnTo>
                    <a:pt x="2516" y="10795"/>
                  </a:lnTo>
                  <a:lnTo>
                    <a:pt x="3053" y="7034"/>
                  </a:lnTo>
                  <a:lnTo>
                    <a:pt x="3053" y="6985"/>
                  </a:lnTo>
                  <a:lnTo>
                    <a:pt x="3102" y="6887"/>
                  </a:lnTo>
                  <a:lnTo>
                    <a:pt x="3151" y="6839"/>
                  </a:lnTo>
                  <a:lnTo>
                    <a:pt x="3200" y="6790"/>
                  </a:lnTo>
                  <a:lnTo>
                    <a:pt x="3273" y="6765"/>
                  </a:lnTo>
                  <a:lnTo>
                    <a:pt x="3346" y="6741"/>
                  </a:lnTo>
                  <a:lnTo>
                    <a:pt x="3419" y="6765"/>
                  </a:lnTo>
                  <a:lnTo>
                    <a:pt x="3493" y="6790"/>
                  </a:lnTo>
                  <a:lnTo>
                    <a:pt x="3541" y="6839"/>
                  </a:lnTo>
                  <a:lnTo>
                    <a:pt x="3590" y="6887"/>
                  </a:lnTo>
                  <a:lnTo>
                    <a:pt x="3639" y="6985"/>
                  </a:lnTo>
                  <a:lnTo>
                    <a:pt x="3639" y="7034"/>
                  </a:lnTo>
                  <a:lnTo>
                    <a:pt x="4176" y="10795"/>
                  </a:lnTo>
                  <a:lnTo>
                    <a:pt x="4225" y="10917"/>
                  </a:lnTo>
                  <a:lnTo>
                    <a:pt x="4274" y="11039"/>
                  </a:lnTo>
                  <a:lnTo>
                    <a:pt x="4347" y="11137"/>
                  </a:lnTo>
                  <a:lnTo>
                    <a:pt x="4421" y="11210"/>
                  </a:lnTo>
                  <a:lnTo>
                    <a:pt x="4518" y="11284"/>
                  </a:lnTo>
                  <a:lnTo>
                    <a:pt x="4616" y="11357"/>
                  </a:lnTo>
                  <a:lnTo>
                    <a:pt x="4738" y="11381"/>
                  </a:lnTo>
                  <a:lnTo>
                    <a:pt x="4982" y="11381"/>
                  </a:lnTo>
                  <a:lnTo>
                    <a:pt x="5104" y="11357"/>
                  </a:lnTo>
                  <a:lnTo>
                    <a:pt x="5227" y="11284"/>
                  </a:lnTo>
                  <a:lnTo>
                    <a:pt x="5349" y="11186"/>
                  </a:lnTo>
                  <a:lnTo>
                    <a:pt x="5422" y="11088"/>
                  </a:lnTo>
                  <a:lnTo>
                    <a:pt x="5495" y="10966"/>
                  </a:lnTo>
                  <a:lnTo>
                    <a:pt x="5544" y="10844"/>
                  </a:lnTo>
                  <a:lnTo>
                    <a:pt x="5544" y="10697"/>
                  </a:lnTo>
                  <a:lnTo>
                    <a:pt x="5544" y="10551"/>
                  </a:lnTo>
                  <a:lnTo>
                    <a:pt x="5202" y="6399"/>
                  </a:lnTo>
                  <a:lnTo>
                    <a:pt x="5007" y="3517"/>
                  </a:lnTo>
                  <a:lnTo>
                    <a:pt x="4958" y="2540"/>
                  </a:lnTo>
                  <a:lnTo>
                    <a:pt x="4958" y="2247"/>
                  </a:lnTo>
                  <a:lnTo>
                    <a:pt x="4982" y="2149"/>
                  </a:lnTo>
                  <a:lnTo>
                    <a:pt x="5007" y="2149"/>
                  </a:lnTo>
                  <a:lnTo>
                    <a:pt x="5056" y="2174"/>
                  </a:lnTo>
                  <a:lnTo>
                    <a:pt x="5153" y="2320"/>
                  </a:lnTo>
                  <a:lnTo>
                    <a:pt x="5251" y="2564"/>
                  </a:lnTo>
                  <a:lnTo>
                    <a:pt x="5349" y="2906"/>
                  </a:lnTo>
                  <a:lnTo>
                    <a:pt x="5446" y="3297"/>
                  </a:lnTo>
                  <a:lnTo>
                    <a:pt x="5544" y="3737"/>
                  </a:lnTo>
                  <a:lnTo>
                    <a:pt x="5593" y="4201"/>
                  </a:lnTo>
                  <a:lnTo>
                    <a:pt x="5617" y="4665"/>
                  </a:lnTo>
                  <a:lnTo>
                    <a:pt x="5642" y="4787"/>
                  </a:lnTo>
                  <a:lnTo>
                    <a:pt x="5666" y="4909"/>
                  </a:lnTo>
                  <a:lnTo>
                    <a:pt x="5691" y="5007"/>
                  </a:lnTo>
                  <a:lnTo>
                    <a:pt x="5764" y="5104"/>
                  </a:lnTo>
                  <a:lnTo>
                    <a:pt x="5837" y="5178"/>
                  </a:lnTo>
                  <a:lnTo>
                    <a:pt x="5935" y="5251"/>
                  </a:lnTo>
                  <a:lnTo>
                    <a:pt x="6033" y="5275"/>
                  </a:lnTo>
                  <a:lnTo>
                    <a:pt x="6155" y="5300"/>
                  </a:lnTo>
                  <a:lnTo>
                    <a:pt x="6277" y="5275"/>
                  </a:lnTo>
                  <a:lnTo>
                    <a:pt x="6374" y="5251"/>
                  </a:lnTo>
                  <a:lnTo>
                    <a:pt x="6472" y="5178"/>
                  </a:lnTo>
                  <a:lnTo>
                    <a:pt x="6545" y="5104"/>
                  </a:lnTo>
                  <a:lnTo>
                    <a:pt x="6619" y="5007"/>
                  </a:lnTo>
                  <a:lnTo>
                    <a:pt x="6668" y="4909"/>
                  </a:lnTo>
                  <a:lnTo>
                    <a:pt x="6692" y="4787"/>
                  </a:lnTo>
                  <a:lnTo>
                    <a:pt x="6692" y="4665"/>
                  </a:lnTo>
                  <a:lnTo>
                    <a:pt x="6692" y="4103"/>
                  </a:lnTo>
                  <a:lnTo>
                    <a:pt x="6643" y="3566"/>
                  </a:lnTo>
                  <a:lnTo>
                    <a:pt x="6570" y="3077"/>
                  </a:lnTo>
                  <a:lnTo>
                    <a:pt x="6472" y="2638"/>
                  </a:lnTo>
                  <a:lnTo>
                    <a:pt x="6374" y="2223"/>
                  </a:lnTo>
                  <a:lnTo>
                    <a:pt x="6228" y="1832"/>
                  </a:lnTo>
                  <a:lnTo>
                    <a:pt x="6081" y="1490"/>
                  </a:lnTo>
                  <a:lnTo>
                    <a:pt x="5910" y="1172"/>
                  </a:lnTo>
                  <a:lnTo>
                    <a:pt x="5715" y="904"/>
                  </a:lnTo>
                  <a:lnTo>
                    <a:pt x="5520" y="659"/>
                  </a:lnTo>
                  <a:lnTo>
                    <a:pt x="5300" y="464"/>
                  </a:lnTo>
                  <a:lnTo>
                    <a:pt x="5056" y="293"/>
                  </a:lnTo>
                  <a:lnTo>
                    <a:pt x="4811" y="171"/>
                  </a:lnTo>
                  <a:lnTo>
                    <a:pt x="4567" y="73"/>
                  </a:lnTo>
                  <a:lnTo>
                    <a:pt x="4299" y="24"/>
                  </a:lnTo>
                  <a:lnTo>
                    <a:pt x="403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p:cNvSpPr/>
            <p:nvPr/>
          </p:nvSpPr>
          <p:spPr>
            <a:xfrm>
              <a:off x="4798500" y="2329350"/>
              <a:ext cx="76950" cy="84275"/>
            </a:xfrm>
            <a:custGeom>
              <a:avLst/>
              <a:gdLst/>
              <a:ahLst/>
              <a:cxnLst/>
              <a:rect l="l" t="t" r="r" b="b"/>
              <a:pathLst>
                <a:path w="3078" h="3371" extrusionOk="0">
                  <a:moveTo>
                    <a:pt x="1539" y="0"/>
                  </a:moveTo>
                  <a:lnTo>
                    <a:pt x="1222" y="24"/>
                  </a:lnTo>
                  <a:lnTo>
                    <a:pt x="953" y="98"/>
                  </a:lnTo>
                  <a:lnTo>
                    <a:pt x="684" y="220"/>
                  </a:lnTo>
                  <a:lnTo>
                    <a:pt x="464" y="415"/>
                  </a:lnTo>
                  <a:lnTo>
                    <a:pt x="367" y="513"/>
                  </a:lnTo>
                  <a:lnTo>
                    <a:pt x="269" y="635"/>
                  </a:lnTo>
                  <a:lnTo>
                    <a:pt x="196" y="757"/>
                  </a:lnTo>
                  <a:lnTo>
                    <a:pt x="123" y="879"/>
                  </a:lnTo>
                  <a:lnTo>
                    <a:pt x="74" y="1026"/>
                  </a:lnTo>
                  <a:lnTo>
                    <a:pt x="49" y="1172"/>
                  </a:lnTo>
                  <a:lnTo>
                    <a:pt x="25" y="1343"/>
                  </a:lnTo>
                  <a:lnTo>
                    <a:pt x="0" y="1514"/>
                  </a:lnTo>
                  <a:lnTo>
                    <a:pt x="25" y="1685"/>
                  </a:lnTo>
                  <a:lnTo>
                    <a:pt x="49" y="1856"/>
                  </a:lnTo>
                  <a:lnTo>
                    <a:pt x="123" y="2198"/>
                  </a:lnTo>
                  <a:lnTo>
                    <a:pt x="269" y="2516"/>
                  </a:lnTo>
                  <a:lnTo>
                    <a:pt x="464" y="2784"/>
                  </a:lnTo>
                  <a:lnTo>
                    <a:pt x="562" y="2906"/>
                  </a:lnTo>
                  <a:lnTo>
                    <a:pt x="684" y="3029"/>
                  </a:lnTo>
                  <a:lnTo>
                    <a:pt x="806" y="3126"/>
                  </a:lnTo>
                  <a:lnTo>
                    <a:pt x="953" y="3199"/>
                  </a:lnTo>
                  <a:lnTo>
                    <a:pt x="1075" y="3273"/>
                  </a:lnTo>
                  <a:lnTo>
                    <a:pt x="1222" y="3322"/>
                  </a:lnTo>
                  <a:lnTo>
                    <a:pt x="1393" y="3346"/>
                  </a:lnTo>
                  <a:lnTo>
                    <a:pt x="1539" y="3370"/>
                  </a:lnTo>
                  <a:lnTo>
                    <a:pt x="1686" y="3346"/>
                  </a:lnTo>
                  <a:lnTo>
                    <a:pt x="1857" y="3322"/>
                  </a:lnTo>
                  <a:lnTo>
                    <a:pt x="2003" y="3273"/>
                  </a:lnTo>
                  <a:lnTo>
                    <a:pt x="2125" y="3199"/>
                  </a:lnTo>
                  <a:lnTo>
                    <a:pt x="2272" y="3126"/>
                  </a:lnTo>
                  <a:lnTo>
                    <a:pt x="2394" y="3029"/>
                  </a:lnTo>
                  <a:lnTo>
                    <a:pt x="2516" y="2906"/>
                  </a:lnTo>
                  <a:lnTo>
                    <a:pt x="2614" y="2784"/>
                  </a:lnTo>
                  <a:lnTo>
                    <a:pt x="2809" y="2516"/>
                  </a:lnTo>
                  <a:lnTo>
                    <a:pt x="2956" y="2198"/>
                  </a:lnTo>
                  <a:lnTo>
                    <a:pt x="3029" y="1856"/>
                  </a:lnTo>
                  <a:lnTo>
                    <a:pt x="3053" y="1685"/>
                  </a:lnTo>
                  <a:lnTo>
                    <a:pt x="3078" y="1514"/>
                  </a:lnTo>
                  <a:lnTo>
                    <a:pt x="3053" y="1343"/>
                  </a:lnTo>
                  <a:lnTo>
                    <a:pt x="3029" y="1172"/>
                  </a:lnTo>
                  <a:lnTo>
                    <a:pt x="3004" y="1026"/>
                  </a:lnTo>
                  <a:lnTo>
                    <a:pt x="2956" y="879"/>
                  </a:lnTo>
                  <a:lnTo>
                    <a:pt x="2882" y="757"/>
                  </a:lnTo>
                  <a:lnTo>
                    <a:pt x="2809" y="635"/>
                  </a:lnTo>
                  <a:lnTo>
                    <a:pt x="2711" y="513"/>
                  </a:lnTo>
                  <a:lnTo>
                    <a:pt x="2614" y="415"/>
                  </a:lnTo>
                  <a:lnTo>
                    <a:pt x="2394" y="220"/>
                  </a:lnTo>
                  <a:lnTo>
                    <a:pt x="2125" y="98"/>
                  </a:lnTo>
                  <a:lnTo>
                    <a:pt x="1857" y="24"/>
                  </a:lnTo>
                  <a:lnTo>
                    <a:pt x="1539"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 name="Google Shape;997;p39"/>
          <p:cNvGrpSpPr/>
          <p:nvPr/>
        </p:nvGrpSpPr>
        <p:grpSpPr>
          <a:xfrm>
            <a:off x="3264665" y="1814120"/>
            <a:ext cx="125821" cy="365874"/>
            <a:chOff x="4076175" y="2267050"/>
            <a:chExt cx="173450" cy="504375"/>
          </a:xfrm>
        </p:grpSpPr>
        <p:sp>
          <p:nvSpPr>
            <p:cNvPr id="998" name="Google Shape;998;p39"/>
            <p:cNvSpPr/>
            <p:nvPr/>
          </p:nvSpPr>
          <p:spPr>
            <a:xfrm>
              <a:off x="4122600" y="2267050"/>
              <a:ext cx="80600" cy="91625"/>
            </a:xfrm>
            <a:custGeom>
              <a:avLst/>
              <a:gdLst/>
              <a:ahLst/>
              <a:cxnLst/>
              <a:rect l="l" t="t" r="r" b="b"/>
              <a:pathLst>
                <a:path w="3224" h="3665" extrusionOk="0">
                  <a:moveTo>
                    <a:pt x="1441" y="1"/>
                  </a:moveTo>
                  <a:lnTo>
                    <a:pt x="1295" y="25"/>
                  </a:lnTo>
                  <a:lnTo>
                    <a:pt x="1124" y="74"/>
                  </a:lnTo>
                  <a:lnTo>
                    <a:pt x="977" y="123"/>
                  </a:lnTo>
                  <a:lnTo>
                    <a:pt x="855" y="172"/>
                  </a:lnTo>
                  <a:lnTo>
                    <a:pt x="708" y="245"/>
                  </a:lnTo>
                  <a:lnTo>
                    <a:pt x="586" y="343"/>
                  </a:lnTo>
                  <a:lnTo>
                    <a:pt x="464" y="441"/>
                  </a:lnTo>
                  <a:lnTo>
                    <a:pt x="366" y="563"/>
                  </a:lnTo>
                  <a:lnTo>
                    <a:pt x="269" y="685"/>
                  </a:lnTo>
                  <a:lnTo>
                    <a:pt x="195" y="831"/>
                  </a:lnTo>
                  <a:lnTo>
                    <a:pt x="122" y="978"/>
                  </a:lnTo>
                  <a:lnTo>
                    <a:pt x="73" y="1124"/>
                  </a:lnTo>
                  <a:lnTo>
                    <a:pt x="25" y="1295"/>
                  </a:lnTo>
                  <a:lnTo>
                    <a:pt x="0" y="1466"/>
                  </a:lnTo>
                  <a:lnTo>
                    <a:pt x="0" y="1662"/>
                  </a:lnTo>
                  <a:lnTo>
                    <a:pt x="0" y="1833"/>
                  </a:lnTo>
                  <a:lnTo>
                    <a:pt x="25" y="2028"/>
                  </a:lnTo>
                  <a:lnTo>
                    <a:pt x="73" y="2223"/>
                  </a:lnTo>
                  <a:lnTo>
                    <a:pt x="122" y="2394"/>
                  </a:lnTo>
                  <a:lnTo>
                    <a:pt x="195" y="2565"/>
                  </a:lnTo>
                  <a:lnTo>
                    <a:pt x="269" y="2736"/>
                  </a:lnTo>
                  <a:lnTo>
                    <a:pt x="366" y="2883"/>
                  </a:lnTo>
                  <a:lnTo>
                    <a:pt x="464" y="3029"/>
                  </a:lnTo>
                  <a:lnTo>
                    <a:pt x="586" y="3176"/>
                  </a:lnTo>
                  <a:lnTo>
                    <a:pt x="708" y="3298"/>
                  </a:lnTo>
                  <a:lnTo>
                    <a:pt x="855" y="3396"/>
                  </a:lnTo>
                  <a:lnTo>
                    <a:pt x="977" y="3493"/>
                  </a:lnTo>
                  <a:lnTo>
                    <a:pt x="1124" y="3567"/>
                  </a:lnTo>
                  <a:lnTo>
                    <a:pt x="1295" y="3616"/>
                  </a:lnTo>
                  <a:lnTo>
                    <a:pt x="1441" y="3640"/>
                  </a:lnTo>
                  <a:lnTo>
                    <a:pt x="1612" y="3664"/>
                  </a:lnTo>
                  <a:lnTo>
                    <a:pt x="1783" y="3640"/>
                  </a:lnTo>
                  <a:lnTo>
                    <a:pt x="1930" y="3616"/>
                  </a:lnTo>
                  <a:lnTo>
                    <a:pt x="2100" y="3567"/>
                  </a:lnTo>
                  <a:lnTo>
                    <a:pt x="2247" y="3493"/>
                  </a:lnTo>
                  <a:lnTo>
                    <a:pt x="2369" y="3396"/>
                  </a:lnTo>
                  <a:lnTo>
                    <a:pt x="2516" y="3298"/>
                  </a:lnTo>
                  <a:lnTo>
                    <a:pt x="2638" y="3176"/>
                  </a:lnTo>
                  <a:lnTo>
                    <a:pt x="2760" y="3029"/>
                  </a:lnTo>
                  <a:lnTo>
                    <a:pt x="2858" y="2883"/>
                  </a:lnTo>
                  <a:lnTo>
                    <a:pt x="2955" y="2736"/>
                  </a:lnTo>
                  <a:lnTo>
                    <a:pt x="3029" y="2565"/>
                  </a:lnTo>
                  <a:lnTo>
                    <a:pt x="3102" y="2394"/>
                  </a:lnTo>
                  <a:lnTo>
                    <a:pt x="3151" y="2223"/>
                  </a:lnTo>
                  <a:lnTo>
                    <a:pt x="3200" y="2028"/>
                  </a:lnTo>
                  <a:lnTo>
                    <a:pt x="3224" y="1833"/>
                  </a:lnTo>
                  <a:lnTo>
                    <a:pt x="3224" y="1662"/>
                  </a:lnTo>
                  <a:lnTo>
                    <a:pt x="3224" y="1466"/>
                  </a:lnTo>
                  <a:lnTo>
                    <a:pt x="3200" y="1295"/>
                  </a:lnTo>
                  <a:lnTo>
                    <a:pt x="3151" y="1124"/>
                  </a:lnTo>
                  <a:lnTo>
                    <a:pt x="3102" y="978"/>
                  </a:lnTo>
                  <a:lnTo>
                    <a:pt x="3029" y="831"/>
                  </a:lnTo>
                  <a:lnTo>
                    <a:pt x="2955" y="685"/>
                  </a:lnTo>
                  <a:lnTo>
                    <a:pt x="2858" y="563"/>
                  </a:lnTo>
                  <a:lnTo>
                    <a:pt x="2760" y="441"/>
                  </a:lnTo>
                  <a:lnTo>
                    <a:pt x="2638" y="343"/>
                  </a:lnTo>
                  <a:lnTo>
                    <a:pt x="2516" y="245"/>
                  </a:lnTo>
                  <a:lnTo>
                    <a:pt x="2369" y="172"/>
                  </a:lnTo>
                  <a:lnTo>
                    <a:pt x="2247" y="123"/>
                  </a:lnTo>
                  <a:lnTo>
                    <a:pt x="2100" y="74"/>
                  </a:lnTo>
                  <a:lnTo>
                    <a:pt x="1930" y="25"/>
                  </a:lnTo>
                  <a:lnTo>
                    <a:pt x="178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p:cNvSpPr/>
            <p:nvPr/>
          </p:nvSpPr>
          <p:spPr>
            <a:xfrm>
              <a:off x="4076175" y="2370250"/>
              <a:ext cx="173450" cy="401175"/>
            </a:xfrm>
            <a:custGeom>
              <a:avLst/>
              <a:gdLst/>
              <a:ahLst/>
              <a:cxnLst/>
              <a:rect l="l" t="t" r="r" b="b"/>
              <a:pathLst>
                <a:path w="6938" h="16047" extrusionOk="0">
                  <a:moveTo>
                    <a:pt x="2736" y="0"/>
                  </a:moveTo>
                  <a:lnTo>
                    <a:pt x="2541" y="49"/>
                  </a:lnTo>
                  <a:lnTo>
                    <a:pt x="2346" y="123"/>
                  </a:lnTo>
                  <a:lnTo>
                    <a:pt x="2175" y="196"/>
                  </a:lnTo>
                  <a:lnTo>
                    <a:pt x="2028" y="293"/>
                  </a:lnTo>
                  <a:lnTo>
                    <a:pt x="1711" y="489"/>
                  </a:lnTo>
                  <a:lnTo>
                    <a:pt x="1442" y="758"/>
                  </a:lnTo>
                  <a:lnTo>
                    <a:pt x="1173" y="1075"/>
                  </a:lnTo>
                  <a:lnTo>
                    <a:pt x="953" y="1417"/>
                  </a:lnTo>
                  <a:lnTo>
                    <a:pt x="758" y="1808"/>
                  </a:lnTo>
                  <a:lnTo>
                    <a:pt x="587" y="2223"/>
                  </a:lnTo>
                  <a:lnTo>
                    <a:pt x="441" y="2711"/>
                  </a:lnTo>
                  <a:lnTo>
                    <a:pt x="318" y="3200"/>
                  </a:lnTo>
                  <a:lnTo>
                    <a:pt x="221" y="3737"/>
                  </a:lnTo>
                  <a:lnTo>
                    <a:pt x="147" y="4323"/>
                  </a:lnTo>
                  <a:lnTo>
                    <a:pt x="74" y="4909"/>
                  </a:lnTo>
                  <a:lnTo>
                    <a:pt x="25" y="5544"/>
                  </a:lnTo>
                  <a:lnTo>
                    <a:pt x="1" y="6204"/>
                  </a:lnTo>
                  <a:lnTo>
                    <a:pt x="1" y="6888"/>
                  </a:lnTo>
                  <a:lnTo>
                    <a:pt x="25" y="7034"/>
                  </a:lnTo>
                  <a:lnTo>
                    <a:pt x="50" y="7181"/>
                  </a:lnTo>
                  <a:lnTo>
                    <a:pt x="99" y="7327"/>
                  </a:lnTo>
                  <a:lnTo>
                    <a:pt x="172" y="7425"/>
                  </a:lnTo>
                  <a:lnTo>
                    <a:pt x="245" y="7523"/>
                  </a:lnTo>
                  <a:lnTo>
                    <a:pt x="318" y="7596"/>
                  </a:lnTo>
                  <a:lnTo>
                    <a:pt x="416" y="7645"/>
                  </a:lnTo>
                  <a:lnTo>
                    <a:pt x="636" y="7645"/>
                  </a:lnTo>
                  <a:lnTo>
                    <a:pt x="734" y="7596"/>
                  </a:lnTo>
                  <a:lnTo>
                    <a:pt x="807" y="7523"/>
                  </a:lnTo>
                  <a:lnTo>
                    <a:pt x="880" y="7425"/>
                  </a:lnTo>
                  <a:lnTo>
                    <a:pt x="929" y="7327"/>
                  </a:lnTo>
                  <a:lnTo>
                    <a:pt x="953" y="7181"/>
                  </a:lnTo>
                  <a:lnTo>
                    <a:pt x="978" y="6888"/>
                  </a:lnTo>
                  <a:lnTo>
                    <a:pt x="1002" y="6521"/>
                  </a:lnTo>
                  <a:lnTo>
                    <a:pt x="1027" y="6106"/>
                  </a:lnTo>
                  <a:lnTo>
                    <a:pt x="1149" y="5105"/>
                  </a:lnTo>
                  <a:lnTo>
                    <a:pt x="1295" y="4103"/>
                  </a:lnTo>
                  <a:lnTo>
                    <a:pt x="1369" y="3664"/>
                  </a:lnTo>
                  <a:lnTo>
                    <a:pt x="1466" y="3298"/>
                  </a:lnTo>
                  <a:lnTo>
                    <a:pt x="1417" y="3102"/>
                  </a:lnTo>
                  <a:lnTo>
                    <a:pt x="1393" y="2907"/>
                  </a:lnTo>
                  <a:lnTo>
                    <a:pt x="1393" y="2711"/>
                  </a:lnTo>
                  <a:lnTo>
                    <a:pt x="1417" y="2540"/>
                  </a:lnTo>
                  <a:lnTo>
                    <a:pt x="1442" y="2394"/>
                  </a:lnTo>
                  <a:lnTo>
                    <a:pt x="1515" y="2247"/>
                  </a:lnTo>
                  <a:lnTo>
                    <a:pt x="1588" y="2125"/>
                  </a:lnTo>
                  <a:lnTo>
                    <a:pt x="1662" y="2052"/>
                  </a:lnTo>
                  <a:lnTo>
                    <a:pt x="1588" y="2150"/>
                  </a:lnTo>
                  <a:lnTo>
                    <a:pt x="1540" y="2296"/>
                  </a:lnTo>
                  <a:lnTo>
                    <a:pt x="1491" y="2492"/>
                  </a:lnTo>
                  <a:lnTo>
                    <a:pt x="1491" y="2687"/>
                  </a:lnTo>
                  <a:lnTo>
                    <a:pt x="1515" y="2882"/>
                  </a:lnTo>
                  <a:lnTo>
                    <a:pt x="1564" y="3078"/>
                  </a:lnTo>
                  <a:lnTo>
                    <a:pt x="1613" y="3175"/>
                  </a:lnTo>
                  <a:lnTo>
                    <a:pt x="1686" y="3273"/>
                  </a:lnTo>
                  <a:lnTo>
                    <a:pt x="1759" y="3346"/>
                  </a:lnTo>
                  <a:lnTo>
                    <a:pt x="1857" y="3420"/>
                  </a:lnTo>
                  <a:lnTo>
                    <a:pt x="1906" y="3786"/>
                  </a:lnTo>
                  <a:lnTo>
                    <a:pt x="1930" y="3981"/>
                  </a:lnTo>
                  <a:lnTo>
                    <a:pt x="1955" y="4201"/>
                  </a:lnTo>
                  <a:lnTo>
                    <a:pt x="1930" y="4445"/>
                  </a:lnTo>
                  <a:lnTo>
                    <a:pt x="1906" y="4738"/>
                  </a:lnTo>
                  <a:lnTo>
                    <a:pt x="1833" y="5032"/>
                  </a:lnTo>
                  <a:lnTo>
                    <a:pt x="1711" y="5398"/>
                  </a:lnTo>
                  <a:lnTo>
                    <a:pt x="1515" y="5911"/>
                  </a:lnTo>
                  <a:lnTo>
                    <a:pt x="1369" y="6399"/>
                  </a:lnTo>
                  <a:lnTo>
                    <a:pt x="1271" y="6839"/>
                  </a:lnTo>
                  <a:lnTo>
                    <a:pt x="1222" y="7230"/>
                  </a:lnTo>
                  <a:lnTo>
                    <a:pt x="1173" y="7620"/>
                  </a:lnTo>
                  <a:lnTo>
                    <a:pt x="1173" y="8011"/>
                  </a:lnTo>
                  <a:lnTo>
                    <a:pt x="1198" y="8817"/>
                  </a:lnTo>
                  <a:lnTo>
                    <a:pt x="1247" y="9989"/>
                  </a:lnTo>
                  <a:lnTo>
                    <a:pt x="1295" y="11162"/>
                  </a:lnTo>
                  <a:lnTo>
                    <a:pt x="1320" y="13238"/>
                  </a:lnTo>
                  <a:lnTo>
                    <a:pt x="1344" y="14728"/>
                  </a:lnTo>
                  <a:lnTo>
                    <a:pt x="1344" y="15314"/>
                  </a:lnTo>
                  <a:lnTo>
                    <a:pt x="1369" y="15533"/>
                  </a:lnTo>
                  <a:lnTo>
                    <a:pt x="1417" y="15704"/>
                  </a:lnTo>
                  <a:lnTo>
                    <a:pt x="1491" y="15827"/>
                  </a:lnTo>
                  <a:lnTo>
                    <a:pt x="1588" y="15924"/>
                  </a:lnTo>
                  <a:lnTo>
                    <a:pt x="1662" y="15998"/>
                  </a:lnTo>
                  <a:lnTo>
                    <a:pt x="1735" y="16022"/>
                  </a:lnTo>
                  <a:lnTo>
                    <a:pt x="1833" y="16046"/>
                  </a:lnTo>
                  <a:lnTo>
                    <a:pt x="1955" y="16046"/>
                  </a:lnTo>
                  <a:lnTo>
                    <a:pt x="2077" y="15998"/>
                  </a:lnTo>
                  <a:lnTo>
                    <a:pt x="2175" y="15949"/>
                  </a:lnTo>
                  <a:lnTo>
                    <a:pt x="2248" y="15875"/>
                  </a:lnTo>
                  <a:lnTo>
                    <a:pt x="2321" y="15802"/>
                  </a:lnTo>
                  <a:lnTo>
                    <a:pt x="2394" y="15680"/>
                  </a:lnTo>
                  <a:lnTo>
                    <a:pt x="2419" y="15533"/>
                  </a:lnTo>
                  <a:lnTo>
                    <a:pt x="2468" y="15387"/>
                  </a:lnTo>
                  <a:lnTo>
                    <a:pt x="3152" y="8548"/>
                  </a:lnTo>
                  <a:lnTo>
                    <a:pt x="3152" y="8451"/>
                  </a:lnTo>
                  <a:lnTo>
                    <a:pt x="3200" y="8280"/>
                  </a:lnTo>
                  <a:lnTo>
                    <a:pt x="3249" y="8182"/>
                  </a:lnTo>
                  <a:lnTo>
                    <a:pt x="3298" y="8084"/>
                  </a:lnTo>
                  <a:lnTo>
                    <a:pt x="3371" y="8011"/>
                  </a:lnTo>
                  <a:lnTo>
                    <a:pt x="3469" y="7987"/>
                  </a:lnTo>
                  <a:lnTo>
                    <a:pt x="3567" y="8011"/>
                  </a:lnTo>
                  <a:lnTo>
                    <a:pt x="3640" y="8084"/>
                  </a:lnTo>
                  <a:lnTo>
                    <a:pt x="3689" y="8182"/>
                  </a:lnTo>
                  <a:lnTo>
                    <a:pt x="3738" y="8280"/>
                  </a:lnTo>
                  <a:lnTo>
                    <a:pt x="3787" y="8451"/>
                  </a:lnTo>
                  <a:lnTo>
                    <a:pt x="3787" y="8548"/>
                  </a:lnTo>
                  <a:lnTo>
                    <a:pt x="4470" y="15387"/>
                  </a:lnTo>
                  <a:lnTo>
                    <a:pt x="4519" y="15533"/>
                  </a:lnTo>
                  <a:lnTo>
                    <a:pt x="4544" y="15680"/>
                  </a:lnTo>
                  <a:lnTo>
                    <a:pt x="4617" y="15802"/>
                  </a:lnTo>
                  <a:lnTo>
                    <a:pt x="4690" y="15875"/>
                  </a:lnTo>
                  <a:lnTo>
                    <a:pt x="4763" y="15949"/>
                  </a:lnTo>
                  <a:lnTo>
                    <a:pt x="4861" y="15998"/>
                  </a:lnTo>
                  <a:lnTo>
                    <a:pt x="4983" y="16046"/>
                  </a:lnTo>
                  <a:lnTo>
                    <a:pt x="5105" y="16046"/>
                  </a:lnTo>
                  <a:lnTo>
                    <a:pt x="5203" y="16022"/>
                  </a:lnTo>
                  <a:lnTo>
                    <a:pt x="5276" y="15998"/>
                  </a:lnTo>
                  <a:lnTo>
                    <a:pt x="5350" y="15924"/>
                  </a:lnTo>
                  <a:lnTo>
                    <a:pt x="5447" y="15827"/>
                  </a:lnTo>
                  <a:lnTo>
                    <a:pt x="5521" y="15704"/>
                  </a:lnTo>
                  <a:lnTo>
                    <a:pt x="5569" y="15533"/>
                  </a:lnTo>
                  <a:lnTo>
                    <a:pt x="5594" y="15314"/>
                  </a:lnTo>
                  <a:lnTo>
                    <a:pt x="5594" y="14728"/>
                  </a:lnTo>
                  <a:lnTo>
                    <a:pt x="5618" y="13238"/>
                  </a:lnTo>
                  <a:lnTo>
                    <a:pt x="5643" y="11162"/>
                  </a:lnTo>
                  <a:lnTo>
                    <a:pt x="5692" y="9989"/>
                  </a:lnTo>
                  <a:lnTo>
                    <a:pt x="5740" y="8817"/>
                  </a:lnTo>
                  <a:lnTo>
                    <a:pt x="5765" y="8011"/>
                  </a:lnTo>
                  <a:lnTo>
                    <a:pt x="5765" y="7620"/>
                  </a:lnTo>
                  <a:lnTo>
                    <a:pt x="5716" y="7230"/>
                  </a:lnTo>
                  <a:lnTo>
                    <a:pt x="5667" y="6839"/>
                  </a:lnTo>
                  <a:lnTo>
                    <a:pt x="5569" y="6399"/>
                  </a:lnTo>
                  <a:lnTo>
                    <a:pt x="5423" y="5911"/>
                  </a:lnTo>
                  <a:lnTo>
                    <a:pt x="5227" y="5398"/>
                  </a:lnTo>
                  <a:lnTo>
                    <a:pt x="5105" y="5032"/>
                  </a:lnTo>
                  <a:lnTo>
                    <a:pt x="5032" y="4738"/>
                  </a:lnTo>
                  <a:lnTo>
                    <a:pt x="5008" y="4445"/>
                  </a:lnTo>
                  <a:lnTo>
                    <a:pt x="4983" y="4201"/>
                  </a:lnTo>
                  <a:lnTo>
                    <a:pt x="5008" y="3981"/>
                  </a:lnTo>
                  <a:lnTo>
                    <a:pt x="5032" y="3786"/>
                  </a:lnTo>
                  <a:lnTo>
                    <a:pt x="5081" y="3420"/>
                  </a:lnTo>
                  <a:lnTo>
                    <a:pt x="5179" y="3346"/>
                  </a:lnTo>
                  <a:lnTo>
                    <a:pt x="5252" y="3273"/>
                  </a:lnTo>
                  <a:lnTo>
                    <a:pt x="5325" y="3175"/>
                  </a:lnTo>
                  <a:lnTo>
                    <a:pt x="5374" y="3078"/>
                  </a:lnTo>
                  <a:lnTo>
                    <a:pt x="5423" y="2882"/>
                  </a:lnTo>
                  <a:lnTo>
                    <a:pt x="5447" y="2687"/>
                  </a:lnTo>
                  <a:lnTo>
                    <a:pt x="5447" y="2492"/>
                  </a:lnTo>
                  <a:lnTo>
                    <a:pt x="5398" y="2296"/>
                  </a:lnTo>
                  <a:lnTo>
                    <a:pt x="5350" y="2150"/>
                  </a:lnTo>
                  <a:lnTo>
                    <a:pt x="5276" y="2052"/>
                  </a:lnTo>
                  <a:lnTo>
                    <a:pt x="5350" y="2125"/>
                  </a:lnTo>
                  <a:lnTo>
                    <a:pt x="5423" y="2247"/>
                  </a:lnTo>
                  <a:lnTo>
                    <a:pt x="5496" y="2394"/>
                  </a:lnTo>
                  <a:lnTo>
                    <a:pt x="5521" y="2540"/>
                  </a:lnTo>
                  <a:lnTo>
                    <a:pt x="5545" y="2711"/>
                  </a:lnTo>
                  <a:lnTo>
                    <a:pt x="5545" y="2907"/>
                  </a:lnTo>
                  <a:lnTo>
                    <a:pt x="5521" y="3102"/>
                  </a:lnTo>
                  <a:lnTo>
                    <a:pt x="5472" y="3298"/>
                  </a:lnTo>
                  <a:lnTo>
                    <a:pt x="5569" y="3664"/>
                  </a:lnTo>
                  <a:lnTo>
                    <a:pt x="5643" y="4103"/>
                  </a:lnTo>
                  <a:lnTo>
                    <a:pt x="5789" y="5105"/>
                  </a:lnTo>
                  <a:lnTo>
                    <a:pt x="5911" y="6106"/>
                  </a:lnTo>
                  <a:lnTo>
                    <a:pt x="5936" y="6521"/>
                  </a:lnTo>
                  <a:lnTo>
                    <a:pt x="5960" y="6888"/>
                  </a:lnTo>
                  <a:lnTo>
                    <a:pt x="5985" y="7181"/>
                  </a:lnTo>
                  <a:lnTo>
                    <a:pt x="6009" y="7327"/>
                  </a:lnTo>
                  <a:lnTo>
                    <a:pt x="6058" y="7425"/>
                  </a:lnTo>
                  <a:lnTo>
                    <a:pt x="6131" y="7523"/>
                  </a:lnTo>
                  <a:lnTo>
                    <a:pt x="6204" y="7596"/>
                  </a:lnTo>
                  <a:lnTo>
                    <a:pt x="6302" y="7645"/>
                  </a:lnTo>
                  <a:lnTo>
                    <a:pt x="6522" y="7645"/>
                  </a:lnTo>
                  <a:lnTo>
                    <a:pt x="6620" y="7596"/>
                  </a:lnTo>
                  <a:lnTo>
                    <a:pt x="6693" y="7523"/>
                  </a:lnTo>
                  <a:lnTo>
                    <a:pt x="6766" y="7425"/>
                  </a:lnTo>
                  <a:lnTo>
                    <a:pt x="6839" y="7327"/>
                  </a:lnTo>
                  <a:lnTo>
                    <a:pt x="6888" y="7181"/>
                  </a:lnTo>
                  <a:lnTo>
                    <a:pt x="6913" y="7034"/>
                  </a:lnTo>
                  <a:lnTo>
                    <a:pt x="6937" y="6888"/>
                  </a:lnTo>
                  <a:lnTo>
                    <a:pt x="6937" y="6204"/>
                  </a:lnTo>
                  <a:lnTo>
                    <a:pt x="6913" y="5544"/>
                  </a:lnTo>
                  <a:lnTo>
                    <a:pt x="6864" y="4909"/>
                  </a:lnTo>
                  <a:lnTo>
                    <a:pt x="6791" y="4323"/>
                  </a:lnTo>
                  <a:lnTo>
                    <a:pt x="6717" y="3737"/>
                  </a:lnTo>
                  <a:lnTo>
                    <a:pt x="6620" y="3200"/>
                  </a:lnTo>
                  <a:lnTo>
                    <a:pt x="6497" y="2711"/>
                  </a:lnTo>
                  <a:lnTo>
                    <a:pt x="6351" y="2223"/>
                  </a:lnTo>
                  <a:lnTo>
                    <a:pt x="6180" y="1808"/>
                  </a:lnTo>
                  <a:lnTo>
                    <a:pt x="5985" y="1417"/>
                  </a:lnTo>
                  <a:lnTo>
                    <a:pt x="5765" y="1075"/>
                  </a:lnTo>
                  <a:lnTo>
                    <a:pt x="5496" y="758"/>
                  </a:lnTo>
                  <a:lnTo>
                    <a:pt x="5227" y="489"/>
                  </a:lnTo>
                  <a:lnTo>
                    <a:pt x="4910" y="293"/>
                  </a:lnTo>
                  <a:lnTo>
                    <a:pt x="4763" y="196"/>
                  </a:lnTo>
                  <a:lnTo>
                    <a:pt x="4592" y="123"/>
                  </a:lnTo>
                  <a:lnTo>
                    <a:pt x="4397" y="49"/>
                  </a:lnTo>
                  <a:lnTo>
                    <a:pt x="4202" y="0"/>
                  </a:lnTo>
                  <a:lnTo>
                    <a:pt x="4031" y="98"/>
                  </a:lnTo>
                  <a:lnTo>
                    <a:pt x="3860" y="147"/>
                  </a:lnTo>
                  <a:lnTo>
                    <a:pt x="3664" y="196"/>
                  </a:lnTo>
                  <a:lnTo>
                    <a:pt x="3469" y="220"/>
                  </a:lnTo>
                  <a:lnTo>
                    <a:pt x="3274" y="196"/>
                  </a:lnTo>
                  <a:lnTo>
                    <a:pt x="3078" y="147"/>
                  </a:lnTo>
                  <a:lnTo>
                    <a:pt x="2907" y="98"/>
                  </a:lnTo>
                  <a:lnTo>
                    <a:pt x="273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 name="Google Shape;1000;p39"/>
          <p:cNvSpPr/>
          <p:nvPr/>
        </p:nvSpPr>
        <p:spPr>
          <a:xfrm>
            <a:off x="4167284" y="1852827"/>
            <a:ext cx="277284" cy="292336"/>
          </a:xfrm>
          <a:custGeom>
            <a:avLst/>
            <a:gdLst/>
            <a:ahLst/>
            <a:cxnLst/>
            <a:rect l="l" t="t" r="r" b="b"/>
            <a:pathLst>
              <a:path w="15290" h="16120" extrusionOk="0">
                <a:moveTo>
                  <a:pt x="7645" y="1"/>
                </a:moveTo>
                <a:lnTo>
                  <a:pt x="7303" y="25"/>
                </a:lnTo>
                <a:lnTo>
                  <a:pt x="7010" y="98"/>
                </a:lnTo>
                <a:lnTo>
                  <a:pt x="6766" y="172"/>
                </a:lnTo>
                <a:lnTo>
                  <a:pt x="6546" y="294"/>
                </a:lnTo>
                <a:lnTo>
                  <a:pt x="6351" y="391"/>
                </a:lnTo>
                <a:lnTo>
                  <a:pt x="6204" y="538"/>
                </a:lnTo>
                <a:lnTo>
                  <a:pt x="6058" y="660"/>
                </a:lnTo>
                <a:lnTo>
                  <a:pt x="5960" y="782"/>
                </a:lnTo>
                <a:lnTo>
                  <a:pt x="5569" y="856"/>
                </a:lnTo>
                <a:lnTo>
                  <a:pt x="5203" y="978"/>
                </a:lnTo>
                <a:lnTo>
                  <a:pt x="4885" y="1149"/>
                </a:lnTo>
                <a:lnTo>
                  <a:pt x="4617" y="1320"/>
                </a:lnTo>
                <a:lnTo>
                  <a:pt x="4372" y="1539"/>
                </a:lnTo>
                <a:lnTo>
                  <a:pt x="4177" y="1759"/>
                </a:lnTo>
                <a:lnTo>
                  <a:pt x="4030" y="2028"/>
                </a:lnTo>
                <a:lnTo>
                  <a:pt x="3908" y="2296"/>
                </a:lnTo>
                <a:lnTo>
                  <a:pt x="3811" y="2565"/>
                </a:lnTo>
                <a:lnTo>
                  <a:pt x="3737" y="2834"/>
                </a:lnTo>
                <a:lnTo>
                  <a:pt x="3689" y="3127"/>
                </a:lnTo>
                <a:lnTo>
                  <a:pt x="3640" y="3420"/>
                </a:lnTo>
                <a:lnTo>
                  <a:pt x="3640" y="3713"/>
                </a:lnTo>
                <a:lnTo>
                  <a:pt x="3640" y="3982"/>
                </a:lnTo>
                <a:lnTo>
                  <a:pt x="3689" y="4495"/>
                </a:lnTo>
                <a:lnTo>
                  <a:pt x="3689" y="4519"/>
                </a:lnTo>
                <a:lnTo>
                  <a:pt x="3566" y="4568"/>
                </a:lnTo>
                <a:lnTo>
                  <a:pt x="3469" y="4666"/>
                </a:lnTo>
                <a:lnTo>
                  <a:pt x="3395" y="4812"/>
                </a:lnTo>
                <a:lnTo>
                  <a:pt x="3322" y="4983"/>
                </a:lnTo>
                <a:lnTo>
                  <a:pt x="3273" y="5178"/>
                </a:lnTo>
                <a:lnTo>
                  <a:pt x="3249" y="5398"/>
                </a:lnTo>
                <a:lnTo>
                  <a:pt x="3224" y="5642"/>
                </a:lnTo>
                <a:lnTo>
                  <a:pt x="3249" y="5887"/>
                </a:lnTo>
                <a:lnTo>
                  <a:pt x="3298" y="6155"/>
                </a:lnTo>
                <a:lnTo>
                  <a:pt x="3347" y="6400"/>
                </a:lnTo>
                <a:lnTo>
                  <a:pt x="3444" y="6619"/>
                </a:lnTo>
                <a:lnTo>
                  <a:pt x="3542" y="6790"/>
                </a:lnTo>
                <a:lnTo>
                  <a:pt x="3640" y="6961"/>
                </a:lnTo>
                <a:lnTo>
                  <a:pt x="3762" y="7059"/>
                </a:lnTo>
                <a:lnTo>
                  <a:pt x="3884" y="7132"/>
                </a:lnTo>
                <a:lnTo>
                  <a:pt x="4030" y="7132"/>
                </a:lnTo>
                <a:lnTo>
                  <a:pt x="4104" y="7108"/>
                </a:lnTo>
                <a:lnTo>
                  <a:pt x="4275" y="7523"/>
                </a:lnTo>
                <a:lnTo>
                  <a:pt x="4494" y="7889"/>
                </a:lnTo>
                <a:lnTo>
                  <a:pt x="4714" y="8256"/>
                </a:lnTo>
                <a:lnTo>
                  <a:pt x="4983" y="8598"/>
                </a:lnTo>
                <a:lnTo>
                  <a:pt x="5252" y="8891"/>
                </a:lnTo>
                <a:lnTo>
                  <a:pt x="5545" y="9159"/>
                </a:lnTo>
                <a:lnTo>
                  <a:pt x="5862" y="9404"/>
                </a:lnTo>
                <a:lnTo>
                  <a:pt x="6180" y="9623"/>
                </a:lnTo>
                <a:lnTo>
                  <a:pt x="6180" y="10698"/>
                </a:lnTo>
                <a:lnTo>
                  <a:pt x="5667" y="10747"/>
                </a:lnTo>
                <a:lnTo>
                  <a:pt x="5081" y="10845"/>
                </a:lnTo>
                <a:lnTo>
                  <a:pt x="4519" y="10967"/>
                </a:lnTo>
                <a:lnTo>
                  <a:pt x="3957" y="11089"/>
                </a:lnTo>
                <a:lnTo>
                  <a:pt x="3420" y="11260"/>
                </a:lnTo>
                <a:lnTo>
                  <a:pt x="2931" y="11455"/>
                </a:lnTo>
                <a:lnTo>
                  <a:pt x="2467" y="11675"/>
                </a:lnTo>
                <a:lnTo>
                  <a:pt x="2028" y="11919"/>
                </a:lnTo>
                <a:lnTo>
                  <a:pt x="1637" y="12188"/>
                </a:lnTo>
                <a:lnTo>
                  <a:pt x="1271" y="12456"/>
                </a:lnTo>
                <a:lnTo>
                  <a:pt x="953" y="12774"/>
                </a:lnTo>
                <a:lnTo>
                  <a:pt x="684" y="13116"/>
                </a:lnTo>
                <a:lnTo>
                  <a:pt x="440" y="13458"/>
                </a:lnTo>
                <a:lnTo>
                  <a:pt x="269" y="13849"/>
                </a:lnTo>
                <a:lnTo>
                  <a:pt x="123" y="14239"/>
                </a:lnTo>
                <a:lnTo>
                  <a:pt x="49" y="14679"/>
                </a:lnTo>
                <a:lnTo>
                  <a:pt x="1" y="15119"/>
                </a:lnTo>
                <a:lnTo>
                  <a:pt x="49" y="15167"/>
                </a:lnTo>
                <a:lnTo>
                  <a:pt x="245" y="15265"/>
                </a:lnTo>
                <a:lnTo>
                  <a:pt x="416" y="15338"/>
                </a:lnTo>
                <a:lnTo>
                  <a:pt x="636" y="15436"/>
                </a:lnTo>
                <a:lnTo>
                  <a:pt x="904" y="15534"/>
                </a:lnTo>
                <a:lnTo>
                  <a:pt x="1271" y="15607"/>
                </a:lnTo>
                <a:lnTo>
                  <a:pt x="1710" y="15705"/>
                </a:lnTo>
                <a:lnTo>
                  <a:pt x="2223" y="15802"/>
                </a:lnTo>
                <a:lnTo>
                  <a:pt x="2834" y="15876"/>
                </a:lnTo>
                <a:lnTo>
                  <a:pt x="3566" y="15973"/>
                </a:lnTo>
                <a:lnTo>
                  <a:pt x="4397" y="16022"/>
                </a:lnTo>
                <a:lnTo>
                  <a:pt x="5325" y="16071"/>
                </a:lnTo>
                <a:lnTo>
                  <a:pt x="6399" y="16096"/>
                </a:lnTo>
                <a:lnTo>
                  <a:pt x="7621" y="16120"/>
                </a:lnTo>
                <a:lnTo>
                  <a:pt x="8817" y="16096"/>
                </a:lnTo>
                <a:lnTo>
                  <a:pt x="9892" y="16071"/>
                </a:lnTo>
                <a:lnTo>
                  <a:pt x="10844" y="16022"/>
                </a:lnTo>
                <a:lnTo>
                  <a:pt x="11675" y="15973"/>
                </a:lnTo>
                <a:lnTo>
                  <a:pt x="12408" y="15876"/>
                </a:lnTo>
                <a:lnTo>
                  <a:pt x="13018" y="15802"/>
                </a:lnTo>
                <a:lnTo>
                  <a:pt x="13555" y="15705"/>
                </a:lnTo>
                <a:lnTo>
                  <a:pt x="13995" y="15607"/>
                </a:lnTo>
                <a:lnTo>
                  <a:pt x="14361" y="15534"/>
                </a:lnTo>
                <a:lnTo>
                  <a:pt x="14654" y="15436"/>
                </a:lnTo>
                <a:lnTo>
                  <a:pt x="14874" y="15338"/>
                </a:lnTo>
                <a:lnTo>
                  <a:pt x="15045" y="15265"/>
                </a:lnTo>
                <a:lnTo>
                  <a:pt x="15216" y="15167"/>
                </a:lnTo>
                <a:lnTo>
                  <a:pt x="15289" y="15119"/>
                </a:lnTo>
                <a:lnTo>
                  <a:pt x="15241" y="14655"/>
                </a:lnTo>
                <a:lnTo>
                  <a:pt x="15167" y="14215"/>
                </a:lnTo>
                <a:lnTo>
                  <a:pt x="15045" y="13800"/>
                </a:lnTo>
                <a:lnTo>
                  <a:pt x="14874" y="13409"/>
                </a:lnTo>
                <a:lnTo>
                  <a:pt x="14630" y="13043"/>
                </a:lnTo>
                <a:lnTo>
                  <a:pt x="14361" y="12701"/>
                </a:lnTo>
                <a:lnTo>
                  <a:pt x="14044" y="12408"/>
                </a:lnTo>
                <a:lnTo>
                  <a:pt x="13678" y="12115"/>
                </a:lnTo>
                <a:lnTo>
                  <a:pt x="13287" y="11846"/>
                </a:lnTo>
                <a:lnTo>
                  <a:pt x="12847" y="11626"/>
                </a:lnTo>
                <a:lnTo>
                  <a:pt x="12359" y="11406"/>
                </a:lnTo>
                <a:lnTo>
                  <a:pt x="11846" y="11235"/>
                </a:lnTo>
                <a:lnTo>
                  <a:pt x="11284" y="11064"/>
                </a:lnTo>
                <a:lnTo>
                  <a:pt x="10698" y="10942"/>
                </a:lnTo>
                <a:lnTo>
                  <a:pt x="10063" y="10820"/>
                </a:lnTo>
                <a:lnTo>
                  <a:pt x="9428" y="10747"/>
                </a:lnTo>
                <a:lnTo>
                  <a:pt x="9110" y="10722"/>
                </a:lnTo>
                <a:lnTo>
                  <a:pt x="9110" y="9623"/>
                </a:lnTo>
                <a:lnTo>
                  <a:pt x="9428" y="9404"/>
                </a:lnTo>
                <a:lnTo>
                  <a:pt x="9745" y="9159"/>
                </a:lnTo>
                <a:lnTo>
                  <a:pt x="10039" y="8891"/>
                </a:lnTo>
                <a:lnTo>
                  <a:pt x="10332" y="8598"/>
                </a:lnTo>
                <a:lnTo>
                  <a:pt x="10576" y="8256"/>
                </a:lnTo>
                <a:lnTo>
                  <a:pt x="10796" y="7889"/>
                </a:lnTo>
                <a:lnTo>
                  <a:pt x="11015" y="7523"/>
                </a:lnTo>
                <a:lnTo>
                  <a:pt x="11186" y="7108"/>
                </a:lnTo>
                <a:lnTo>
                  <a:pt x="11260" y="7132"/>
                </a:lnTo>
                <a:lnTo>
                  <a:pt x="11406" y="7132"/>
                </a:lnTo>
                <a:lnTo>
                  <a:pt x="11528" y="7059"/>
                </a:lnTo>
                <a:lnTo>
                  <a:pt x="11650" y="6961"/>
                </a:lnTo>
                <a:lnTo>
                  <a:pt x="11748" y="6790"/>
                </a:lnTo>
                <a:lnTo>
                  <a:pt x="11846" y="6619"/>
                </a:lnTo>
                <a:lnTo>
                  <a:pt x="11944" y="6400"/>
                </a:lnTo>
                <a:lnTo>
                  <a:pt x="11992" y="6155"/>
                </a:lnTo>
                <a:lnTo>
                  <a:pt x="12041" y="5887"/>
                </a:lnTo>
                <a:lnTo>
                  <a:pt x="12066" y="5642"/>
                </a:lnTo>
                <a:lnTo>
                  <a:pt x="12041" y="5398"/>
                </a:lnTo>
                <a:lnTo>
                  <a:pt x="12017" y="5203"/>
                </a:lnTo>
                <a:lnTo>
                  <a:pt x="11968" y="5007"/>
                </a:lnTo>
                <a:lnTo>
                  <a:pt x="11919" y="4836"/>
                </a:lnTo>
                <a:lnTo>
                  <a:pt x="11846" y="4690"/>
                </a:lnTo>
                <a:lnTo>
                  <a:pt x="11748" y="4592"/>
                </a:lnTo>
                <a:lnTo>
                  <a:pt x="11626" y="4519"/>
                </a:lnTo>
                <a:lnTo>
                  <a:pt x="11699" y="4153"/>
                </a:lnTo>
                <a:lnTo>
                  <a:pt x="11724" y="3811"/>
                </a:lnTo>
                <a:lnTo>
                  <a:pt x="11724" y="3493"/>
                </a:lnTo>
                <a:lnTo>
                  <a:pt x="11724" y="3200"/>
                </a:lnTo>
                <a:lnTo>
                  <a:pt x="11699" y="2907"/>
                </a:lnTo>
                <a:lnTo>
                  <a:pt x="11650" y="2638"/>
                </a:lnTo>
                <a:lnTo>
                  <a:pt x="11577" y="2394"/>
                </a:lnTo>
                <a:lnTo>
                  <a:pt x="11504" y="2150"/>
                </a:lnTo>
                <a:lnTo>
                  <a:pt x="11406" y="1930"/>
                </a:lnTo>
                <a:lnTo>
                  <a:pt x="11309" y="1710"/>
                </a:lnTo>
                <a:lnTo>
                  <a:pt x="11186" y="1515"/>
                </a:lnTo>
                <a:lnTo>
                  <a:pt x="11040" y="1344"/>
                </a:lnTo>
                <a:lnTo>
                  <a:pt x="10893" y="1173"/>
                </a:lnTo>
                <a:lnTo>
                  <a:pt x="10747" y="1026"/>
                </a:lnTo>
                <a:lnTo>
                  <a:pt x="10429" y="758"/>
                </a:lnTo>
                <a:lnTo>
                  <a:pt x="10063" y="562"/>
                </a:lnTo>
                <a:lnTo>
                  <a:pt x="9697" y="367"/>
                </a:lnTo>
                <a:lnTo>
                  <a:pt x="9330" y="245"/>
                </a:lnTo>
                <a:lnTo>
                  <a:pt x="8964" y="147"/>
                </a:lnTo>
                <a:lnTo>
                  <a:pt x="8598" y="74"/>
                </a:lnTo>
                <a:lnTo>
                  <a:pt x="8256" y="25"/>
                </a:lnTo>
                <a:lnTo>
                  <a:pt x="793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 name="Google Shape;1001;p39"/>
          <p:cNvGrpSpPr/>
          <p:nvPr/>
        </p:nvGrpSpPr>
        <p:grpSpPr>
          <a:xfrm>
            <a:off x="4642127" y="1857970"/>
            <a:ext cx="304741" cy="281709"/>
            <a:chOff x="5975075" y="2327500"/>
            <a:chExt cx="420100" cy="388350"/>
          </a:xfrm>
        </p:grpSpPr>
        <p:sp>
          <p:nvSpPr>
            <p:cNvPr id="1002" name="Google Shape;1002;p39"/>
            <p:cNvSpPr/>
            <p:nvPr/>
          </p:nvSpPr>
          <p:spPr>
            <a:xfrm>
              <a:off x="5975075" y="2474650"/>
              <a:ext cx="98325" cy="220450"/>
            </a:xfrm>
            <a:custGeom>
              <a:avLst/>
              <a:gdLst/>
              <a:ahLst/>
              <a:cxnLst/>
              <a:rect l="l" t="t" r="r" b="b"/>
              <a:pathLst>
                <a:path w="3933" h="8818" extrusionOk="0">
                  <a:moveTo>
                    <a:pt x="2418" y="1002"/>
                  </a:moveTo>
                  <a:lnTo>
                    <a:pt x="2565" y="1027"/>
                  </a:lnTo>
                  <a:lnTo>
                    <a:pt x="2687" y="1075"/>
                  </a:lnTo>
                  <a:lnTo>
                    <a:pt x="2809" y="1124"/>
                  </a:lnTo>
                  <a:lnTo>
                    <a:pt x="2907" y="1222"/>
                  </a:lnTo>
                  <a:lnTo>
                    <a:pt x="3005" y="1320"/>
                  </a:lnTo>
                  <a:lnTo>
                    <a:pt x="3078" y="1442"/>
                  </a:lnTo>
                  <a:lnTo>
                    <a:pt x="3102" y="1564"/>
                  </a:lnTo>
                  <a:lnTo>
                    <a:pt x="3127" y="1710"/>
                  </a:lnTo>
                  <a:lnTo>
                    <a:pt x="3102" y="1857"/>
                  </a:lnTo>
                  <a:lnTo>
                    <a:pt x="3078" y="1979"/>
                  </a:lnTo>
                  <a:lnTo>
                    <a:pt x="3005" y="2101"/>
                  </a:lnTo>
                  <a:lnTo>
                    <a:pt x="2907" y="2223"/>
                  </a:lnTo>
                  <a:lnTo>
                    <a:pt x="2809" y="2297"/>
                  </a:lnTo>
                  <a:lnTo>
                    <a:pt x="2687" y="2370"/>
                  </a:lnTo>
                  <a:lnTo>
                    <a:pt x="2565" y="2394"/>
                  </a:lnTo>
                  <a:lnTo>
                    <a:pt x="2418" y="2419"/>
                  </a:lnTo>
                  <a:lnTo>
                    <a:pt x="2272" y="2394"/>
                  </a:lnTo>
                  <a:lnTo>
                    <a:pt x="2150" y="2370"/>
                  </a:lnTo>
                  <a:lnTo>
                    <a:pt x="2028" y="2297"/>
                  </a:lnTo>
                  <a:lnTo>
                    <a:pt x="1930" y="2223"/>
                  </a:lnTo>
                  <a:lnTo>
                    <a:pt x="1832" y="2101"/>
                  </a:lnTo>
                  <a:lnTo>
                    <a:pt x="1759" y="1979"/>
                  </a:lnTo>
                  <a:lnTo>
                    <a:pt x="1735" y="1857"/>
                  </a:lnTo>
                  <a:lnTo>
                    <a:pt x="1710" y="1710"/>
                  </a:lnTo>
                  <a:lnTo>
                    <a:pt x="1735" y="1564"/>
                  </a:lnTo>
                  <a:lnTo>
                    <a:pt x="1759" y="1442"/>
                  </a:lnTo>
                  <a:lnTo>
                    <a:pt x="1832" y="1320"/>
                  </a:lnTo>
                  <a:lnTo>
                    <a:pt x="1930" y="1222"/>
                  </a:lnTo>
                  <a:lnTo>
                    <a:pt x="2028" y="1124"/>
                  </a:lnTo>
                  <a:lnTo>
                    <a:pt x="2150" y="1075"/>
                  </a:lnTo>
                  <a:lnTo>
                    <a:pt x="2272" y="1027"/>
                  </a:lnTo>
                  <a:lnTo>
                    <a:pt x="2418" y="1002"/>
                  </a:lnTo>
                  <a:close/>
                  <a:moveTo>
                    <a:pt x="1" y="1"/>
                  </a:moveTo>
                  <a:lnTo>
                    <a:pt x="1" y="8817"/>
                  </a:lnTo>
                  <a:lnTo>
                    <a:pt x="3933" y="8817"/>
                  </a:lnTo>
                  <a:lnTo>
                    <a:pt x="393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9"/>
            <p:cNvSpPr/>
            <p:nvPr/>
          </p:nvSpPr>
          <p:spPr>
            <a:xfrm>
              <a:off x="6088025" y="2327500"/>
              <a:ext cx="307150" cy="388350"/>
            </a:xfrm>
            <a:custGeom>
              <a:avLst/>
              <a:gdLst/>
              <a:ahLst/>
              <a:cxnLst/>
              <a:rect l="l" t="t" r="r" b="b"/>
              <a:pathLst>
                <a:path w="12286" h="15534" extrusionOk="0">
                  <a:moveTo>
                    <a:pt x="6326" y="1"/>
                  </a:moveTo>
                  <a:lnTo>
                    <a:pt x="5960" y="25"/>
                  </a:lnTo>
                  <a:lnTo>
                    <a:pt x="5716" y="74"/>
                  </a:lnTo>
                  <a:lnTo>
                    <a:pt x="5520" y="147"/>
                  </a:lnTo>
                  <a:lnTo>
                    <a:pt x="5374" y="221"/>
                  </a:lnTo>
                  <a:lnTo>
                    <a:pt x="4983" y="1466"/>
                  </a:lnTo>
                  <a:lnTo>
                    <a:pt x="4788" y="2028"/>
                  </a:lnTo>
                  <a:lnTo>
                    <a:pt x="4592" y="2541"/>
                  </a:lnTo>
                  <a:lnTo>
                    <a:pt x="4397" y="3005"/>
                  </a:lnTo>
                  <a:lnTo>
                    <a:pt x="4202" y="3396"/>
                  </a:lnTo>
                  <a:lnTo>
                    <a:pt x="4031" y="3689"/>
                  </a:lnTo>
                  <a:lnTo>
                    <a:pt x="3884" y="3933"/>
                  </a:lnTo>
                  <a:lnTo>
                    <a:pt x="3664" y="4153"/>
                  </a:lnTo>
                  <a:lnTo>
                    <a:pt x="3322" y="4495"/>
                  </a:lnTo>
                  <a:lnTo>
                    <a:pt x="2516" y="5252"/>
                  </a:lnTo>
                  <a:lnTo>
                    <a:pt x="1442" y="6229"/>
                  </a:lnTo>
                  <a:lnTo>
                    <a:pt x="1" y="6229"/>
                  </a:lnTo>
                  <a:lnTo>
                    <a:pt x="1" y="13433"/>
                  </a:lnTo>
                  <a:lnTo>
                    <a:pt x="1515" y="13433"/>
                  </a:lnTo>
                  <a:lnTo>
                    <a:pt x="2004" y="13678"/>
                  </a:lnTo>
                  <a:lnTo>
                    <a:pt x="2687" y="13971"/>
                  </a:lnTo>
                  <a:lnTo>
                    <a:pt x="3567" y="14313"/>
                  </a:lnTo>
                  <a:lnTo>
                    <a:pt x="4544" y="14679"/>
                  </a:lnTo>
                  <a:lnTo>
                    <a:pt x="5594" y="14997"/>
                  </a:lnTo>
                  <a:lnTo>
                    <a:pt x="6131" y="15143"/>
                  </a:lnTo>
                  <a:lnTo>
                    <a:pt x="6668" y="15265"/>
                  </a:lnTo>
                  <a:lnTo>
                    <a:pt x="7181" y="15387"/>
                  </a:lnTo>
                  <a:lnTo>
                    <a:pt x="7694" y="15461"/>
                  </a:lnTo>
                  <a:lnTo>
                    <a:pt x="8158" y="15509"/>
                  </a:lnTo>
                  <a:lnTo>
                    <a:pt x="8622" y="15534"/>
                  </a:lnTo>
                  <a:lnTo>
                    <a:pt x="9404" y="15534"/>
                  </a:lnTo>
                  <a:lnTo>
                    <a:pt x="9819" y="15509"/>
                  </a:lnTo>
                  <a:lnTo>
                    <a:pt x="10210" y="15461"/>
                  </a:lnTo>
                  <a:lnTo>
                    <a:pt x="10552" y="15363"/>
                  </a:lnTo>
                  <a:lnTo>
                    <a:pt x="10723" y="15314"/>
                  </a:lnTo>
                  <a:lnTo>
                    <a:pt x="10845" y="15265"/>
                  </a:lnTo>
                  <a:lnTo>
                    <a:pt x="10967" y="15192"/>
                  </a:lnTo>
                  <a:lnTo>
                    <a:pt x="11064" y="15094"/>
                  </a:lnTo>
                  <a:lnTo>
                    <a:pt x="11113" y="14997"/>
                  </a:lnTo>
                  <a:lnTo>
                    <a:pt x="11162" y="14874"/>
                  </a:lnTo>
                  <a:lnTo>
                    <a:pt x="11235" y="14166"/>
                  </a:lnTo>
                  <a:lnTo>
                    <a:pt x="11211" y="13995"/>
                  </a:lnTo>
                  <a:lnTo>
                    <a:pt x="11162" y="13849"/>
                  </a:lnTo>
                  <a:lnTo>
                    <a:pt x="11064" y="13702"/>
                  </a:lnTo>
                  <a:lnTo>
                    <a:pt x="10918" y="13580"/>
                  </a:lnTo>
                  <a:lnTo>
                    <a:pt x="11040" y="13556"/>
                  </a:lnTo>
                  <a:lnTo>
                    <a:pt x="11162" y="13507"/>
                  </a:lnTo>
                  <a:lnTo>
                    <a:pt x="11284" y="13458"/>
                  </a:lnTo>
                  <a:lnTo>
                    <a:pt x="11382" y="13360"/>
                  </a:lnTo>
                  <a:lnTo>
                    <a:pt x="11455" y="13263"/>
                  </a:lnTo>
                  <a:lnTo>
                    <a:pt x="11528" y="13140"/>
                  </a:lnTo>
                  <a:lnTo>
                    <a:pt x="11577" y="12994"/>
                  </a:lnTo>
                  <a:lnTo>
                    <a:pt x="11602" y="12872"/>
                  </a:lnTo>
                  <a:lnTo>
                    <a:pt x="11675" y="11993"/>
                  </a:lnTo>
                  <a:lnTo>
                    <a:pt x="11675" y="11870"/>
                  </a:lnTo>
                  <a:lnTo>
                    <a:pt x="11675" y="11773"/>
                  </a:lnTo>
                  <a:lnTo>
                    <a:pt x="11651" y="11651"/>
                  </a:lnTo>
                  <a:lnTo>
                    <a:pt x="11602" y="11553"/>
                  </a:lnTo>
                  <a:lnTo>
                    <a:pt x="11480" y="11382"/>
                  </a:lnTo>
                  <a:lnTo>
                    <a:pt x="11406" y="11309"/>
                  </a:lnTo>
                  <a:lnTo>
                    <a:pt x="11333" y="11235"/>
                  </a:lnTo>
                  <a:lnTo>
                    <a:pt x="11455" y="11211"/>
                  </a:lnTo>
                  <a:lnTo>
                    <a:pt x="11553" y="11162"/>
                  </a:lnTo>
                  <a:lnTo>
                    <a:pt x="11651" y="11089"/>
                  </a:lnTo>
                  <a:lnTo>
                    <a:pt x="11748" y="10991"/>
                  </a:lnTo>
                  <a:lnTo>
                    <a:pt x="11822" y="10893"/>
                  </a:lnTo>
                  <a:lnTo>
                    <a:pt x="11870" y="10796"/>
                  </a:lnTo>
                  <a:lnTo>
                    <a:pt x="11919" y="10674"/>
                  </a:lnTo>
                  <a:lnTo>
                    <a:pt x="11944" y="10527"/>
                  </a:lnTo>
                  <a:lnTo>
                    <a:pt x="12017" y="9672"/>
                  </a:lnTo>
                  <a:lnTo>
                    <a:pt x="12017" y="9550"/>
                  </a:lnTo>
                  <a:lnTo>
                    <a:pt x="12017" y="9428"/>
                  </a:lnTo>
                  <a:lnTo>
                    <a:pt x="11993" y="9306"/>
                  </a:lnTo>
                  <a:lnTo>
                    <a:pt x="11944" y="9208"/>
                  </a:lnTo>
                  <a:lnTo>
                    <a:pt x="11895" y="9111"/>
                  </a:lnTo>
                  <a:lnTo>
                    <a:pt x="11822" y="9037"/>
                  </a:lnTo>
                  <a:lnTo>
                    <a:pt x="11748" y="8964"/>
                  </a:lnTo>
                  <a:lnTo>
                    <a:pt x="11651" y="8891"/>
                  </a:lnTo>
                  <a:lnTo>
                    <a:pt x="11748" y="8866"/>
                  </a:lnTo>
                  <a:lnTo>
                    <a:pt x="11846" y="8793"/>
                  </a:lnTo>
                  <a:lnTo>
                    <a:pt x="11944" y="8720"/>
                  </a:lnTo>
                  <a:lnTo>
                    <a:pt x="12017" y="8647"/>
                  </a:lnTo>
                  <a:lnTo>
                    <a:pt x="12090" y="8549"/>
                  </a:lnTo>
                  <a:lnTo>
                    <a:pt x="12139" y="8451"/>
                  </a:lnTo>
                  <a:lnTo>
                    <a:pt x="12163" y="8329"/>
                  </a:lnTo>
                  <a:lnTo>
                    <a:pt x="12188" y="8207"/>
                  </a:lnTo>
                  <a:lnTo>
                    <a:pt x="12286" y="7328"/>
                  </a:lnTo>
                  <a:lnTo>
                    <a:pt x="12261" y="7206"/>
                  </a:lnTo>
                  <a:lnTo>
                    <a:pt x="12237" y="7083"/>
                  </a:lnTo>
                  <a:lnTo>
                    <a:pt x="12188" y="6986"/>
                  </a:lnTo>
                  <a:lnTo>
                    <a:pt x="12139" y="6888"/>
                  </a:lnTo>
                  <a:lnTo>
                    <a:pt x="12066" y="6790"/>
                  </a:lnTo>
                  <a:lnTo>
                    <a:pt x="11968" y="6717"/>
                  </a:lnTo>
                  <a:lnTo>
                    <a:pt x="11748" y="6571"/>
                  </a:lnTo>
                  <a:lnTo>
                    <a:pt x="11504" y="6448"/>
                  </a:lnTo>
                  <a:lnTo>
                    <a:pt x="11211" y="6351"/>
                  </a:lnTo>
                  <a:lnTo>
                    <a:pt x="10893" y="6278"/>
                  </a:lnTo>
                  <a:lnTo>
                    <a:pt x="10576" y="6229"/>
                  </a:lnTo>
                  <a:lnTo>
                    <a:pt x="9892" y="6131"/>
                  </a:lnTo>
                  <a:lnTo>
                    <a:pt x="8842" y="6033"/>
                  </a:lnTo>
                  <a:lnTo>
                    <a:pt x="7596" y="5960"/>
                  </a:lnTo>
                  <a:lnTo>
                    <a:pt x="6326" y="5887"/>
                  </a:lnTo>
                  <a:lnTo>
                    <a:pt x="6497" y="5594"/>
                  </a:lnTo>
                  <a:lnTo>
                    <a:pt x="6644" y="5252"/>
                  </a:lnTo>
                  <a:lnTo>
                    <a:pt x="6790" y="4885"/>
                  </a:lnTo>
                  <a:lnTo>
                    <a:pt x="6888" y="4495"/>
                  </a:lnTo>
                  <a:lnTo>
                    <a:pt x="6986" y="4104"/>
                  </a:lnTo>
                  <a:lnTo>
                    <a:pt x="7083" y="3689"/>
                  </a:lnTo>
                  <a:lnTo>
                    <a:pt x="7181" y="2883"/>
                  </a:lnTo>
                  <a:lnTo>
                    <a:pt x="7254" y="2150"/>
                  </a:lnTo>
                  <a:lnTo>
                    <a:pt x="7303" y="1539"/>
                  </a:lnTo>
                  <a:lnTo>
                    <a:pt x="7303" y="978"/>
                  </a:lnTo>
                  <a:lnTo>
                    <a:pt x="7303" y="807"/>
                  </a:lnTo>
                  <a:lnTo>
                    <a:pt x="7230" y="611"/>
                  </a:lnTo>
                  <a:lnTo>
                    <a:pt x="7157" y="465"/>
                  </a:lnTo>
                  <a:lnTo>
                    <a:pt x="7035" y="318"/>
                  </a:lnTo>
                  <a:lnTo>
                    <a:pt x="6888" y="172"/>
                  </a:lnTo>
                  <a:lnTo>
                    <a:pt x="6717" y="98"/>
                  </a:lnTo>
                  <a:lnTo>
                    <a:pt x="6522" y="25"/>
                  </a:lnTo>
                  <a:lnTo>
                    <a:pt x="6326"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39"/>
          <p:cNvGrpSpPr/>
          <p:nvPr/>
        </p:nvGrpSpPr>
        <p:grpSpPr>
          <a:xfrm>
            <a:off x="5190004" y="1849556"/>
            <a:ext cx="186936" cy="304741"/>
            <a:chOff x="6730350" y="2315900"/>
            <a:chExt cx="257700" cy="420100"/>
          </a:xfrm>
        </p:grpSpPr>
        <p:sp>
          <p:nvSpPr>
            <p:cNvPr id="1005" name="Google Shape;1005;p39"/>
            <p:cNvSpPr/>
            <p:nvPr/>
          </p:nvSpPr>
          <p:spPr>
            <a:xfrm>
              <a:off x="6807900" y="26712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9"/>
            <p:cNvSpPr/>
            <p:nvPr/>
          </p:nvSpPr>
          <p:spPr>
            <a:xfrm>
              <a:off x="6807900" y="2636450"/>
              <a:ext cx="102600" cy="22625"/>
            </a:xfrm>
            <a:custGeom>
              <a:avLst/>
              <a:gdLst/>
              <a:ahLst/>
              <a:cxnLst/>
              <a:rect l="l" t="t" r="r" b="b"/>
              <a:pathLst>
                <a:path w="4104" h="905" extrusionOk="0">
                  <a:moveTo>
                    <a:pt x="1" y="1"/>
                  </a:moveTo>
                  <a:lnTo>
                    <a:pt x="1" y="905"/>
                  </a:lnTo>
                  <a:lnTo>
                    <a:pt x="4104" y="905"/>
                  </a:lnTo>
                  <a:lnTo>
                    <a:pt x="4104"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9"/>
            <p:cNvSpPr/>
            <p:nvPr/>
          </p:nvSpPr>
          <p:spPr>
            <a:xfrm>
              <a:off x="6807900" y="2706075"/>
              <a:ext cx="102600" cy="29925"/>
            </a:xfrm>
            <a:custGeom>
              <a:avLst/>
              <a:gdLst/>
              <a:ahLst/>
              <a:cxnLst/>
              <a:rect l="l" t="t" r="r" b="b"/>
              <a:pathLst>
                <a:path w="4104" h="1197" extrusionOk="0">
                  <a:moveTo>
                    <a:pt x="1" y="0"/>
                  </a:moveTo>
                  <a:lnTo>
                    <a:pt x="1" y="171"/>
                  </a:lnTo>
                  <a:lnTo>
                    <a:pt x="25" y="318"/>
                  </a:lnTo>
                  <a:lnTo>
                    <a:pt x="98" y="464"/>
                  </a:lnTo>
                  <a:lnTo>
                    <a:pt x="196" y="586"/>
                  </a:lnTo>
                  <a:lnTo>
                    <a:pt x="343" y="660"/>
                  </a:lnTo>
                  <a:lnTo>
                    <a:pt x="1881" y="1172"/>
                  </a:lnTo>
                  <a:lnTo>
                    <a:pt x="2052" y="1197"/>
                  </a:lnTo>
                  <a:lnTo>
                    <a:pt x="2223" y="1172"/>
                  </a:lnTo>
                  <a:lnTo>
                    <a:pt x="3762" y="660"/>
                  </a:lnTo>
                  <a:lnTo>
                    <a:pt x="3908" y="586"/>
                  </a:lnTo>
                  <a:lnTo>
                    <a:pt x="4006" y="464"/>
                  </a:lnTo>
                  <a:lnTo>
                    <a:pt x="4079" y="318"/>
                  </a:lnTo>
                  <a:lnTo>
                    <a:pt x="4104" y="171"/>
                  </a:lnTo>
                  <a:lnTo>
                    <a:pt x="410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9"/>
            <p:cNvSpPr/>
            <p:nvPr/>
          </p:nvSpPr>
          <p:spPr>
            <a:xfrm>
              <a:off x="6811575" y="2463675"/>
              <a:ext cx="95275" cy="160600"/>
            </a:xfrm>
            <a:custGeom>
              <a:avLst/>
              <a:gdLst/>
              <a:ahLst/>
              <a:cxnLst/>
              <a:rect l="l" t="t" r="r" b="b"/>
              <a:pathLst>
                <a:path w="3811" h="6424" extrusionOk="0">
                  <a:moveTo>
                    <a:pt x="1905" y="0"/>
                  </a:moveTo>
                  <a:lnTo>
                    <a:pt x="928" y="831"/>
                  </a:lnTo>
                  <a:lnTo>
                    <a:pt x="855" y="879"/>
                  </a:lnTo>
                  <a:lnTo>
                    <a:pt x="782" y="904"/>
                  </a:lnTo>
                  <a:lnTo>
                    <a:pt x="684" y="879"/>
                  </a:lnTo>
                  <a:lnTo>
                    <a:pt x="611" y="831"/>
                  </a:lnTo>
                  <a:lnTo>
                    <a:pt x="0" y="318"/>
                  </a:lnTo>
                  <a:lnTo>
                    <a:pt x="1319" y="6423"/>
                  </a:lnTo>
                  <a:lnTo>
                    <a:pt x="2491" y="6423"/>
                  </a:lnTo>
                  <a:lnTo>
                    <a:pt x="3810" y="318"/>
                  </a:lnTo>
                  <a:lnTo>
                    <a:pt x="3200" y="831"/>
                  </a:lnTo>
                  <a:lnTo>
                    <a:pt x="3126" y="879"/>
                  </a:lnTo>
                  <a:lnTo>
                    <a:pt x="3029" y="904"/>
                  </a:lnTo>
                  <a:lnTo>
                    <a:pt x="2955" y="879"/>
                  </a:lnTo>
                  <a:lnTo>
                    <a:pt x="2882" y="831"/>
                  </a:lnTo>
                  <a:lnTo>
                    <a:pt x="1905"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9"/>
            <p:cNvSpPr/>
            <p:nvPr/>
          </p:nvSpPr>
          <p:spPr>
            <a:xfrm>
              <a:off x="6730350" y="2315900"/>
              <a:ext cx="257700" cy="308375"/>
            </a:xfrm>
            <a:custGeom>
              <a:avLst/>
              <a:gdLst/>
              <a:ahLst/>
              <a:cxnLst/>
              <a:rect l="l" t="t" r="r" b="b"/>
              <a:pathLst>
                <a:path w="10308" h="12335" extrusionOk="0">
                  <a:moveTo>
                    <a:pt x="5154" y="1"/>
                  </a:moveTo>
                  <a:lnTo>
                    <a:pt x="4617" y="25"/>
                  </a:lnTo>
                  <a:lnTo>
                    <a:pt x="4128" y="98"/>
                  </a:lnTo>
                  <a:lnTo>
                    <a:pt x="3615" y="245"/>
                  </a:lnTo>
                  <a:lnTo>
                    <a:pt x="3151" y="416"/>
                  </a:lnTo>
                  <a:lnTo>
                    <a:pt x="2712" y="636"/>
                  </a:lnTo>
                  <a:lnTo>
                    <a:pt x="2272" y="880"/>
                  </a:lnTo>
                  <a:lnTo>
                    <a:pt x="1881" y="1173"/>
                  </a:lnTo>
                  <a:lnTo>
                    <a:pt x="1515" y="1515"/>
                  </a:lnTo>
                  <a:lnTo>
                    <a:pt x="1198" y="1881"/>
                  </a:lnTo>
                  <a:lnTo>
                    <a:pt x="880" y="2272"/>
                  </a:lnTo>
                  <a:lnTo>
                    <a:pt x="636" y="2687"/>
                  </a:lnTo>
                  <a:lnTo>
                    <a:pt x="416" y="3151"/>
                  </a:lnTo>
                  <a:lnTo>
                    <a:pt x="245" y="3615"/>
                  </a:lnTo>
                  <a:lnTo>
                    <a:pt x="123" y="4104"/>
                  </a:lnTo>
                  <a:lnTo>
                    <a:pt x="50" y="4617"/>
                  </a:lnTo>
                  <a:lnTo>
                    <a:pt x="1" y="5154"/>
                  </a:lnTo>
                  <a:lnTo>
                    <a:pt x="25" y="5423"/>
                  </a:lnTo>
                  <a:lnTo>
                    <a:pt x="50" y="5691"/>
                  </a:lnTo>
                  <a:lnTo>
                    <a:pt x="123" y="6204"/>
                  </a:lnTo>
                  <a:lnTo>
                    <a:pt x="245" y="6693"/>
                  </a:lnTo>
                  <a:lnTo>
                    <a:pt x="416" y="7132"/>
                  </a:lnTo>
                  <a:lnTo>
                    <a:pt x="636" y="7572"/>
                  </a:lnTo>
                  <a:lnTo>
                    <a:pt x="856" y="7963"/>
                  </a:lnTo>
                  <a:lnTo>
                    <a:pt x="1100" y="8353"/>
                  </a:lnTo>
                  <a:lnTo>
                    <a:pt x="1369" y="8744"/>
                  </a:lnTo>
                  <a:lnTo>
                    <a:pt x="1906" y="9526"/>
                  </a:lnTo>
                  <a:lnTo>
                    <a:pt x="2150" y="9941"/>
                  </a:lnTo>
                  <a:lnTo>
                    <a:pt x="2394" y="10356"/>
                  </a:lnTo>
                  <a:lnTo>
                    <a:pt x="2614" y="10796"/>
                  </a:lnTo>
                  <a:lnTo>
                    <a:pt x="2810" y="11284"/>
                  </a:lnTo>
                  <a:lnTo>
                    <a:pt x="2980" y="11797"/>
                  </a:lnTo>
                  <a:lnTo>
                    <a:pt x="3103" y="12334"/>
                  </a:lnTo>
                  <a:lnTo>
                    <a:pt x="4079" y="12334"/>
                  </a:lnTo>
                  <a:lnTo>
                    <a:pt x="3249" y="8500"/>
                  </a:lnTo>
                  <a:lnTo>
                    <a:pt x="2663" y="5642"/>
                  </a:lnTo>
                  <a:lnTo>
                    <a:pt x="2663" y="5520"/>
                  </a:lnTo>
                  <a:lnTo>
                    <a:pt x="2712" y="5423"/>
                  </a:lnTo>
                  <a:lnTo>
                    <a:pt x="2785" y="5374"/>
                  </a:lnTo>
                  <a:lnTo>
                    <a:pt x="2883" y="5349"/>
                  </a:lnTo>
                  <a:lnTo>
                    <a:pt x="2956" y="5349"/>
                  </a:lnTo>
                  <a:lnTo>
                    <a:pt x="3054" y="5398"/>
                  </a:lnTo>
                  <a:lnTo>
                    <a:pt x="4031" y="6253"/>
                  </a:lnTo>
                  <a:lnTo>
                    <a:pt x="4983" y="5398"/>
                  </a:lnTo>
                  <a:lnTo>
                    <a:pt x="5081" y="5349"/>
                  </a:lnTo>
                  <a:lnTo>
                    <a:pt x="5227" y="5349"/>
                  </a:lnTo>
                  <a:lnTo>
                    <a:pt x="5325" y="5398"/>
                  </a:lnTo>
                  <a:lnTo>
                    <a:pt x="6278" y="6253"/>
                  </a:lnTo>
                  <a:lnTo>
                    <a:pt x="7254" y="5398"/>
                  </a:lnTo>
                  <a:lnTo>
                    <a:pt x="7352" y="5349"/>
                  </a:lnTo>
                  <a:lnTo>
                    <a:pt x="7425" y="5349"/>
                  </a:lnTo>
                  <a:lnTo>
                    <a:pt x="7523" y="5374"/>
                  </a:lnTo>
                  <a:lnTo>
                    <a:pt x="7596" y="5423"/>
                  </a:lnTo>
                  <a:lnTo>
                    <a:pt x="7645" y="5520"/>
                  </a:lnTo>
                  <a:lnTo>
                    <a:pt x="7645" y="5642"/>
                  </a:lnTo>
                  <a:lnTo>
                    <a:pt x="7059" y="8500"/>
                  </a:lnTo>
                  <a:lnTo>
                    <a:pt x="6229" y="12334"/>
                  </a:lnTo>
                  <a:lnTo>
                    <a:pt x="7206" y="12334"/>
                  </a:lnTo>
                  <a:lnTo>
                    <a:pt x="7328" y="11797"/>
                  </a:lnTo>
                  <a:lnTo>
                    <a:pt x="7499" y="11284"/>
                  </a:lnTo>
                  <a:lnTo>
                    <a:pt x="7694" y="10796"/>
                  </a:lnTo>
                  <a:lnTo>
                    <a:pt x="7914" y="10356"/>
                  </a:lnTo>
                  <a:lnTo>
                    <a:pt x="8158" y="9941"/>
                  </a:lnTo>
                  <a:lnTo>
                    <a:pt x="8402" y="9526"/>
                  </a:lnTo>
                  <a:lnTo>
                    <a:pt x="8940" y="8744"/>
                  </a:lnTo>
                  <a:lnTo>
                    <a:pt x="9208" y="8353"/>
                  </a:lnTo>
                  <a:lnTo>
                    <a:pt x="9453" y="7963"/>
                  </a:lnTo>
                  <a:lnTo>
                    <a:pt x="9672" y="7572"/>
                  </a:lnTo>
                  <a:lnTo>
                    <a:pt x="9892" y="7132"/>
                  </a:lnTo>
                  <a:lnTo>
                    <a:pt x="10063" y="6693"/>
                  </a:lnTo>
                  <a:lnTo>
                    <a:pt x="10185" y="6204"/>
                  </a:lnTo>
                  <a:lnTo>
                    <a:pt x="10259" y="5691"/>
                  </a:lnTo>
                  <a:lnTo>
                    <a:pt x="10283" y="5423"/>
                  </a:lnTo>
                  <a:lnTo>
                    <a:pt x="10307" y="5154"/>
                  </a:lnTo>
                  <a:lnTo>
                    <a:pt x="10259" y="4617"/>
                  </a:lnTo>
                  <a:lnTo>
                    <a:pt x="10185" y="4104"/>
                  </a:lnTo>
                  <a:lnTo>
                    <a:pt x="10063" y="3615"/>
                  </a:lnTo>
                  <a:lnTo>
                    <a:pt x="9892" y="3151"/>
                  </a:lnTo>
                  <a:lnTo>
                    <a:pt x="9672" y="2687"/>
                  </a:lnTo>
                  <a:lnTo>
                    <a:pt x="9428" y="2272"/>
                  </a:lnTo>
                  <a:lnTo>
                    <a:pt x="9111" y="1881"/>
                  </a:lnTo>
                  <a:lnTo>
                    <a:pt x="8793" y="1515"/>
                  </a:lnTo>
                  <a:lnTo>
                    <a:pt x="8427" y="1173"/>
                  </a:lnTo>
                  <a:lnTo>
                    <a:pt x="8036" y="880"/>
                  </a:lnTo>
                  <a:lnTo>
                    <a:pt x="7596" y="636"/>
                  </a:lnTo>
                  <a:lnTo>
                    <a:pt x="7157" y="416"/>
                  </a:lnTo>
                  <a:lnTo>
                    <a:pt x="6693" y="245"/>
                  </a:lnTo>
                  <a:lnTo>
                    <a:pt x="6180" y="98"/>
                  </a:lnTo>
                  <a:lnTo>
                    <a:pt x="5691" y="25"/>
                  </a:lnTo>
                  <a:lnTo>
                    <a:pt x="5154"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39"/>
          <p:cNvGrpSpPr/>
          <p:nvPr/>
        </p:nvGrpSpPr>
        <p:grpSpPr>
          <a:xfrm>
            <a:off x="835301" y="2315063"/>
            <a:ext cx="94810" cy="345490"/>
            <a:chOff x="727175" y="2957625"/>
            <a:chExt cx="130700" cy="476275"/>
          </a:xfrm>
        </p:grpSpPr>
        <p:sp>
          <p:nvSpPr>
            <p:cNvPr id="1011" name="Google Shape;1011;p39"/>
            <p:cNvSpPr/>
            <p:nvPr/>
          </p:nvSpPr>
          <p:spPr>
            <a:xfrm>
              <a:off x="727175" y="2957625"/>
              <a:ext cx="130700" cy="476275"/>
            </a:xfrm>
            <a:custGeom>
              <a:avLst/>
              <a:gdLst/>
              <a:ahLst/>
              <a:cxnLst/>
              <a:rect l="l" t="t" r="r" b="b"/>
              <a:pathLst>
                <a:path w="5228" h="19051" extrusionOk="0">
                  <a:moveTo>
                    <a:pt x="2614" y="489"/>
                  </a:moveTo>
                  <a:lnTo>
                    <a:pt x="2858" y="538"/>
                  </a:lnTo>
                  <a:lnTo>
                    <a:pt x="3102" y="611"/>
                  </a:lnTo>
                  <a:lnTo>
                    <a:pt x="3322" y="709"/>
                  </a:lnTo>
                  <a:lnTo>
                    <a:pt x="3493" y="880"/>
                  </a:lnTo>
                  <a:lnTo>
                    <a:pt x="3664" y="1051"/>
                  </a:lnTo>
                  <a:lnTo>
                    <a:pt x="3762" y="1270"/>
                  </a:lnTo>
                  <a:lnTo>
                    <a:pt x="3835" y="1490"/>
                  </a:lnTo>
                  <a:lnTo>
                    <a:pt x="3859" y="1759"/>
                  </a:lnTo>
                  <a:lnTo>
                    <a:pt x="3859" y="14483"/>
                  </a:lnTo>
                  <a:lnTo>
                    <a:pt x="3884" y="14581"/>
                  </a:lnTo>
                  <a:lnTo>
                    <a:pt x="3908" y="14679"/>
                  </a:lnTo>
                  <a:lnTo>
                    <a:pt x="3957" y="14776"/>
                  </a:lnTo>
                  <a:lnTo>
                    <a:pt x="4030" y="14850"/>
                  </a:lnTo>
                  <a:lnTo>
                    <a:pt x="4177" y="14996"/>
                  </a:lnTo>
                  <a:lnTo>
                    <a:pt x="4324" y="15167"/>
                  </a:lnTo>
                  <a:lnTo>
                    <a:pt x="4446" y="15363"/>
                  </a:lnTo>
                  <a:lnTo>
                    <a:pt x="4543" y="15558"/>
                  </a:lnTo>
                  <a:lnTo>
                    <a:pt x="4641" y="15778"/>
                  </a:lnTo>
                  <a:lnTo>
                    <a:pt x="4690" y="15973"/>
                  </a:lnTo>
                  <a:lnTo>
                    <a:pt x="4714" y="16193"/>
                  </a:lnTo>
                  <a:lnTo>
                    <a:pt x="4739" y="16437"/>
                  </a:lnTo>
                  <a:lnTo>
                    <a:pt x="4714" y="16633"/>
                  </a:lnTo>
                  <a:lnTo>
                    <a:pt x="4690" y="16852"/>
                  </a:lnTo>
                  <a:lnTo>
                    <a:pt x="4641" y="17048"/>
                  </a:lnTo>
                  <a:lnTo>
                    <a:pt x="4568" y="17243"/>
                  </a:lnTo>
                  <a:lnTo>
                    <a:pt x="4470" y="17438"/>
                  </a:lnTo>
                  <a:lnTo>
                    <a:pt x="4372" y="17609"/>
                  </a:lnTo>
                  <a:lnTo>
                    <a:pt x="4250" y="17780"/>
                  </a:lnTo>
                  <a:lnTo>
                    <a:pt x="4104" y="17927"/>
                  </a:lnTo>
                  <a:lnTo>
                    <a:pt x="3957" y="18073"/>
                  </a:lnTo>
                  <a:lnTo>
                    <a:pt x="3811" y="18196"/>
                  </a:lnTo>
                  <a:lnTo>
                    <a:pt x="3615" y="18293"/>
                  </a:lnTo>
                  <a:lnTo>
                    <a:pt x="3444" y="18391"/>
                  </a:lnTo>
                  <a:lnTo>
                    <a:pt x="3249" y="18464"/>
                  </a:lnTo>
                  <a:lnTo>
                    <a:pt x="3029" y="18513"/>
                  </a:lnTo>
                  <a:lnTo>
                    <a:pt x="2834" y="18538"/>
                  </a:lnTo>
                  <a:lnTo>
                    <a:pt x="2614" y="18562"/>
                  </a:lnTo>
                  <a:lnTo>
                    <a:pt x="2394" y="18538"/>
                  </a:lnTo>
                  <a:lnTo>
                    <a:pt x="2174" y="18513"/>
                  </a:lnTo>
                  <a:lnTo>
                    <a:pt x="1979" y="18464"/>
                  </a:lnTo>
                  <a:lnTo>
                    <a:pt x="1784" y="18391"/>
                  </a:lnTo>
                  <a:lnTo>
                    <a:pt x="1613" y="18293"/>
                  </a:lnTo>
                  <a:lnTo>
                    <a:pt x="1417" y="18196"/>
                  </a:lnTo>
                  <a:lnTo>
                    <a:pt x="1271" y="18073"/>
                  </a:lnTo>
                  <a:lnTo>
                    <a:pt x="1124" y="17927"/>
                  </a:lnTo>
                  <a:lnTo>
                    <a:pt x="978" y="17780"/>
                  </a:lnTo>
                  <a:lnTo>
                    <a:pt x="855" y="17609"/>
                  </a:lnTo>
                  <a:lnTo>
                    <a:pt x="758" y="17438"/>
                  </a:lnTo>
                  <a:lnTo>
                    <a:pt x="660" y="17243"/>
                  </a:lnTo>
                  <a:lnTo>
                    <a:pt x="587" y="17048"/>
                  </a:lnTo>
                  <a:lnTo>
                    <a:pt x="538" y="16852"/>
                  </a:lnTo>
                  <a:lnTo>
                    <a:pt x="514" y="16633"/>
                  </a:lnTo>
                  <a:lnTo>
                    <a:pt x="489" y="16437"/>
                  </a:lnTo>
                  <a:lnTo>
                    <a:pt x="514" y="16193"/>
                  </a:lnTo>
                  <a:lnTo>
                    <a:pt x="538" y="15973"/>
                  </a:lnTo>
                  <a:lnTo>
                    <a:pt x="587" y="15778"/>
                  </a:lnTo>
                  <a:lnTo>
                    <a:pt x="684" y="15558"/>
                  </a:lnTo>
                  <a:lnTo>
                    <a:pt x="782" y="15363"/>
                  </a:lnTo>
                  <a:lnTo>
                    <a:pt x="904" y="15167"/>
                  </a:lnTo>
                  <a:lnTo>
                    <a:pt x="1051" y="14996"/>
                  </a:lnTo>
                  <a:lnTo>
                    <a:pt x="1197" y="14850"/>
                  </a:lnTo>
                  <a:lnTo>
                    <a:pt x="1271" y="14776"/>
                  </a:lnTo>
                  <a:lnTo>
                    <a:pt x="1319" y="14679"/>
                  </a:lnTo>
                  <a:lnTo>
                    <a:pt x="1344" y="14581"/>
                  </a:lnTo>
                  <a:lnTo>
                    <a:pt x="1368" y="14483"/>
                  </a:lnTo>
                  <a:lnTo>
                    <a:pt x="1368" y="1759"/>
                  </a:lnTo>
                  <a:lnTo>
                    <a:pt x="1393" y="1490"/>
                  </a:lnTo>
                  <a:lnTo>
                    <a:pt x="1466" y="1270"/>
                  </a:lnTo>
                  <a:lnTo>
                    <a:pt x="1564" y="1051"/>
                  </a:lnTo>
                  <a:lnTo>
                    <a:pt x="1735" y="880"/>
                  </a:lnTo>
                  <a:lnTo>
                    <a:pt x="1906" y="709"/>
                  </a:lnTo>
                  <a:lnTo>
                    <a:pt x="2125" y="611"/>
                  </a:lnTo>
                  <a:lnTo>
                    <a:pt x="2370" y="538"/>
                  </a:lnTo>
                  <a:lnTo>
                    <a:pt x="2614" y="489"/>
                  </a:lnTo>
                  <a:close/>
                  <a:moveTo>
                    <a:pt x="2614" y="0"/>
                  </a:moveTo>
                  <a:lnTo>
                    <a:pt x="2443" y="25"/>
                  </a:lnTo>
                  <a:lnTo>
                    <a:pt x="2272" y="49"/>
                  </a:lnTo>
                  <a:lnTo>
                    <a:pt x="2101" y="98"/>
                  </a:lnTo>
                  <a:lnTo>
                    <a:pt x="1930" y="147"/>
                  </a:lnTo>
                  <a:lnTo>
                    <a:pt x="1784" y="220"/>
                  </a:lnTo>
                  <a:lnTo>
                    <a:pt x="1637" y="318"/>
                  </a:lnTo>
                  <a:lnTo>
                    <a:pt x="1515" y="416"/>
                  </a:lnTo>
                  <a:lnTo>
                    <a:pt x="1393" y="513"/>
                  </a:lnTo>
                  <a:lnTo>
                    <a:pt x="1271" y="635"/>
                  </a:lnTo>
                  <a:lnTo>
                    <a:pt x="1173" y="782"/>
                  </a:lnTo>
                  <a:lnTo>
                    <a:pt x="1075" y="928"/>
                  </a:lnTo>
                  <a:lnTo>
                    <a:pt x="1002" y="1075"/>
                  </a:lnTo>
                  <a:lnTo>
                    <a:pt x="953" y="1246"/>
                  </a:lnTo>
                  <a:lnTo>
                    <a:pt x="904" y="1393"/>
                  </a:lnTo>
                  <a:lnTo>
                    <a:pt x="880" y="1588"/>
                  </a:lnTo>
                  <a:lnTo>
                    <a:pt x="880" y="1759"/>
                  </a:lnTo>
                  <a:lnTo>
                    <a:pt x="880" y="14483"/>
                  </a:lnTo>
                  <a:lnTo>
                    <a:pt x="684" y="14679"/>
                  </a:lnTo>
                  <a:lnTo>
                    <a:pt x="514" y="14874"/>
                  </a:lnTo>
                  <a:lnTo>
                    <a:pt x="367" y="15094"/>
                  </a:lnTo>
                  <a:lnTo>
                    <a:pt x="245" y="15338"/>
                  </a:lnTo>
                  <a:lnTo>
                    <a:pt x="147" y="15607"/>
                  </a:lnTo>
                  <a:lnTo>
                    <a:pt x="74" y="15875"/>
                  </a:lnTo>
                  <a:lnTo>
                    <a:pt x="25" y="16144"/>
                  </a:lnTo>
                  <a:lnTo>
                    <a:pt x="1" y="16437"/>
                  </a:lnTo>
                  <a:lnTo>
                    <a:pt x="25" y="16681"/>
                  </a:lnTo>
                  <a:lnTo>
                    <a:pt x="49" y="16950"/>
                  </a:lnTo>
                  <a:lnTo>
                    <a:pt x="123" y="17194"/>
                  </a:lnTo>
                  <a:lnTo>
                    <a:pt x="196" y="17438"/>
                  </a:lnTo>
                  <a:lnTo>
                    <a:pt x="318" y="17683"/>
                  </a:lnTo>
                  <a:lnTo>
                    <a:pt x="440" y="17878"/>
                  </a:lnTo>
                  <a:lnTo>
                    <a:pt x="611" y="18098"/>
                  </a:lnTo>
                  <a:lnTo>
                    <a:pt x="758" y="18269"/>
                  </a:lnTo>
                  <a:lnTo>
                    <a:pt x="953" y="18440"/>
                  </a:lnTo>
                  <a:lnTo>
                    <a:pt x="1149" y="18586"/>
                  </a:lnTo>
                  <a:lnTo>
                    <a:pt x="1368" y="18733"/>
                  </a:lnTo>
                  <a:lnTo>
                    <a:pt x="1588" y="18831"/>
                  </a:lnTo>
                  <a:lnTo>
                    <a:pt x="1832" y="18928"/>
                  </a:lnTo>
                  <a:lnTo>
                    <a:pt x="2077" y="18977"/>
                  </a:lnTo>
                  <a:lnTo>
                    <a:pt x="2345" y="19026"/>
                  </a:lnTo>
                  <a:lnTo>
                    <a:pt x="2614" y="19050"/>
                  </a:lnTo>
                  <a:lnTo>
                    <a:pt x="2883" y="19026"/>
                  </a:lnTo>
                  <a:lnTo>
                    <a:pt x="3151" y="18977"/>
                  </a:lnTo>
                  <a:lnTo>
                    <a:pt x="3395" y="18928"/>
                  </a:lnTo>
                  <a:lnTo>
                    <a:pt x="3640" y="18831"/>
                  </a:lnTo>
                  <a:lnTo>
                    <a:pt x="3859" y="18733"/>
                  </a:lnTo>
                  <a:lnTo>
                    <a:pt x="4079" y="18586"/>
                  </a:lnTo>
                  <a:lnTo>
                    <a:pt x="4275" y="18440"/>
                  </a:lnTo>
                  <a:lnTo>
                    <a:pt x="4470" y="18269"/>
                  </a:lnTo>
                  <a:lnTo>
                    <a:pt x="4617" y="18098"/>
                  </a:lnTo>
                  <a:lnTo>
                    <a:pt x="4788" y="17878"/>
                  </a:lnTo>
                  <a:lnTo>
                    <a:pt x="4910" y="17683"/>
                  </a:lnTo>
                  <a:lnTo>
                    <a:pt x="5032" y="17438"/>
                  </a:lnTo>
                  <a:lnTo>
                    <a:pt x="5105" y="17194"/>
                  </a:lnTo>
                  <a:lnTo>
                    <a:pt x="5178" y="16950"/>
                  </a:lnTo>
                  <a:lnTo>
                    <a:pt x="5203" y="16681"/>
                  </a:lnTo>
                  <a:lnTo>
                    <a:pt x="5227" y="16437"/>
                  </a:lnTo>
                  <a:lnTo>
                    <a:pt x="5203" y="16144"/>
                  </a:lnTo>
                  <a:lnTo>
                    <a:pt x="5154" y="15875"/>
                  </a:lnTo>
                  <a:lnTo>
                    <a:pt x="5081" y="15607"/>
                  </a:lnTo>
                  <a:lnTo>
                    <a:pt x="4983" y="15338"/>
                  </a:lnTo>
                  <a:lnTo>
                    <a:pt x="4861" y="15094"/>
                  </a:lnTo>
                  <a:lnTo>
                    <a:pt x="4714" y="14874"/>
                  </a:lnTo>
                  <a:lnTo>
                    <a:pt x="4543" y="14679"/>
                  </a:lnTo>
                  <a:lnTo>
                    <a:pt x="4348" y="14483"/>
                  </a:lnTo>
                  <a:lnTo>
                    <a:pt x="4348" y="1759"/>
                  </a:lnTo>
                  <a:lnTo>
                    <a:pt x="4348" y="1588"/>
                  </a:lnTo>
                  <a:lnTo>
                    <a:pt x="4324" y="1393"/>
                  </a:lnTo>
                  <a:lnTo>
                    <a:pt x="4275" y="1246"/>
                  </a:lnTo>
                  <a:lnTo>
                    <a:pt x="4226" y="1075"/>
                  </a:lnTo>
                  <a:lnTo>
                    <a:pt x="4153" y="928"/>
                  </a:lnTo>
                  <a:lnTo>
                    <a:pt x="4055" y="782"/>
                  </a:lnTo>
                  <a:lnTo>
                    <a:pt x="3957" y="635"/>
                  </a:lnTo>
                  <a:lnTo>
                    <a:pt x="3835" y="513"/>
                  </a:lnTo>
                  <a:lnTo>
                    <a:pt x="3713" y="416"/>
                  </a:lnTo>
                  <a:lnTo>
                    <a:pt x="3591" y="318"/>
                  </a:lnTo>
                  <a:lnTo>
                    <a:pt x="3444" y="220"/>
                  </a:lnTo>
                  <a:lnTo>
                    <a:pt x="3298" y="147"/>
                  </a:lnTo>
                  <a:lnTo>
                    <a:pt x="3127" y="98"/>
                  </a:lnTo>
                  <a:lnTo>
                    <a:pt x="2956" y="49"/>
                  </a:lnTo>
                  <a:lnTo>
                    <a:pt x="2785" y="25"/>
                  </a:lnTo>
                  <a:lnTo>
                    <a:pt x="261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9"/>
            <p:cNvSpPr/>
            <p:nvPr/>
          </p:nvSpPr>
          <p:spPr>
            <a:xfrm>
              <a:off x="751600" y="3090125"/>
              <a:ext cx="81850" cy="319350"/>
            </a:xfrm>
            <a:custGeom>
              <a:avLst/>
              <a:gdLst/>
              <a:ahLst/>
              <a:cxnLst/>
              <a:rect l="l" t="t" r="r" b="b"/>
              <a:pathLst>
                <a:path w="3274" h="12774" extrusionOk="0">
                  <a:moveTo>
                    <a:pt x="880" y="0"/>
                  </a:moveTo>
                  <a:lnTo>
                    <a:pt x="880" y="9183"/>
                  </a:lnTo>
                  <a:lnTo>
                    <a:pt x="855" y="9379"/>
                  </a:lnTo>
                  <a:lnTo>
                    <a:pt x="782" y="9574"/>
                  </a:lnTo>
                  <a:lnTo>
                    <a:pt x="684" y="9745"/>
                  </a:lnTo>
                  <a:lnTo>
                    <a:pt x="538" y="9916"/>
                  </a:lnTo>
                  <a:lnTo>
                    <a:pt x="416" y="10038"/>
                  </a:lnTo>
                  <a:lnTo>
                    <a:pt x="318" y="10160"/>
                  </a:lnTo>
                  <a:lnTo>
                    <a:pt x="220" y="10307"/>
                  </a:lnTo>
                  <a:lnTo>
                    <a:pt x="147" y="10453"/>
                  </a:lnTo>
                  <a:lnTo>
                    <a:pt x="74" y="10624"/>
                  </a:lnTo>
                  <a:lnTo>
                    <a:pt x="49" y="10795"/>
                  </a:lnTo>
                  <a:lnTo>
                    <a:pt x="1" y="10966"/>
                  </a:lnTo>
                  <a:lnTo>
                    <a:pt x="1" y="11137"/>
                  </a:lnTo>
                  <a:lnTo>
                    <a:pt x="1" y="11284"/>
                  </a:lnTo>
                  <a:lnTo>
                    <a:pt x="25" y="11455"/>
                  </a:lnTo>
                  <a:lnTo>
                    <a:pt x="74" y="11601"/>
                  </a:lnTo>
                  <a:lnTo>
                    <a:pt x="123" y="11772"/>
                  </a:lnTo>
                  <a:lnTo>
                    <a:pt x="196" y="11894"/>
                  </a:lnTo>
                  <a:lnTo>
                    <a:pt x="294" y="12041"/>
                  </a:lnTo>
                  <a:lnTo>
                    <a:pt x="367" y="12163"/>
                  </a:lnTo>
                  <a:lnTo>
                    <a:pt x="489" y="12285"/>
                  </a:lnTo>
                  <a:lnTo>
                    <a:pt x="587" y="12383"/>
                  </a:lnTo>
                  <a:lnTo>
                    <a:pt x="733" y="12480"/>
                  </a:lnTo>
                  <a:lnTo>
                    <a:pt x="855" y="12554"/>
                  </a:lnTo>
                  <a:lnTo>
                    <a:pt x="1002" y="12627"/>
                  </a:lnTo>
                  <a:lnTo>
                    <a:pt x="1148" y="12700"/>
                  </a:lnTo>
                  <a:lnTo>
                    <a:pt x="1319" y="12725"/>
                  </a:lnTo>
                  <a:lnTo>
                    <a:pt x="1466" y="12749"/>
                  </a:lnTo>
                  <a:lnTo>
                    <a:pt x="1637" y="12773"/>
                  </a:lnTo>
                  <a:lnTo>
                    <a:pt x="1808" y="12749"/>
                  </a:lnTo>
                  <a:lnTo>
                    <a:pt x="1954" y="12725"/>
                  </a:lnTo>
                  <a:lnTo>
                    <a:pt x="2125" y="12700"/>
                  </a:lnTo>
                  <a:lnTo>
                    <a:pt x="2272" y="12627"/>
                  </a:lnTo>
                  <a:lnTo>
                    <a:pt x="2418" y="12554"/>
                  </a:lnTo>
                  <a:lnTo>
                    <a:pt x="2541" y="12480"/>
                  </a:lnTo>
                  <a:lnTo>
                    <a:pt x="2687" y="12383"/>
                  </a:lnTo>
                  <a:lnTo>
                    <a:pt x="2785" y="12285"/>
                  </a:lnTo>
                  <a:lnTo>
                    <a:pt x="2907" y="12163"/>
                  </a:lnTo>
                  <a:lnTo>
                    <a:pt x="2980" y="12041"/>
                  </a:lnTo>
                  <a:lnTo>
                    <a:pt x="3078" y="11894"/>
                  </a:lnTo>
                  <a:lnTo>
                    <a:pt x="3151" y="11772"/>
                  </a:lnTo>
                  <a:lnTo>
                    <a:pt x="3200" y="11601"/>
                  </a:lnTo>
                  <a:lnTo>
                    <a:pt x="3249" y="11455"/>
                  </a:lnTo>
                  <a:lnTo>
                    <a:pt x="3273" y="11284"/>
                  </a:lnTo>
                  <a:lnTo>
                    <a:pt x="3273" y="11137"/>
                  </a:lnTo>
                  <a:lnTo>
                    <a:pt x="3273" y="10966"/>
                  </a:lnTo>
                  <a:lnTo>
                    <a:pt x="3224" y="10795"/>
                  </a:lnTo>
                  <a:lnTo>
                    <a:pt x="3200" y="10624"/>
                  </a:lnTo>
                  <a:lnTo>
                    <a:pt x="3127" y="10453"/>
                  </a:lnTo>
                  <a:lnTo>
                    <a:pt x="3053" y="10307"/>
                  </a:lnTo>
                  <a:lnTo>
                    <a:pt x="2956" y="10160"/>
                  </a:lnTo>
                  <a:lnTo>
                    <a:pt x="2858" y="10038"/>
                  </a:lnTo>
                  <a:lnTo>
                    <a:pt x="2736" y="9916"/>
                  </a:lnTo>
                  <a:lnTo>
                    <a:pt x="2589" y="9745"/>
                  </a:lnTo>
                  <a:lnTo>
                    <a:pt x="2492" y="9574"/>
                  </a:lnTo>
                  <a:lnTo>
                    <a:pt x="2418" y="9379"/>
                  </a:lnTo>
                  <a:lnTo>
                    <a:pt x="2394" y="9183"/>
                  </a:lnTo>
                  <a:lnTo>
                    <a:pt x="2394" y="8255"/>
                  </a:lnTo>
                  <a:lnTo>
                    <a:pt x="2052" y="8255"/>
                  </a:lnTo>
                  <a:lnTo>
                    <a:pt x="1954" y="8231"/>
                  </a:lnTo>
                  <a:lnTo>
                    <a:pt x="1881" y="8182"/>
                  </a:lnTo>
                  <a:lnTo>
                    <a:pt x="1832" y="8109"/>
                  </a:lnTo>
                  <a:lnTo>
                    <a:pt x="1808" y="8011"/>
                  </a:lnTo>
                  <a:lnTo>
                    <a:pt x="1832" y="7913"/>
                  </a:lnTo>
                  <a:lnTo>
                    <a:pt x="1881" y="7840"/>
                  </a:lnTo>
                  <a:lnTo>
                    <a:pt x="1954" y="7791"/>
                  </a:lnTo>
                  <a:lnTo>
                    <a:pt x="2052" y="7767"/>
                  </a:lnTo>
                  <a:lnTo>
                    <a:pt x="2394" y="7767"/>
                  </a:lnTo>
                  <a:lnTo>
                    <a:pt x="2394" y="6912"/>
                  </a:lnTo>
                  <a:lnTo>
                    <a:pt x="2052" y="6912"/>
                  </a:lnTo>
                  <a:lnTo>
                    <a:pt x="1954" y="6888"/>
                  </a:lnTo>
                  <a:lnTo>
                    <a:pt x="1881" y="6839"/>
                  </a:lnTo>
                  <a:lnTo>
                    <a:pt x="1832" y="6765"/>
                  </a:lnTo>
                  <a:lnTo>
                    <a:pt x="1808" y="6668"/>
                  </a:lnTo>
                  <a:lnTo>
                    <a:pt x="1832" y="6570"/>
                  </a:lnTo>
                  <a:lnTo>
                    <a:pt x="1881" y="6497"/>
                  </a:lnTo>
                  <a:lnTo>
                    <a:pt x="1954" y="6448"/>
                  </a:lnTo>
                  <a:lnTo>
                    <a:pt x="2052" y="6423"/>
                  </a:lnTo>
                  <a:lnTo>
                    <a:pt x="2394" y="6423"/>
                  </a:lnTo>
                  <a:lnTo>
                    <a:pt x="2394" y="5569"/>
                  </a:lnTo>
                  <a:lnTo>
                    <a:pt x="2052" y="5569"/>
                  </a:lnTo>
                  <a:lnTo>
                    <a:pt x="1954" y="5544"/>
                  </a:lnTo>
                  <a:lnTo>
                    <a:pt x="1881" y="5495"/>
                  </a:lnTo>
                  <a:lnTo>
                    <a:pt x="1832" y="5422"/>
                  </a:lnTo>
                  <a:lnTo>
                    <a:pt x="1808" y="5324"/>
                  </a:lnTo>
                  <a:lnTo>
                    <a:pt x="1832" y="5227"/>
                  </a:lnTo>
                  <a:lnTo>
                    <a:pt x="1881" y="5153"/>
                  </a:lnTo>
                  <a:lnTo>
                    <a:pt x="1954" y="5105"/>
                  </a:lnTo>
                  <a:lnTo>
                    <a:pt x="2052" y="5080"/>
                  </a:lnTo>
                  <a:lnTo>
                    <a:pt x="2394" y="5080"/>
                  </a:lnTo>
                  <a:lnTo>
                    <a:pt x="2394" y="4225"/>
                  </a:lnTo>
                  <a:lnTo>
                    <a:pt x="2052" y="4225"/>
                  </a:lnTo>
                  <a:lnTo>
                    <a:pt x="1954" y="4201"/>
                  </a:lnTo>
                  <a:lnTo>
                    <a:pt x="1881" y="4152"/>
                  </a:lnTo>
                  <a:lnTo>
                    <a:pt x="1832" y="4079"/>
                  </a:lnTo>
                  <a:lnTo>
                    <a:pt x="1808" y="3981"/>
                  </a:lnTo>
                  <a:lnTo>
                    <a:pt x="1832" y="3883"/>
                  </a:lnTo>
                  <a:lnTo>
                    <a:pt x="1881" y="3810"/>
                  </a:lnTo>
                  <a:lnTo>
                    <a:pt x="1954" y="3761"/>
                  </a:lnTo>
                  <a:lnTo>
                    <a:pt x="2052" y="3737"/>
                  </a:lnTo>
                  <a:lnTo>
                    <a:pt x="2394" y="3737"/>
                  </a:lnTo>
                  <a:lnTo>
                    <a:pt x="2394" y="2882"/>
                  </a:lnTo>
                  <a:lnTo>
                    <a:pt x="2052" y="2882"/>
                  </a:lnTo>
                  <a:lnTo>
                    <a:pt x="1954" y="2858"/>
                  </a:lnTo>
                  <a:lnTo>
                    <a:pt x="1881" y="2809"/>
                  </a:lnTo>
                  <a:lnTo>
                    <a:pt x="1832" y="2736"/>
                  </a:lnTo>
                  <a:lnTo>
                    <a:pt x="1808" y="2638"/>
                  </a:lnTo>
                  <a:lnTo>
                    <a:pt x="1832" y="2540"/>
                  </a:lnTo>
                  <a:lnTo>
                    <a:pt x="1881" y="2467"/>
                  </a:lnTo>
                  <a:lnTo>
                    <a:pt x="1954" y="2418"/>
                  </a:lnTo>
                  <a:lnTo>
                    <a:pt x="2052" y="2394"/>
                  </a:lnTo>
                  <a:lnTo>
                    <a:pt x="2394" y="2394"/>
                  </a:lnTo>
                  <a:lnTo>
                    <a:pt x="2394" y="1539"/>
                  </a:lnTo>
                  <a:lnTo>
                    <a:pt x="2052" y="1539"/>
                  </a:lnTo>
                  <a:lnTo>
                    <a:pt x="1954" y="1514"/>
                  </a:lnTo>
                  <a:lnTo>
                    <a:pt x="1881" y="1466"/>
                  </a:lnTo>
                  <a:lnTo>
                    <a:pt x="1832" y="1392"/>
                  </a:lnTo>
                  <a:lnTo>
                    <a:pt x="1808" y="1295"/>
                  </a:lnTo>
                  <a:lnTo>
                    <a:pt x="1832" y="1197"/>
                  </a:lnTo>
                  <a:lnTo>
                    <a:pt x="1881" y="1124"/>
                  </a:lnTo>
                  <a:lnTo>
                    <a:pt x="1954" y="1075"/>
                  </a:lnTo>
                  <a:lnTo>
                    <a:pt x="2052" y="1050"/>
                  </a:lnTo>
                  <a:lnTo>
                    <a:pt x="2394" y="1050"/>
                  </a:lnTo>
                  <a:lnTo>
                    <a:pt x="239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 name="Google Shape;1013;p39"/>
          <p:cNvSpPr/>
          <p:nvPr/>
        </p:nvSpPr>
        <p:spPr>
          <a:xfrm>
            <a:off x="1715521" y="2301550"/>
            <a:ext cx="290559" cy="372946"/>
          </a:xfrm>
          <a:custGeom>
            <a:avLst/>
            <a:gdLst/>
            <a:ahLst/>
            <a:cxnLst/>
            <a:rect l="l" t="t" r="r" b="b"/>
            <a:pathLst>
              <a:path w="16022" h="20565" extrusionOk="0">
                <a:moveTo>
                  <a:pt x="14434" y="1588"/>
                </a:moveTo>
                <a:lnTo>
                  <a:pt x="14434" y="17683"/>
                </a:lnTo>
                <a:lnTo>
                  <a:pt x="1588" y="17683"/>
                </a:lnTo>
                <a:lnTo>
                  <a:pt x="1588" y="1588"/>
                </a:lnTo>
                <a:close/>
                <a:moveTo>
                  <a:pt x="8011" y="18293"/>
                </a:moveTo>
                <a:lnTo>
                  <a:pt x="8182" y="18318"/>
                </a:lnTo>
                <a:lnTo>
                  <a:pt x="8328" y="18366"/>
                </a:lnTo>
                <a:lnTo>
                  <a:pt x="8475" y="18440"/>
                </a:lnTo>
                <a:lnTo>
                  <a:pt x="8597" y="18537"/>
                </a:lnTo>
                <a:lnTo>
                  <a:pt x="8695" y="18660"/>
                </a:lnTo>
                <a:lnTo>
                  <a:pt x="8768" y="18806"/>
                </a:lnTo>
                <a:lnTo>
                  <a:pt x="8817" y="18953"/>
                </a:lnTo>
                <a:lnTo>
                  <a:pt x="8841" y="19124"/>
                </a:lnTo>
                <a:lnTo>
                  <a:pt x="8817" y="19295"/>
                </a:lnTo>
                <a:lnTo>
                  <a:pt x="8768" y="19441"/>
                </a:lnTo>
                <a:lnTo>
                  <a:pt x="8695" y="19588"/>
                </a:lnTo>
                <a:lnTo>
                  <a:pt x="8597" y="19710"/>
                </a:lnTo>
                <a:lnTo>
                  <a:pt x="8475" y="19807"/>
                </a:lnTo>
                <a:lnTo>
                  <a:pt x="8328" y="19881"/>
                </a:lnTo>
                <a:lnTo>
                  <a:pt x="8182" y="19930"/>
                </a:lnTo>
                <a:lnTo>
                  <a:pt x="8011" y="19954"/>
                </a:lnTo>
                <a:lnTo>
                  <a:pt x="7840" y="19930"/>
                </a:lnTo>
                <a:lnTo>
                  <a:pt x="7693" y="19881"/>
                </a:lnTo>
                <a:lnTo>
                  <a:pt x="7547" y="19807"/>
                </a:lnTo>
                <a:lnTo>
                  <a:pt x="7425" y="19710"/>
                </a:lnTo>
                <a:lnTo>
                  <a:pt x="7327" y="19588"/>
                </a:lnTo>
                <a:lnTo>
                  <a:pt x="7254" y="19441"/>
                </a:lnTo>
                <a:lnTo>
                  <a:pt x="7205" y="19295"/>
                </a:lnTo>
                <a:lnTo>
                  <a:pt x="7181" y="19124"/>
                </a:lnTo>
                <a:lnTo>
                  <a:pt x="7205" y="18953"/>
                </a:lnTo>
                <a:lnTo>
                  <a:pt x="7254" y="18806"/>
                </a:lnTo>
                <a:lnTo>
                  <a:pt x="7327" y="18660"/>
                </a:lnTo>
                <a:lnTo>
                  <a:pt x="7425" y="18537"/>
                </a:lnTo>
                <a:lnTo>
                  <a:pt x="7547" y="18440"/>
                </a:lnTo>
                <a:lnTo>
                  <a:pt x="7693" y="18366"/>
                </a:lnTo>
                <a:lnTo>
                  <a:pt x="7840" y="18318"/>
                </a:lnTo>
                <a:lnTo>
                  <a:pt x="8011" y="18293"/>
                </a:lnTo>
                <a:close/>
                <a:moveTo>
                  <a:pt x="1270" y="0"/>
                </a:moveTo>
                <a:lnTo>
                  <a:pt x="1026" y="25"/>
                </a:lnTo>
                <a:lnTo>
                  <a:pt x="782" y="98"/>
                </a:lnTo>
                <a:lnTo>
                  <a:pt x="562" y="220"/>
                </a:lnTo>
                <a:lnTo>
                  <a:pt x="367" y="367"/>
                </a:lnTo>
                <a:lnTo>
                  <a:pt x="220" y="562"/>
                </a:lnTo>
                <a:lnTo>
                  <a:pt x="98" y="782"/>
                </a:lnTo>
                <a:lnTo>
                  <a:pt x="25" y="1026"/>
                </a:lnTo>
                <a:lnTo>
                  <a:pt x="0" y="1295"/>
                </a:lnTo>
                <a:lnTo>
                  <a:pt x="0" y="19270"/>
                </a:lnTo>
                <a:lnTo>
                  <a:pt x="25" y="19539"/>
                </a:lnTo>
                <a:lnTo>
                  <a:pt x="98" y="19783"/>
                </a:lnTo>
                <a:lnTo>
                  <a:pt x="220" y="20003"/>
                </a:lnTo>
                <a:lnTo>
                  <a:pt x="367" y="20198"/>
                </a:lnTo>
                <a:lnTo>
                  <a:pt x="562" y="20345"/>
                </a:lnTo>
                <a:lnTo>
                  <a:pt x="782" y="20467"/>
                </a:lnTo>
                <a:lnTo>
                  <a:pt x="1026" y="20540"/>
                </a:lnTo>
                <a:lnTo>
                  <a:pt x="1270" y="20565"/>
                </a:lnTo>
                <a:lnTo>
                  <a:pt x="14752" y="20565"/>
                </a:lnTo>
                <a:lnTo>
                  <a:pt x="14996" y="20540"/>
                </a:lnTo>
                <a:lnTo>
                  <a:pt x="15240" y="20467"/>
                </a:lnTo>
                <a:lnTo>
                  <a:pt x="15460" y="20345"/>
                </a:lnTo>
                <a:lnTo>
                  <a:pt x="15655" y="20198"/>
                </a:lnTo>
                <a:lnTo>
                  <a:pt x="15802" y="20003"/>
                </a:lnTo>
                <a:lnTo>
                  <a:pt x="15924" y="19783"/>
                </a:lnTo>
                <a:lnTo>
                  <a:pt x="15997" y="19539"/>
                </a:lnTo>
                <a:lnTo>
                  <a:pt x="16022" y="19270"/>
                </a:lnTo>
                <a:lnTo>
                  <a:pt x="16022" y="1295"/>
                </a:lnTo>
                <a:lnTo>
                  <a:pt x="15997" y="1026"/>
                </a:lnTo>
                <a:lnTo>
                  <a:pt x="15924" y="782"/>
                </a:lnTo>
                <a:lnTo>
                  <a:pt x="15802" y="562"/>
                </a:lnTo>
                <a:lnTo>
                  <a:pt x="15655" y="367"/>
                </a:lnTo>
                <a:lnTo>
                  <a:pt x="15460" y="220"/>
                </a:lnTo>
                <a:lnTo>
                  <a:pt x="15240" y="98"/>
                </a:lnTo>
                <a:lnTo>
                  <a:pt x="14996" y="25"/>
                </a:lnTo>
                <a:lnTo>
                  <a:pt x="1475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9"/>
          <p:cNvSpPr/>
          <p:nvPr/>
        </p:nvSpPr>
        <p:spPr>
          <a:xfrm>
            <a:off x="1264148" y="2301550"/>
            <a:ext cx="215262" cy="372946"/>
          </a:xfrm>
          <a:custGeom>
            <a:avLst/>
            <a:gdLst/>
            <a:ahLst/>
            <a:cxnLst/>
            <a:rect l="l" t="t" r="r" b="b"/>
            <a:pathLst>
              <a:path w="11870" h="20565" extrusionOk="0">
                <a:moveTo>
                  <a:pt x="6301" y="977"/>
                </a:moveTo>
                <a:lnTo>
                  <a:pt x="6423" y="1002"/>
                </a:lnTo>
                <a:lnTo>
                  <a:pt x="6497" y="1075"/>
                </a:lnTo>
                <a:lnTo>
                  <a:pt x="6570" y="1148"/>
                </a:lnTo>
                <a:lnTo>
                  <a:pt x="6594" y="1270"/>
                </a:lnTo>
                <a:lnTo>
                  <a:pt x="6570" y="1368"/>
                </a:lnTo>
                <a:lnTo>
                  <a:pt x="6497" y="1466"/>
                </a:lnTo>
                <a:lnTo>
                  <a:pt x="6423" y="1515"/>
                </a:lnTo>
                <a:lnTo>
                  <a:pt x="6301" y="1539"/>
                </a:lnTo>
                <a:lnTo>
                  <a:pt x="5569" y="1539"/>
                </a:lnTo>
                <a:lnTo>
                  <a:pt x="5446" y="1515"/>
                </a:lnTo>
                <a:lnTo>
                  <a:pt x="5373" y="1466"/>
                </a:lnTo>
                <a:lnTo>
                  <a:pt x="5300" y="1368"/>
                </a:lnTo>
                <a:lnTo>
                  <a:pt x="5276" y="1270"/>
                </a:lnTo>
                <a:lnTo>
                  <a:pt x="5300" y="1148"/>
                </a:lnTo>
                <a:lnTo>
                  <a:pt x="5373" y="1075"/>
                </a:lnTo>
                <a:lnTo>
                  <a:pt x="5446" y="1002"/>
                </a:lnTo>
                <a:lnTo>
                  <a:pt x="5569" y="977"/>
                </a:lnTo>
                <a:close/>
                <a:moveTo>
                  <a:pt x="10575" y="2565"/>
                </a:moveTo>
                <a:lnTo>
                  <a:pt x="10575" y="16706"/>
                </a:lnTo>
                <a:lnTo>
                  <a:pt x="1295" y="16706"/>
                </a:lnTo>
                <a:lnTo>
                  <a:pt x="1295" y="2565"/>
                </a:lnTo>
                <a:close/>
                <a:moveTo>
                  <a:pt x="5935" y="17780"/>
                </a:moveTo>
                <a:lnTo>
                  <a:pt x="6106" y="17805"/>
                </a:lnTo>
                <a:lnTo>
                  <a:pt x="6277" y="17854"/>
                </a:lnTo>
                <a:lnTo>
                  <a:pt x="6423" y="17927"/>
                </a:lnTo>
                <a:lnTo>
                  <a:pt x="6545" y="18025"/>
                </a:lnTo>
                <a:lnTo>
                  <a:pt x="6643" y="18147"/>
                </a:lnTo>
                <a:lnTo>
                  <a:pt x="6716" y="18293"/>
                </a:lnTo>
                <a:lnTo>
                  <a:pt x="6765" y="18464"/>
                </a:lnTo>
                <a:lnTo>
                  <a:pt x="6790" y="18635"/>
                </a:lnTo>
                <a:lnTo>
                  <a:pt x="6765" y="18806"/>
                </a:lnTo>
                <a:lnTo>
                  <a:pt x="6716" y="18977"/>
                </a:lnTo>
                <a:lnTo>
                  <a:pt x="6643" y="19124"/>
                </a:lnTo>
                <a:lnTo>
                  <a:pt x="6545" y="19246"/>
                </a:lnTo>
                <a:lnTo>
                  <a:pt x="6423" y="19343"/>
                </a:lnTo>
                <a:lnTo>
                  <a:pt x="6277" y="19417"/>
                </a:lnTo>
                <a:lnTo>
                  <a:pt x="6106" y="19465"/>
                </a:lnTo>
                <a:lnTo>
                  <a:pt x="5935" y="19490"/>
                </a:lnTo>
                <a:lnTo>
                  <a:pt x="5764" y="19465"/>
                </a:lnTo>
                <a:lnTo>
                  <a:pt x="5593" y="19417"/>
                </a:lnTo>
                <a:lnTo>
                  <a:pt x="5446" y="19343"/>
                </a:lnTo>
                <a:lnTo>
                  <a:pt x="5324" y="19246"/>
                </a:lnTo>
                <a:lnTo>
                  <a:pt x="5227" y="19124"/>
                </a:lnTo>
                <a:lnTo>
                  <a:pt x="5153" y="18977"/>
                </a:lnTo>
                <a:lnTo>
                  <a:pt x="5105" y="18806"/>
                </a:lnTo>
                <a:lnTo>
                  <a:pt x="5080" y="18635"/>
                </a:lnTo>
                <a:lnTo>
                  <a:pt x="5105" y="18464"/>
                </a:lnTo>
                <a:lnTo>
                  <a:pt x="5153" y="18293"/>
                </a:lnTo>
                <a:lnTo>
                  <a:pt x="5227" y="18147"/>
                </a:lnTo>
                <a:lnTo>
                  <a:pt x="5324" y="18025"/>
                </a:lnTo>
                <a:lnTo>
                  <a:pt x="5446" y="17927"/>
                </a:lnTo>
                <a:lnTo>
                  <a:pt x="5593" y="17854"/>
                </a:lnTo>
                <a:lnTo>
                  <a:pt x="5764" y="17805"/>
                </a:lnTo>
                <a:lnTo>
                  <a:pt x="5935" y="17780"/>
                </a:lnTo>
                <a:close/>
                <a:moveTo>
                  <a:pt x="1295" y="0"/>
                </a:moveTo>
                <a:lnTo>
                  <a:pt x="1026" y="25"/>
                </a:lnTo>
                <a:lnTo>
                  <a:pt x="782" y="98"/>
                </a:lnTo>
                <a:lnTo>
                  <a:pt x="562" y="220"/>
                </a:lnTo>
                <a:lnTo>
                  <a:pt x="366" y="367"/>
                </a:lnTo>
                <a:lnTo>
                  <a:pt x="220" y="562"/>
                </a:lnTo>
                <a:lnTo>
                  <a:pt x="98" y="782"/>
                </a:lnTo>
                <a:lnTo>
                  <a:pt x="25" y="1026"/>
                </a:lnTo>
                <a:lnTo>
                  <a:pt x="0" y="1295"/>
                </a:lnTo>
                <a:lnTo>
                  <a:pt x="0" y="19270"/>
                </a:lnTo>
                <a:lnTo>
                  <a:pt x="25" y="19539"/>
                </a:lnTo>
                <a:lnTo>
                  <a:pt x="98" y="19783"/>
                </a:lnTo>
                <a:lnTo>
                  <a:pt x="220" y="20003"/>
                </a:lnTo>
                <a:lnTo>
                  <a:pt x="366" y="20198"/>
                </a:lnTo>
                <a:lnTo>
                  <a:pt x="562" y="20345"/>
                </a:lnTo>
                <a:lnTo>
                  <a:pt x="782" y="20467"/>
                </a:lnTo>
                <a:lnTo>
                  <a:pt x="1026" y="20540"/>
                </a:lnTo>
                <a:lnTo>
                  <a:pt x="1295" y="20565"/>
                </a:lnTo>
                <a:lnTo>
                  <a:pt x="10575" y="20565"/>
                </a:lnTo>
                <a:lnTo>
                  <a:pt x="10844" y="20540"/>
                </a:lnTo>
                <a:lnTo>
                  <a:pt x="11088" y="20467"/>
                </a:lnTo>
                <a:lnTo>
                  <a:pt x="11308" y="20345"/>
                </a:lnTo>
                <a:lnTo>
                  <a:pt x="11503" y="20198"/>
                </a:lnTo>
                <a:lnTo>
                  <a:pt x="11650" y="20003"/>
                </a:lnTo>
                <a:lnTo>
                  <a:pt x="11772" y="19783"/>
                </a:lnTo>
                <a:lnTo>
                  <a:pt x="11845" y="19539"/>
                </a:lnTo>
                <a:lnTo>
                  <a:pt x="11870" y="19270"/>
                </a:lnTo>
                <a:lnTo>
                  <a:pt x="11870" y="1295"/>
                </a:lnTo>
                <a:lnTo>
                  <a:pt x="11845" y="1026"/>
                </a:lnTo>
                <a:lnTo>
                  <a:pt x="11772" y="782"/>
                </a:lnTo>
                <a:lnTo>
                  <a:pt x="11650" y="562"/>
                </a:lnTo>
                <a:lnTo>
                  <a:pt x="11503" y="367"/>
                </a:lnTo>
                <a:lnTo>
                  <a:pt x="11308" y="220"/>
                </a:lnTo>
                <a:lnTo>
                  <a:pt x="11088" y="98"/>
                </a:lnTo>
                <a:lnTo>
                  <a:pt x="10844" y="25"/>
                </a:lnTo>
                <a:lnTo>
                  <a:pt x="10575"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 name="Google Shape;1015;p39"/>
          <p:cNvGrpSpPr/>
          <p:nvPr/>
        </p:nvGrpSpPr>
        <p:grpSpPr>
          <a:xfrm>
            <a:off x="2181752" y="2326125"/>
            <a:ext cx="335751" cy="323347"/>
            <a:chOff x="2583325" y="2972875"/>
            <a:chExt cx="462850" cy="445750"/>
          </a:xfrm>
        </p:grpSpPr>
        <p:sp>
          <p:nvSpPr>
            <p:cNvPr id="1016" name="Google Shape;1016;p39"/>
            <p:cNvSpPr/>
            <p:nvPr/>
          </p:nvSpPr>
          <p:spPr>
            <a:xfrm>
              <a:off x="2701775" y="3323350"/>
              <a:ext cx="225950" cy="95275"/>
            </a:xfrm>
            <a:custGeom>
              <a:avLst/>
              <a:gdLst/>
              <a:ahLst/>
              <a:cxnLst/>
              <a:rect l="l" t="t" r="r" b="b"/>
              <a:pathLst>
                <a:path w="9038" h="3811" extrusionOk="0">
                  <a:moveTo>
                    <a:pt x="2956" y="1"/>
                  </a:moveTo>
                  <a:lnTo>
                    <a:pt x="2956" y="2956"/>
                  </a:lnTo>
                  <a:lnTo>
                    <a:pt x="685" y="2956"/>
                  </a:lnTo>
                  <a:lnTo>
                    <a:pt x="514" y="3005"/>
                  </a:lnTo>
                  <a:lnTo>
                    <a:pt x="367" y="3103"/>
                  </a:lnTo>
                  <a:lnTo>
                    <a:pt x="245" y="3200"/>
                  </a:lnTo>
                  <a:lnTo>
                    <a:pt x="147" y="3322"/>
                  </a:lnTo>
                  <a:lnTo>
                    <a:pt x="50" y="3469"/>
                  </a:lnTo>
                  <a:lnTo>
                    <a:pt x="1" y="3640"/>
                  </a:lnTo>
                  <a:lnTo>
                    <a:pt x="1" y="3811"/>
                  </a:lnTo>
                  <a:lnTo>
                    <a:pt x="9037" y="3811"/>
                  </a:lnTo>
                  <a:lnTo>
                    <a:pt x="9037" y="3640"/>
                  </a:lnTo>
                  <a:lnTo>
                    <a:pt x="8988" y="3469"/>
                  </a:lnTo>
                  <a:lnTo>
                    <a:pt x="8891" y="3322"/>
                  </a:lnTo>
                  <a:lnTo>
                    <a:pt x="8793" y="3200"/>
                  </a:lnTo>
                  <a:lnTo>
                    <a:pt x="8671" y="3103"/>
                  </a:lnTo>
                  <a:lnTo>
                    <a:pt x="8524" y="3005"/>
                  </a:lnTo>
                  <a:lnTo>
                    <a:pt x="8353" y="2956"/>
                  </a:lnTo>
                  <a:lnTo>
                    <a:pt x="6082" y="2956"/>
                  </a:lnTo>
                  <a:lnTo>
                    <a:pt x="6082"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9"/>
            <p:cNvSpPr/>
            <p:nvPr/>
          </p:nvSpPr>
          <p:spPr>
            <a:xfrm>
              <a:off x="2583325" y="2972875"/>
              <a:ext cx="462850" cy="337075"/>
            </a:xfrm>
            <a:custGeom>
              <a:avLst/>
              <a:gdLst/>
              <a:ahLst/>
              <a:cxnLst/>
              <a:rect l="l" t="t" r="r" b="b"/>
              <a:pathLst>
                <a:path w="18514" h="13483" extrusionOk="0">
                  <a:moveTo>
                    <a:pt x="17048" y="1466"/>
                  </a:moveTo>
                  <a:lnTo>
                    <a:pt x="17048" y="12017"/>
                  </a:lnTo>
                  <a:lnTo>
                    <a:pt x="1466" y="12017"/>
                  </a:lnTo>
                  <a:lnTo>
                    <a:pt x="1466" y="1466"/>
                  </a:lnTo>
                  <a:close/>
                  <a:moveTo>
                    <a:pt x="391" y="1"/>
                  </a:moveTo>
                  <a:lnTo>
                    <a:pt x="318" y="50"/>
                  </a:lnTo>
                  <a:lnTo>
                    <a:pt x="220" y="74"/>
                  </a:lnTo>
                  <a:lnTo>
                    <a:pt x="147" y="148"/>
                  </a:lnTo>
                  <a:lnTo>
                    <a:pt x="98" y="221"/>
                  </a:lnTo>
                  <a:lnTo>
                    <a:pt x="49" y="294"/>
                  </a:lnTo>
                  <a:lnTo>
                    <a:pt x="25" y="392"/>
                  </a:lnTo>
                  <a:lnTo>
                    <a:pt x="1" y="489"/>
                  </a:lnTo>
                  <a:lnTo>
                    <a:pt x="1" y="12994"/>
                  </a:lnTo>
                  <a:lnTo>
                    <a:pt x="25" y="13092"/>
                  </a:lnTo>
                  <a:lnTo>
                    <a:pt x="49" y="13189"/>
                  </a:lnTo>
                  <a:lnTo>
                    <a:pt x="98" y="13263"/>
                  </a:lnTo>
                  <a:lnTo>
                    <a:pt x="147" y="13336"/>
                  </a:lnTo>
                  <a:lnTo>
                    <a:pt x="220" y="13409"/>
                  </a:lnTo>
                  <a:lnTo>
                    <a:pt x="318" y="13434"/>
                  </a:lnTo>
                  <a:lnTo>
                    <a:pt x="391" y="13483"/>
                  </a:lnTo>
                  <a:lnTo>
                    <a:pt x="18123" y="13483"/>
                  </a:lnTo>
                  <a:lnTo>
                    <a:pt x="18196" y="13434"/>
                  </a:lnTo>
                  <a:lnTo>
                    <a:pt x="18293" y="13409"/>
                  </a:lnTo>
                  <a:lnTo>
                    <a:pt x="18367" y="13336"/>
                  </a:lnTo>
                  <a:lnTo>
                    <a:pt x="18416" y="13263"/>
                  </a:lnTo>
                  <a:lnTo>
                    <a:pt x="18464" y="13189"/>
                  </a:lnTo>
                  <a:lnTo>
                    <a:pt x="18489" y="13092"/>
                  </a:lnTo>
                  <a:lnTo>
                    <a:pt x="18513" y="12994"/>
                  </a:lnTo>
                  <a:lnTo>
                    <a:pt x="18513" y="489"/>
                  </a:lnTo>
                  <a:lnTo>
                    <a:pt x="18489" y="392"/>
                  </a:lnTo>
                  <a:lnTo>
                    <a:pt x="18464" y="294"/>
                  </a:lnTo>
                  <a:lnTo>
                    <a:pt x="18416" y="221"/>
                  </a:lnTo>
                  <a:lnTo>
                    <a:pt x="18367" y="148"/>
                  </a:lnTo>
                  <a:lnTo>
                    <a:pt x="18293" y="74"/>
                  </a:lnTo>
                  <a:lnTo>
                    <a:pt x="18196" y="50"/>
                  </a:lnTo>
                  <a:lnTo>
                    <a:pt x="1812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39"/>
          <p:cNvGrpSpPr/>
          <p:nvPr/>
        </p:nvGrpSpPr>
        <p:grpSpPr>
          <a:xfrm>
            <a:off x="2659210" y="2374419"/>
            <a:ext cx="358783" cy="226778"/>
            <a:chOff x="3241525" y="3039450"/>
            <a:chExt cx="494600" cy="312625"/>
          </a:xfrm>
        </p:grpSpPr>
        <p:sp>
          <p:nvSpPr>
            <p:cNvPr id="1019" name="Google Shape;1019;p39"/>
            <p:cNvSpPr/>
            <p:nvPr/>
          </p:nvSpPr>
          <p:spPr>
            <a:xfrm>
              <a:off x="3241525" y="3039450"/>
              <a:ext cx="494600" cy="312625"/>
            </a:xfrm>
            <a:custGeom>
              <a:avLst/>
              <a:gdLst/>
              <a:ahLst/>
              <a:cxnLst/>
              <a:rect l="l" t="t" r="r" b="b"/>
              <a:pathLst>
                <a:path w="19784" h="12505" extrusionOk="0">
                  <a:moveTo>
                    <a:pt x="9892" y="977"/>
                  </a:moveTo>
                  <a:lnTo>
                    <a:pt x="10356" y="1001"/>
                  </a:lnTo>
                  <a:lnTo>
                    <a:pt x="10796" y="1050"/>
                  </a:lnTo>
                  <a:lnTo>
                    <a:pt x="11235" y="1124"/>
                  </a:lnTo>
                  <a:lnTo>
                    <a:pt x="11675" y="1221"/>
                  </a:lnTo>
                  <a:lnTo>
                    <a:pt x="12090" y="1343"/>
                  </a:lnTo>
                  <a:lnTo>
                    <a:pt x="12505" y="1490"/>
                  </a:lnTo>
                  <a:lnTo>
                    <a:pt x="12920" y="1661"/>
                  </a:lnTo>
                  <a:lnTo>
                    <a:pt x="13311" y="1832"/>
                  </a:lnTo>
                  <a:lnTo>
                    <a:pt x="13702" y="2027"/>
                  </a:lnTo>
                  <a:lnTo>
                    <a:pt x="14068" y="2223"/>
                  </a:lnTo>
                  <a:lnTo>
                    <a:pt x="14752" y="2662"/>
                  </a:lnTo>
                  <a:lnTo>
                    <a:pt x="15412" y="3126"/>
                  </a:lnTo>
                  <a:lnTo>
                    <a:pt x="15973" y="3590"/>
                  </a:lnTo>
                  <a:lnTo>
                    <a:pt x="16462" y="4005"/>
                  </a:lnTo>
                  <a:lnTo>
                    <a:pt x="16901" y="4421"/>
                  </a:lnTo>
                  <a:lnTo>
                    <a:pt x="17292" y="4811"/>
                  </a:lnTo>
                  <a:lnTo>
                    <a:pt x="17634" y="5178"/>
                  </a:lnTo>
                  <a:lnTo>
                    <a:pt x="18196" y="5813"/>
                  </a:lnTo>
                  <a:lnTo>
                    <a:pt x="18562" y="6252"/>
                  </a:lnTo>
                  <a:lnTo>
                    <a:pt x="18196" y="6692"/>
                  </a:lnTo>
                  <a:lnTo>
                    <a:pt x="17634" y="7327"/>
                  </a:lnTo>
                  <a:lnTo>
                    <a:pt x="17292" y="7693"/>
                  </a:lnTo>
                  <a:lnTo>
                    <a:pt x="16901" y="8084"/>
                  </a:lnTo>
                  <a:lnTo>
                    <a:pt x="16462" y="8499"/>
                  </a:lnTo>
                  <a:lnTo>
                    <a:pt x="15973" y="8915"/>
                  </a:lnTo>
                  <a:lnTo>
                    <a:pt x="15412" y="9379"/>
                  </a:lnTo>
                  <a:lnTo>
                    <a:pt x="14752" y="9843"/>
                  </a:lnTo>
                  <a:lnTo>
                    <a:pt x="14068" y="10282"/>
                  </a:lnTo>
                  <a:lnTo>
                    <a:pt x="13702" y="10478"/>
                  </a:lnTo>
                  <a:lnTo>
                    <a:pt x="13311" y="10673"/>
                  </a:lnTo>
                  <a:lnTo>
                    <a:pt x="12920" y="10844"/>
                  </a:lnTo>
                  <a:lnTo>
                    <a:pt x="12505" y="11015"/>
                  </a:lnTo>
                  <a:lnTo>
                    <a:pt x="12090" y="11161"/>
                  </a:lnTo>
                  <a:lnTo>
                    <a:pt x="11675" y="11284"/>
                  </a:lnTo>
                  <a:lnTo>
                    <a:pt x="11235" y="11381"/>
                  </a:lnTo>
                  <a:lnTo>
                    <a:pt x="10796" y="11455"/>
                  </a:lnTo>
                  <a:lnTo>
                    <a:pt x="10356" y="11503"/>
                  </a:lnTo>
                  <a:lnTo>
                    <a:pt x="9892" y="11528"/>
                  </a:lnTo>
                  <a:lnTo>
                    <a:pt x="9477" y="11528"/>
                  </a:lnTo>
                  <a:lnTo>
                    <a:pt x="9086" y="11479"/>
                  </a:lnTo>
                  <a:lnTo>
                    <a:pt x="8695" y="11430"/>
                  </a:lnTo>
                  <a:lnTo>
                    <a:pt x="8304" y="11332"/>
                  </a:lnTo>
                  <a:lnTo>
                    <a:pt x="7914" y="11235"/>
                  </a:lnTo>
                  <a:lnTo>
                    <a:pt x="7523" y="11113"/>
                  </a:lnTo>
                  <a:lnTo>
                    <a:pt x="7157" y="10990"/>
                  </a:lnTo>
                  <a:lnTo>
                    <a:pt x="6790" y="10844"/>
                  </a:lnTo>
                  <a:lnTo>
                    <a:pt x="6448" y="10673"/>
                  </a:lnTo>
                  <a:lnTo>
                    <a:pt x="6082" y="10502"/>
                  </a:lnTo>
                  <a:lnTo>
                    <a:pt x="5423" y="10111"/>
                  </a:lnTo>
                  <a:lnTo>
                    <a:pt x="4788" y="9696"/>
                  </a:lnTo>
                  <a:lnTo>
                    <a:pt x="4201" y="9232"/>
                  </a:lnTo>
                  <a:lnTo>
                    <a:pt x="3640" y="8792"/>
                  </a:lnTo>
                  <a:lnTo>
                    <a:pt x="3127" y="8328"/>
                  </a:lnTo>
                  <a:lnTo>
                    <a:pt x="2663" y="7889"/>
                  </a:lnTo>
                  <a:lnTo>
                    <a:pt x="2272" y="7474"/>
                  </a:lnTo>
                  <a:lnTo>
                    <a:pt x="1613" y="6741"/>
                  </a:lnTo>
                  <a:lnTo>
                    <a:pt x="1222" y="6252"/>
                  </a:lnTo>
                  <a:lnTo>
                    <a:pt x="1613" y="5764"/>
                  </a:lnTo>
                  <a:lnTo>
                    <a:pt x="2272" y="5031"/>
                  </a:lnTo>
                  <a:lnTo>
                    <a:pt x="2663" y="4616"/>
                  </a:lnTo>
                  <a:lnTo>
                    <a:pt x="3127" y="4176"/>
                  </a:lnTo>
                  <a:lnTo>
                    <a:pt x="3640" y="3712"/>
                  </a:lnTo>
                  <a:lnTo>
                    <a:pt x="4201" y="3273"/>
                  </a:lnTo>
                  <a:lnTo>
                    <a:pt x="4788" y="2833"/>
                  </a:lnTo>
                  <a:lnTo>
                    <a:pt x="5423" y="2394"/>
                  </a:lnTo>
                  <a:lnTo>
                    <a:pt x="6082" y="2003"/>
                  </a:lnTo>
                  <a:lnTo>
                    <a:pt x="6448" y="1832"/>
                  </a:lnTo>
                  <a:lnTo>
                    <a:pt x="6790" y="1661"/>
                  </a:lnTo>
                  <a:lnTo>
                    <a:pt x="7157" y="1514"/>
                  </a:lnTo>
                  <a:lnTo>
                    <a:pt x="7523" y="1392"/>
                  </a:lnTo>
                  <a:lnTo>
                    <a:pt x="7914" y="1270"/>
                  </a:lnTo>
                  <a:lnTo>
                    <a:pt x="8304" y="1172"/>
                  </a:lnTo>
                  <a:lnTo>
                    <a:pt x="8695" y="1075"/>
                  </a:lnTo>
                  <a:lnTo>
                    <a:pt x="9086" y="1026"/>
                  </a:lnTo>
                  <a:lnTo>
                    <a:pt x="9477" y="977"/>
                  </a:lnTo>
                  <a:close/>
                  <a:moveTo>
                    <a:pt x="9892" y="0"/>
                  </a:moveTo>
                  <a:lnTo>
                    <a:pt x="9404" y="25"/>
                  </a:lnTo>
                  <a:lnTo>
                    <a:pt x="8915" y="73"/>
                  </a:lnTo>
                  <a:lnTo>
                    <a:pt x="8451" y="147"/>
                  </a:lnTo>
                  <a:lnTo>
                    <a:pt x="7963" y="244"/>
                  </a:lnTo>
                  <a:lnTo>
                    <a:pt x="7523" y="366"/>
                  </a:lnTo>
                  <a:lnTo>
                    <a:pt x="7059" y="513"/>
                  </a:lnTo>
                  <a:lnTo>
                    <a:pt x="6619" y="684"/>
                  </a:lnTo>
                  <a:lnTo>
                    <a:pt x="6204" y="879"/>
                  </a:lnTo>
                  <a:lnTo>
                    <a:pt x="5765" y="1075"/>
                  </a:lnTo>
                  <a:lnTo>
                    <a:pt x="5374" y="1295"/>
                  </a:lnTo>
                  <a:lnTo>
                    <a:pt x="4959" y="1539"/>
                  </a:lnTo>
                  <a:lnTo>
                    <a:pt x="4592" y="1783"/>
                  </a:lnTo>
                  <a:lnTo>
                    <a:pt x="3860" y="2296"/>
                  </a:lnTo>
                  <a:lnTo>
                    <a:pt x="3176" y="2833"/>
                  </a:lnTo>
                  <a:lnTo>
                    <a:pt x="2565" y="3370"/>
                  </a:lnTo>
                  <a:lnTo>
                    <a:pt x="2028" y="3883"/>
                  </a:lnTo>
                  <a:lnTo>
                    <a:pt x="1539" y="4372"/>
                  </a:lnTo>
                  <a:lnTo>
                    <a:pt x="1149" y="4836"/>
                  </a:lnTo>
                  <a:lnTo>
                    <a:pt x="562" y="5520"/>
                  </a:lnTo>
                  <a:lnTo>
                    <a:pt x="318" y="5837"/>
                  </a:lnTo>
                  <a:lnTo>
                    <a:pt x="1" y="6252"/>
                  </a:lnTo>
                  <a:lnTo>
                    <a:pt x="318" y="6668"/>
                  </a:lnTo>
                  <a:lnTo>
                    <a:pt x="562" y="6985"/>
                  </a:lnTo>
                  <a:lnTo>
                    <a:pt x="1149" y="7669"/>
                  </a:lnTo>
                  <a:lnTo>
                    <a:pt x="1539" y="8133"/>
                  </a:lnTo>
                  <a:lnTo>
                    <a:pt x="2028" y="8621"/>
                  </a:lnTo>
                  <a:lnTo>
                    <a:pt x="2565" y="9134"/>
                  </a:lnTo>
                  <a:lnTo>
                    <a:pt x="3176" y="9672"/>
                  </a:lnTo>
                  <a:lnTo>
                    <a:pt x="3860" y="10209"/>
                  </a:lnTo>
                  <a:lnTo>
                    <a:pt x="4592" y="10722"/>
                  </a:lnTo>
                  <a:lnTo>
                    <a:pt x="4959" y="10966"/>
                  </a:lnTo>
                  <a:lnTo>
                    <a:pt x="5374" y="11210"/>
                  </a:lnTo>
                  <a:lnTo>
                    <a:pt x="5765" y="11430"/>
                  </a:lnTo>
                  <a:lnTo>
                    <a:pt x="6204" y="11625"/>
                  </a:lnTo>
                  <a:lnTo>
                    <a:pt x="6619" y="11821"/>
                  </a:lnTo>
                  <a:lnTo>
                    <a:pt x="7059" y="11992"/>
                  </a:lnTo>
                  <a:lnTo>
                    <a:pt x="7523" y="12138"/>
                  </a:lnTo>
                  <a:lnTo>
                    <a:pt x="7963" y="12260"/>
                  </a:lnTo>
                  <a:lnTo>
                    <a:pt x="8451" y="12358"/>
                  </a:lnTo>
                  <a:lnTo>
                    <a:pt x="8915" y="12431"/>
                  </a:lnTo>
                  <a:lnTo>
                    <a:pt x="9404" y="12480"/>
                  </a:lnTo>
                  <a:lnTo>
                    <a:pt x="9892" y="12505"/>
                  </a:lnTo>
                  <a:lnTo>
                    <a:pt x="10380" y="12480"/>
                  </a:lnTo>
                  <a:lnTo>
                    <a:pt x="10869" y="12431"/>
                  </a:lnTo>
                  <a:lnTo>
                    <a:pt x="11333" y="12358"/>
                  </a:lnTo>
                  <a:lnTo>
                    <a:pt x="11821" y="12260"/>
                  </a:lnTo>
                  <a:lnTo>
                    <a:pt x="12261" y="12138"/>
                  </a:lnTo>
                  <a:lnTo>
                    <a:pt x="12725" y="11992"/>
                  </a:lnTo>
                  <a:lnTo>
                    <a:pt x="13165" y="11821"/>
                  </a:lnTo>
                  <a:lnTo>
                    <a:pt x="13580" y="11625"/>
                  </a:lnTo>
                  <a:lnTo>
                    <a:pt x="14019" y="11430"/>
                  </a:lnTo>
                  <a:lnTo>
                    <a:pt x="14410" y="11210"/>
                  </a:lnTo>
                  <a:lnTo>
                    <a:pt x="14825" y="10966"/>
                  </a:lnTo>
                  <a:lnTo>
                    <a:pt x="15192" y="10722"/>
                  </a:lnTo>
                  <a:lnTo>
                    <a:pt x="15924" y="10209"/>
                  </a:lnTo>
                  <a:lnTo>
                    <a:pt x="16608" y="9672"/>
                  </a:lnTo>
                  <a:lnTo>
                    <a:pt x="17219" y="9134"/>
                  </a:lnTo>
                  <a:lnTo>
                    <a:pt x="17756" y="8621"/>
                  </a:lnTo>
                  <a:lnTo>
                    <a:pt x="18245" y="8133"/>
                  </a:lnTo>
                  <a:lnTo>
                    <a:pt x="18635" y="7669"/>
                  </a:lnTo>
                  <a:lnTo>
                    <a:pt x="19222" y="6985"/>
                  </a:lnTo>
                  <a:lnTo>
                    <a:pt x="19466" y="6668"/>
                  </a:lnTo>
                  <a:lnTo>
                    <a:pt x="19783" y="6252"/>
                  </a:lnTo>
                  <a:lnTo>
                    <a:pt x="19466" y="5837"/>
                  </a:lnTo>
                  <a:lnTo>
                    <a:pt x="19222" y="5520"/>
                  </a:lnTo>
                  <a:lnTo>
                    <a:pt x="18635" y="4836"/>
                  </a:lnTo>
                  <a:lnTo>
                    <a:pt x="18245" y="4372"/>
                  </a:lnTo>
                  <a:lnTo>
                    <a:pt x="17756" y="3883"/>
                  </a:lnTo>
                  <a:lnTo>
                    <a:pt x="17219" y="3370"/>
                  </a:lnTo>
                  <a:lnTo>
                    <a:pt x="16608" y="2833"/>
                  </a:lnTo>
                  <a:lnTo>
                    <a:pt x="15924" y="2296"/>
                  </a:lnTo>
                  <a:lnTo>
                    <a:pt x="15192" y="1783"/>
                  </a:lnTo>
                  <a:lnTo>
                    <a:pt x="14825" y="1539"/>
                  </a:lnTo>
                  <a:lnTo>
                    <a:pt x="14410" y="1295"/>
                  </a:lnTo>
                  <a:lnTo>
                    <a:pt x="14019" y="1075"/>
                  </a:lnTo>
                  <a:lnTo>
                    <a:pt x="13580" y="879"/>
                  </a:lnTo>
                  <a:lnTo>
                    <a:pt x="13165" y="684"/>
                  </a:lnTo>
                  <a:lnTo>
                    <a:pt x="12725" y="513"/>
                  </a:lnTo>
                  <a:lnTo>
                    <a:pt x="12261" y="366"/>
                  </a:lnTo>
                  <a:lnTo>
                    <a:pt x="11821" y="244"/>
                  </a:lnTo>
                  <a:lnTo>
                    <a:pt x="11333" y="147"/>
                  </a:lnTo>
                  <a:lnTo>
                    <a:pt x="10869" y="73"/>
                  </a:lnTo>
                  <a:lnTo>
                    <a:pt x="10380" y="25"/>
                  </a:lnTo>
                  <a:lnTo>
                    <a:pt x="989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9"/>
            <p:cNvSpPr/>
            <p:nvPr/>
          </p:nvSpPr>
          <p:spPr>
            <a:xfrm>
              <a:off x="3384400" y="3091350"/>
              <a:ext cx="208850" cy="208825"/>
            </a:xfrm>
            <a:custGeom>
              <a:avLst/>
              <a:gdLst/>
              <a:ahLst/>
              <a:cxnLst/>
              <a:rect l="l" t="t" r="r" b="b"/>
              <a:pathLst>
                <a:path w="8354" h="8353" extrusionOk="0">
                  <a:moveTo>
                    <a:pt x="4177" y="0"/>
                  </a:moveTo>
                  <a:lnTo>
                    <a:pt x="3762" y="24"/>
                  </a:lnTo>
                  <a:lnTo>
                    <a:pt x="3347" y="73"/>
                  </a:lnTo>
                  <a:lnTo>
                    <a:pt x="2931" y="195"/>
                  </a:lnTo>
                  <a:lnTo>
                    <a:pt x="2541" y="318"/>
                  </a:lnTo>
                  <a:lnTo>
                    <a:pt x="2174" y="513"/>
                  </a:lnTo>
                  <a:lnTo>
                    <a:pt x="1832" y="708"/>
                  </a:lnTo>
                  <a:lnTo>
                    <a:pt x="1515" y="953"/>
                  </a:lnTo>
                  <a:lnTo>
                    <a:pt x="1222" y="1221"/>
                  </a:lnTo>
                  <a:lnTo>
                    <a:pt x="953" y="1514"/>
                  </a:lnTo>
                  <a:lnTo>
                    <a:pt x="709" y="1832"/>
                  </a:lnTo>
                  <a:lnTo>
                    <a:pt x="514" y="2174"/>
                  </a:lnTo>
                  <a:lnTo>
                    <a:pt x="318" y="2540"/>
                  </a:lnTo>
                  <a:lnTo>
                    <a:pt x="196" y="2931"/>
                  </a:lnTo>
                  <a:lnTo>
                    <a:pt x="74" y="3346"/>
                  </a:lnTo>
                  <a:lnTo>
                    <a:pt x="25" y="3761"/>
                  </a:lnTo>
                  <a:lnTo>
                    <a:pt x="1" y="4176"/>
                  </a:lnTo>
                  <a:lnTo>
                    <a:pt x="25" y="4592"/>
                  </a:lnTo>
                  <a:lnTo>
                    <a:pt x="74" y="5007"/>
                  </a:lnTo>
                  <a:lnTo>
                    <a:pt x="196" y="5422"/>
                  </a:lnTo>
                  <a:lnTo>
                    <a:pt x="318" y="5813"/>
                  </a:lnTo>
                  <a:lnTo>
                    <a:pt x="514" y="6179"/>
                  </a:lnTo>
                  <a:lnTo>
                    <a:pt x="709" y="6521"/>
                  </a:lnTo>
                  <a:lnTo>
                    <a:pt x="953" y="6839"/>
                  </a:lnTo>
                  <a:lnTo>
                    <a:pt x="1222" y="7132"/>
                  </a:lnTo>
                  <a:lnTo>
                    <a:pt x="1515" y="7400"/>
                  </a:lnTo>
                  <a:lnTo>
                    <a:pt x="1832" y="7644"/>
                  </a:lnTo>
                  <a:lnTo>
                    <a:pt x="2174" y="7840"/>
                  </a:lnTo>
                  <a:lnTo>
                    <a:pt x="2541" y="8035"/>
                  </a:lnTo>
                  <a:lnTo>
                    <a:pt x="2931" y="8157"/>
                  </a:lnTo>
                  <a:lnTo>
                    <a:pt x="3347" y="8279"/>
                  </a:lnTo>
                  <a:lnTo>
                    <a:pt x="3762" y="8328"/>
                  </a:lnTo>
                  <a:lnTo>
                    <a:pt x="4177" y="8353"/>
                  </a:lnTo>
                  <a:lnTo>
                    <a:pt x="4592" y="8328"/>
                  </a:lnTo>
                  <a:lnTo>
                    <a:pt x="5007" y="8279"/>
                  </a:lnTo>
                  <a:lnTo>
                    <a:pt x="5423" y="8157"/>
                  </a:lnTo>
                  <a:lnTo>
                    <a:pt x="5813" y="8035"/>
                  </a:lnTo>
                  <a:lnTo>
                    <a:pt x="6180" y="7840"/>
                  </a:lnTo>
                  <a:lnTo>
                    <a:pt x="6522" y="7644"/>
                  </a:lnTo>
                  <a:lnTo>
                    <a:pt x="6839" y="7400"/>
                  </a:lnTo>
                  <a:lnTo>
                    <a:pt x="7132" y="7132"/>
                  </a:lnTo>
                  <a:lnTo>
                    <a:pt x="7401" y="6839"/>
                  </a:lnTo>
                  <a:lnTo>
                    <a:pt x="7645" y="6521"/>
                  </a:lnTo>
                  <a:lnTo>
                    <a:pt x="7840" y="6179"/>
                  </a:lnTo>
                  <a:lnTo>
                    <a:pt x="8036" y="5813"/>
                  </a:lnTo>
                  <a:lnTo>
                    <a:pt x="8158" y="5422"/>
                  </a:lnTo>
                  <a:lnTo>
                    <a:pt x="8280" y="5007"/>
                  </a:lnTo>
                  <a:lnTo>
                    <a:pt x="8329" y="4592"/>
                  </a:lnTo>
                  <a:lnTo>
                    <a:pt x="8353" y="4176"/>
                  </a:lnTo>
                  <a:lnTo>
                    <a:pt x="8329" y="3737"/>
                  </a:lnTo>
                  <a:lnTo>
                    <a:pt x="8256" y="3297"/>
                  </a:lnTo>
                  <a:lnTo>
                    <a:pt x="8134" y="3517"/>
                  </a:lnTo>
                  <a:lnTo>
                    <a:pt x="8011" y="3688"/>
                  </a:lnTo>
                  <a:lnTo>
                    <a:pt x="7840" y="3859"/>
                  </a:lnTo>
                  <a:lnTo>
                    <a:pt x="7645" y="4005"/>
                  </a:lnTo>
                  <a:lnTo>
                    <a:pt x="7425" y="4128"/>
                  </a:lnTo>
                  <a:lnTo>
                    <a:pt x="7205" y="4201"/>
                  </a:lnTo>
                  <a:lnTo>
                    <a:pt x="6961" y="4250"/>
                  </a:lnTo>
                  <a:lnTo>
                    <a:pt x="6717" y="4274"/>
                  </a:lnTo>
                  <a:lnTo>
                    <a:pt x="6546" y="4274"/>
                  </a:lnTo>
                  <a:lnTo>
                    <a:pt x="6375" y="4250"/>
                  </a:lnTo>
                  <a:lnTo>
                    <a:pt x="6204" y="4201"/>
                  </a:lnTo>
                  <a:lnTo>
                    <a:pt x="6058" y="4152"/>
                  </a:lnTo>
                  <a:lnTo>
                    <a:pt x="5887" y="4079"/>
                  </a:lnTo>
                  <a:lnTo>
                    <a:pt x="5764" y="3981"/>
                  </a:lnTo>
                  <a:lnTo>
                    <a:pt x="5618" y="3883"/>
                  </a:lnTo>
                  <a:lnTo>
                    <a:pt x="5496" y="3786"/>
                  </a:lnTo>
                  <a:lnTo>
                    <a:pt x="5398" y="3664"/>
                  </a:lnTo>
                  <a:lnTo>
                    <a:pt x="5300" y="3517"/>
                  </a:lnTo>
                  <a:lnTo>
                    <a:pt x="5203" y="3395"/>
                  </a:lnTo>
                  <a:lnTo>
                    <a:pt x="5129" y="3224"/>
                  </a:lnTo>
                  <a:lnTo>
                    <a:pt x="5081" y="3077"/>
                  </a:lnTo>
                  <a:lnTo>
                    <a:pt x="5032" y="2906"/>
                  </a:lnTo>
                  <a:lnTo>
                    <a:pt x="5007" y="2735"/>
                  </a:lnTo>
                  <a:lnTo>
                    <a:pt x="5007" y="2564"/>
                  </a:lnTo>
                  <a:lnTo>
                    <a:pt x="5007" y="2394"/>
                  </a:lnTo>
                  <a:lnTo>
                    <a:pt x="5032" y="2223"/>
                  </a:lnTo>
                  <a:lnTo>
                    <a:pt x="5081" y="2052"/>
                  </a:lnTo>
                  <a:lnTo>
                    <a:pt x="5129" y="1905"/>
                  </a:lnTo>
                  <a:lnTo>
                    <a:pt x="5203" y="1759"/>
                  </a:lnTo>
                  <a:lnTo>
                    <a:pt x="5300" y="1612"/>
                  </a:lnTo>
                  <a:lnTo>
                    <a:pt x="5398" y="1490"/>
                  </a:lnTo>
                  <a:lnTo>
                    <a:pt x="5496" y="1368"/>
                  </a:lnTo>
                  <a:lnTo>
                    <a:pt x="5618" y="1246"/>
                  </a:lnTo>
                  <a:lnTo>
                    <a:pt x="5764" y="1148"/>
                  </a:lnTo>
                  <a:lnTo>
                    <a:pt x="5887" y="1075"/>
                  </a:lnTo>
                  <a:lnTo>
                    <a:pt x="6033" y="1001"/>
                  </a:lnTo>
                  <a:lnTo>
                    <a:pt x="6204" y="928"/>
                  </a:lnTo>
                  <a:lnTo>
                    <a:pt x="6375" y="879"/>
                  </a:lnTo>
                  <a:lnTo>
                    <a:pt x="6522" y="855"/>
                  </a:lnTo>
                  <a:lnTo>
                    <a:pt x="6717" y="855"/>
                  </a:lnTo>
                  <a:lnTo>
                    <a:pt x="6448" y="659"/>
                  </a:lnTo>
                  <a:lnTo>
                    <a:pt x="6155" y="489"/>
                  </a:lnTo>
                  <a:lnTo>
                    <a:pt x="5838" y="342"/>
                  </a:lnTo>
                  <a:lnTo>
                    <a:pt x="5545" y="220"/>
                  </a:lnTo>
                  <a:lnTo>
                    <a:pt x="5203" y="122"/>
                  </a:lnTo>
                  <a:lnTo>
                    <a:pt x="4885" y="49"/>
                  </a:lnTo>
                  <a:lnTo>
                    <a:pt x="4519" y="24"/>
                  </a:lnTo>
                  <a:lnTo>
                    <a:pt x="417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9"/>
          <p:cNvSpPr/>
          <p:nvPr/>
        </p:nvSpPr>
        <p:spPr>
          <a:xfrm>
            <a:off x="3662752" y="2333888"/>
            <a:ext cx="308295" cy="308277"/>
          </a:xfrm>
          <a:custGeom>
            <a:avLst/>
            <a:gdLst/>
            <a:ahLst/>
            <a:cxnLst/>
            <a:rect l="l" t="t" r="r" b="b"/>
            <a:pathLst>
              <a:path w="17000" h="16999" extrusionOk="0">
                <a:moveTo>
                  <a:pt x="8769" y="5740"/>
                </a:moveTo>
                <a:lnTo>
                  <a:pt x="9037" y="5788"/>
                </a:lnTo>
                <a:lnTo>
                  <a:pt x="9282" y="5862"/>
                </a:lnTo>
                <a:lnTo>
                  <a:pt x="9550" y="5935"/>
                </a:lnTo>
                <a:lnTo>
                  <a:pt x="9794" y="6057"/>
                </a:lnTo>
                <a:lnTo>
                  <a:pt x="10014" y="6204"/>
                </a:lnTo>
                <a:lnTo>
                  <a:pt x="10234" y="6350"/>
                </a:lnTo>
                <a:lnTo>
                  <a:pt x="10454" y="6546"/>
                </a:lnTo>
                <a:lnTo>
                  <a:pt x="10649" y="6765"/>
                </a:lnTo>
                <a:lnTo>
                  <a:pt x="10796" y="6985"/>
                </a:lnTo>
                <a:lnTo>
                  <a:pt x="10942" y="7205"/>
                </a:lnTo>
                <a:lnTo>
                  <a:pt x="11064" y="7449"/>
                </a:lnTo>
                <a:lnTo>
                  <a:pt x="11138" y="7718"/>
                </a:lnTo>
                <a:lnTo>
                  <a:pt x="11211" y="7962"/>
                </a:lnTo>
                <a:lnTo>
                  <a:pt x="11260" y="8231"/>
                </a:lnTo>
                <a:lnTo>
                  <a:pt x="11260" y="8499"/>
                </a:lnTo>
                <a:lnTo>
                  <a:pt x="11260" y="8768"/>
                </a:lnTo>
                <a:lnTo>
                  <a:pt x="11211" y="9037"/>
                </a:lnTo>
                <a:lnTo>
                  <a:pt x="11138" y="9281"/>
                </a:lnTo>
                <a:lnTo>
                  <a:pt x="11064" y="9550"/>
                </a:lnTo>
                <a:lnTo>
                  <a:pt x="10942" y="9794"/>
                </a:lnTo>
                <a:lnTo>
                  <a:pt x="10796" y="10014"/>
                </a:lnTo>
                <a:lnTo>
                  <a:pt x="10649" y="10233"/>
                </a:lnTo>
                <a:lnTo>
                  <a:pt x="10454" y="10453"/>
                </a:lnTo>
                <a:lnTo>
                  <a:pt x="10234" y="10649"/>
                </a:lnTo>
                <a:lnTo>
                  <a:pt x="10014" y="10795"/>
                </a:lnTo>
                <a:lnTo>
                  <a:pt x="9794" y="10942"/>
                </a:lnTo>
                <a:lnTo>
                  <a:pt x="9550" y="11064"/>
                </a:lnTo>
                <a:lnTo>
                  <a:pt x="9282" y="11137"/>
                </a:lnTo>
                <a:lnTo>
                  <a:pt x="9037" y="11210"/>
                </a:lnTo>
                <a:lnTo>
                  <a:pt x="8769" y="11259"/>
                </a:lnTo>
                <a:lnTo>
                  <a:pt x="8231" y="11259"/>
                </a:lnTo>
                <a:lnTo>
                  <a:pt x="7963" y="11210"/>
                </a:lnTo>
                <a:lnTo>
                  <a:pt x="7719" y="11137"/>
                </a:lnTo>
                <a:lnTo>
                  <a:pt x="7450" y="11064"/>
                </a:lnTo>
                <a:lnTo>
                  <a:pt x="7206" y="10942"/>
                </a:lnTo>
                <a:lnTo>
                  <a:pt x="6986" y="10795"/>
                </a:lnTo>
                <a:lnTo>
                  <a:pt x="6766" y="10649"/>
                </a:lnTo>
                <a:lnTo>
                  <a:pt x="6546" y="10453"/>
                </a:lnTo>
                <a:lnTo>
                  <a:pt x="6351" y="10233"/>
                </a:lnTo>
                <a:lnTo>
                  <a:pt x="6204" y="10014"/>
                </a:lnTo>
                <a:lnTo>
                  <a:pt x="6058" y="9794"/>
                </a:lnTo>
                <a:lnTo>
                  <a:pt x="5936" y="9550"/>
                </a:lnTo>
                <a:lnTo>
                  <a:pt x="5862" y="9281"/>
                </a:lnTo>
                <a:lnTo>
                  <a:pt x="5789" y="9037"/>
                </a:lnTo>
                <a:lnTo>
                  <a:pt x="5740" y="8768"/>
                </a:lnTo>
                <a:lnTo>
                  <a:pt x="5740" y="8499"/>
                </a:lnTo>
                <a:lnTo>
                  <a:pt x="5740" y="8231"/>
                </a:lnTo>
                <a:lnTo>
                  <a:pt x="5789" y="7962"/>
                </a:lnTo>
                <a:lnTo>
                  <a:pt x="5862" y="7718"/>
                </a:lnTo>
                <a:lnTo>
                  <a:pt x="5936" y="7449"/>
                </a:lnTo>
                <a:lnTo>
                  <a:pt x="6058" y="7205"/>
                </a:lnTo>
                <a:lnTo>
                  <a:pt x="6204" y="6985"/>
                </a:lnTo>
                <a:lnTo>
                  <a:pt x="6351" y="6765"/>
                </a:lnTo>
                <a:lnTo>
                  <a:pt x="6546" y="6546"/>
                </a:lnTo>
                <a:lnTo>
                  <a:pt x="6766" y="6350"/>
                </a:lnTo>
                <a:lnTo>
                  <a:pt x="6986" y="6204"/>
                </a:lnTo>
                <a:lnTo>
                  <a:pt x="7206" y="6057"/>
                </a:lnTo>
                <a:lnTo>
                  <a:pt x="7450" y="5935"/>
                </a:lnTo>
                <a:lnTo>
                  <a:pt x="7719" y="5862"/>
                </a:lnTo>
                <a:lnTo>
                  <a:pt x="7963" y="5788"/>
                </a:lnTo>
                <a:lnTo>
                  <a:pt x="8231" y="5740"/>
                </a:lnTo>
                <a:close/>
                <a:moveTo>
                  <a:pt x="7914" y="0"/>
                </a:moveTo>
                <a:lnTo>
                  <a:pt x="7743" y="25"/>
                </a:lnTo>
                <a:lnTo>
                  <a:pt x="7596" y="73"/>
                </a:lnTo>
                <a:lnTo>
                  <a:pt x="7474" y="147"/>
                </a:lnTo>
                <a:lnTo>
                  <a:pt x="7328" y="244"/>
                </a:lnTo>
                <a:lnTo>
                  <a:pt x="7230" y="342"/>
                </a:lnTo>
                <a:lnTo>
                  <a:pt x="7132" y="489"/>
                </a:lnTo>
                <a:lnTo>
                  <a:pt x="7084" y="635"/>
                </a:lnTo>
                <a:lnTo>
                  <a:pt x="7035" y="782"/>
                </a:lnTo>
                <a:lnTo>
                  <a:pt x="6839" y="2540"/>
                </a:lnTo>
                <a:lnTo>
                  <a:pt x="6497" y="2638"/>
                </a:lnTo>
                <a:lnTo>
                  <a:pt x="6131" y="2784"/>
                </a:lnTo>
                <a:lnTo>
                  <a:pt x="5789" y="2931"/>
                </a:lnTo>
                <a:lnTo>
                  <a:pt x="5447" y="3102"/>
                </a:lnTo>
                <a:lnTo>
                  <a:pt x="4079" y="2027"/>
                </a:lnTo>
                <a:lnTo>
                  <a:pt x="3933" y="1930"/>
                </a:lnTo>
                <a:lnTo>
                  <a:pt x="3786" y="1881"/>
                </a:lnTo>
                <a:lnTo>
                  <a:pt x="3640" y="1832"/>
                </a:lnTo>
                <a:lnTo>
                  <a:pt x="3493" y="1832"/>
                </a:lnTo>
                <a:lnTo>
                  <a:pt x="3322" y="1856"/>
                </a:lnTo>
                <a:lnTo>
                  <a:pt x="3176" y="1905"/>
                </a:lnTo>
                <a:lnTo>
                  <a:pt x="3029" y="1978"/>
                </a:lnTo>
                <a:lnTo>
                  <a:pt x="2907" y="2076"/>
                </a:lnTo>
                <a:lnTo>
                  <a:pt x="2077" y="2907"/>
                </a:lnTo>
                <a:lnTo>
                  <a:pt x="1979" y="3029"/>
                </a:lnTo>
                <a:lnTo>
                  <a:pt x="1906" y="3175"/>
                </a:lnTo>
                <a:lnTo>
                  <a:pt x="1857" y="3322"/>
                </a:lnTo>
                <a:lnTo>
                  <a:pt x="1833" y="3493"/>
                </a:lnTo>
                <a:lnTo>
                  <a:pt x="1833" y="3639"/>
                </a:lnTo>
                <a:lnTo>
                  <a:pt x="1881" y="3786"/>
                </a:lnTo>
                <a:lnTo>
                  <a:pt x="1930" y="3932"/>
                </a:lnTo>
                <a:lnTo>
                  <a:pt x="2028" y="4079"/>
                </a:lnTo>
                <a:lnTo>
                  <a:pt x="3103" y="5447"/>
                </a:lnTo>
                <a:lnTo>
                  <a:pt x="2932" y="5788"/>
                </a:lnTo>
                <a:lnTo>
                  <a:pt x="2785" y="6130"/>
                </a:lnTo>
                <a:lnTo>
                  <a:pt x="2639" y="6497"/>
                </a:lnTo>
                <a:lnTo>
                  <a:pt x="2541" y="6839"/>
                </a:lnTo>
                <a:lnTo>
                  <a:pt x="782" y="7034"/>
                </a:lnTo>
                <a:lnTo>
                  <a:pt x="636" y="7083"/>
                </a:lnTo>
                <a:lnTo>
                  <a:pt x="489" y="7132"/>
                </a:lnTo>
                <a:lnTo>
                  <a:pt x="343" y="7229"/>
                </a:lnTo>
                <a:lnTo>
                  <a:pt x="245" y="7327"/>
                </a:lnTo>
                <a:lnTo>
                  <a:pt x="147" y="7474"/>
                </a:lnTo>
                <a:lnTo>
                  <a:pt x="74" y="7596"/>
                </a:lnTo>
                <a:lnTo>
                  <a:pt x="25" y="7742"/>
                </a:lnTo>
                <a:lnTo>
                  <a:pt x="1" y="7913"/>
                </a:lnTo>
                <a:lnTo>
                  <a:pt x="1" y="9086"/>
                </a:lnTo>
                <a:lnTo>
                  <a:pt x="25" y="9257"/>
                </a:lnTo>
                <a:lnTo>
                  <a:pt x="74" y="9403"/>
                </a:lnTo>
                <a:lnTo>
                  <a:pt x="147" y="9525"/>
                </a:lnTo>
                <a:lnTo>
                  <a:pt x="245" y="9672"/>
                </a:lnTo>
                <a:lnTo>
                  <a:pt x="343" y="9769"/>
                </a:lnTo>
                <a:lnTo>
                  <a:pt x="489" y="9867"/>
                </a:lnTo>
                <a:lnTo>
                  <a:pt x="636" y="9916"/>
                </a:lnTo>
                <a:lnTo>
                  <a:pt x="782" y="9965"/>
                </a:lnTo>
                <a:lnTo>
                  <a:pt x="2541" y="10160"/>
                </a:lnTo>
                <a:lnTo>
                  <a:pt x="2639" y="10502"/>
                </a:lnTo>
                <a:lnTo>
                  <a:pt x="2785" y="10868"/>
                </a:lnTo>
                <a:lnTo>
                  <a:pt x="2932" y="11210"/>
                </a:lnTo>
                <a:lnTo>
                  <a:pt x="3103" y="11552"/>
                </a:lnTo>
                <a:lnTo>
                  <a:pt x="2028" y="12920"/>
                </a:lnTo>
                <a:lnTo>
                  <a:pt x="1930" y="13067"/>
                </a:lnTo>
                <a:lnTo>
                  <a:pt x="1881" y="13213"/>
                </a:lnTo>
                <a:lnTo>
                  <a:pt x="1833" y="13360"/>
                </a:lnTo>
                <a:lnTo>
                  <a:pt x="1833" y="13506"/>
                </a:lnTo>
                <a:lnTo>
                  <a:pt x="1857" y="13677"/>
                </a:lnTo>
                <a:lnTo>
                  <a:pt x="1906" y="13824"/>
                </a:lnTo>
                <a:lnTo>
                  <a:pt x="1979" y="13970"/>
                </a:lnTo>
                <a:lnTo>
                  <a:pt x="2077" y="14092"/>
                </a:lnTo>
                <a:lnTo>
                  <a:pt x="2907" y="14923"/>
                </a:lnTo>
                <a:lnTo>
                  <a:pt x="3029" y="15020"/>
                </a:lnTo>
                <a:lnTo>
                  <a:pt x="3176" y="15094"/>
                </a:lnTo>
                <a:lnTo>
                  <a:pt x="3322" y="15142"/>
                </a:lnTo>
                <a:lnTo>
                  <a:pt x="3493" y="15167"/>
                </a:lnTo>
                <a:lnTo>
                  <a:pt x="3640" y="15167"/>
                </a:lnTo>
                <a:lnTo>
                  <a:pt x="3786" y="15118"/>
                </a:lnTo>
                <a:lnTo>
                  <a:pt x="3933" y="15069"/>
                </a:lnTo>
                <a:lnTo>
                  <a:pt x="4079" y="14996"/>
                </a:lnTo>
                <a:lnTo>
                  <a:pt x="5447" y="13897"/>
                </a:lnTo>
                <a:lnTo>
                  <a:pt x="5789" y="14068"/>
                </a:lnTo>
                <a:lnTo>
                  <a:pt x="6131" y="14214"/>
                </a:lnTo>
                <a:lnTo>
                  <a:pt x="6497" y="14361"/>
                </a:lnTo>
                <a:lnTo>
                  <a:pt x="6839" y="14459"/>
                </a:lnTo>
                <a:lnTo>
                  <a:pt x="7035" y="16217"/>
                </a:lnTo>
                <a:lnTo>
                  <a:pt x="7084" y="16364"/>
                </a:lnTo>
                <a:lnTo>
                  <a:pt x="7132" y="16510"/>
                </a:lnTo>
                <a:lnTo>
                  <a:pt x="7230" y="16657"/>
                </a:lnTo>
                <a:lnTo>
                  <a:pt x="7328" y="16754"/>
                </a:lnTo>
                <a:lnTo>
                  <a:pt x="7474" y="16852"/>
                </a:lnTo>
                <a:lnTo>
                  <a:pt x="7596" y="16925"/>
                </a:lnTo>
                <a:lnTo>
                  <a:pt x="7743" y="16974"/>
                </a:lnTo>
                <a:lnTo>
                  <a:pt x="7914" y="16999"/>
                </a:lnTo>
                <a:lnTo>
                  <a:pt x="9086" y="16999"/>
                </a:lnTo>
                <a:lnTo>
                  <a:pt x="9257" y="16974"/>
                </a:lnTo>
                <a:lnTo>
                  <a:pt x="9404" y="16925"/>
                </a:lnTo>
                <a:lnTo>
                  <a:pt x="9526" y="16852"/>
                </a:lnTo>
                <a:lnTo>
                  <a:pt x="9672" y="16754"/>
                </a:lnTo>
                <a:lnTo>
                  <a:pt x="9770" y="16657"/>
                </a:lnTo>
                <a:lnTo>
                  <a:pt x="9868" y="16510"/>
                </a:lnTo>
                <a:lnTo>
                  <a:pt x="9917" y="16364"/>
                </a:lnTo>
                <a:lnTo>
                  <a:pt x="9965" y="16217"/>
                </a:lnTo>
                <a:lnTo>
                  <a:pt x="10161" y="14459"/>
                </a:lnTo>
                <a:lnTo>
                  <a:pt x="10503" y="14361"/>
                </a:lnTo>
                <a:lnTo>
                  <a:pt x="10869" y="14214"/>
                </a:lnTo>
                <a:lnTo>
                  <a:pt x="11211" y="14068"/>
                </a:lnTo>
                <a:lnTo>
                  <a:pt x="11553" y="13897"/>
                </a:lnTo>
                <a:lnTo>
                  <a:pt x="12921" y="14996"/>
                </a:lnTo>
                <a:lnTo>
                  <a:pt x="13067" y="15069"/>
                </a:lnTo>
                <a:lnTo>
                  <a:pt x="13214" y="15118"/>
                </a:lnTo>
                <a:lnTo>
                  <a:pt x="13360" y="15167"/>
                </a:lnTo>
                <a:lnTo>
                  <a:pt x="13507" y="15167"/>
                </a:lnTo>
                <a:lnTo>
                  <a:pt x="13678" y="15142"/>
                </a:lnTo>
                <a:lnTo>
                  <a:pt x="13824" y="15094"/>
                </a:lnTo>
                <a:lnTo>
                  <a:pt x="13971" y="15020"/>
                </a:lnTo>
                <a:lnTo>
                  <a:pt x="14093" y="14923"/>
                </a:lnTo>
                <a:lnTo>
                  <a:pt x="14923" y="14092"/>
                </a:lnTo>
                <a:lnTo>
                  <a:pt x="15021" y="13970"/>
                </a:lnTo>
                <a:lnTo>
                  <a:pt x="15094" y="13824"/>
                </a:lnTo>
                <a:lnTo>
                  <a:pt x="15143" y="13677"/>
                </a:lnTo>
                <a:lnTo>
                  <a:pt x="15168" y="13506"/>
                </a:lnTo>
                <a:lnTo>
                  <a:pt x="15168" y="13360"/>
                </a:lnTo>
                <a:lnTo>
                  <a:pt x="15119" y="13213"/>
                </a:lnTo>
                <a:lnTo>
                  <a:pt x="15070" y="13067"/>
                </a:lnTo>
                <a:lnTo>
                  <a:pt x="14997" y="12920"/>
                </a:lnTo>
                <a:lnTo>
                  <a:pt x="13898" y="11552"/>
                </a:lnTo>
                <a:lnTo>
                  <a:pt x="14068" y="11210"/>
                </a:lnTo>
                <a:lnTo>
                  <a:pt x="14215" y="10868"/>
                </a:lnTo>
                <a:lnTo>
                  <a:pt x="14362" y="10502"/>
                </a:lnTo>
                <a:lnTo>
                  <a:pt x="14459" y="10160"/>
                </a:lnTo>
                <a:lnTo>
                  <a:pt x="16218" y="9965"/>
                </a:lnTo>
                <a:lnTo>
                  <a:pt x="16364" y="9916"/>
                </a:lnTo>
                <a:lnTo>
                  <a:pt x="16511" y="9867"/>
                </a:lnTo>
                <a:lnTo>
                  <a:pt x="16657" y="9769"/>
                </a:lnTo>
                <a:lnTo>
                  <a:pt x="16755" y="9672"/>
                </a:lnTo>
                <a:lnTo>
                  <a:pt x="16853" y="9525"/>
                </a:lnTo>
                <a:lnTo>
                  <a:pt x="16926" y="9403"/>
                </a:lnTo>
                <a:lnTo>
                  <a:pt x="16975" y="9257"/>
                </a:lnTo>
                <a:lnTo>
                  <a:pt x="16999" y="9086"/>
                </a:lnTo>
                <a:lnTo>
                  <a:pt x="16999" y="7913"/>
                </a:lnTo>
                <a:lnTo>
                  <a:pt x="16975" y="7742"/>
                </a:lnTo>
                <a:lnTo>
                  <a:pt x="16926" y="7596"/>
                </a:lnTo>
                <a:lnTo>
                  <a:pt x="16853" y="7474"/>
                </a:lnTo>
                <a:lnTo>
                  <a:pt x="16755" y="7327"/>
                </a:lnTo>
                <a:lnTo>
                  <a:pt x="16657" y="7229"/>
                </a:lnTo>
                <a:lnTo>
                  <a:pt x="16511" y="7132"/>
                </a:lnTo>
                <a:lnTo>
                  <a:pt x="16364" y="7083"/>
                </a:lnTo>
                <a:lnTo>
                  <a:pt x="16218" y="7034"/>
                </a:lnTo>
                <a:lnTo>
                  <a:pt x="14459" y="6839"/>
                </a:lnTo>
                <a:lnTo>
                  <a:pt x="14362" y="6497"/>
                </a:lnTo>
                <a:lnTo>
                  <a:pt x="14215" y="6130"/>
                </a:lnTo>
                <a:lnTo>
                  <a:pt x="14068" y="5788"/>
                </a:lnTo>
                <a:lnTo>
                  <a:pt x="13898" y="5447"/>
                </a:lnTo>
                <a:lnTo>
                  <a:pt x="14997" y="4079"/>
                </a:lnTo>
                <a:lnTo>
                  <a:pt x="15070" y="3932"/>
                </a:lnTo>
                <a:lnTo>
                  <a:pt x="15119" y="3786"/>
                </a:lnTo>
                <a:lnTo>
                  <a:pt x="15168" y="3639"/>
                </a:lnTo>
                <a:lnTo>
                  <a:pt x="15168" y="3493"/>
                </a:lnTo>
                <a:lnTo>
                  <a:pt x="15143" y="3322"/>
                </a:lnTo>
                <a:lnTo>
                  <a:pt x="15094" y="3175"/>
                </a:lnTo>
                <a:lnTo>
                  <a:pt x="15021" y="3029"/>
                </a:lnTo>
                <a:lnTo>
                  <a:pt x="14923" y="2907"/>
                </a:lnTo>
                <a:lnTo>
                  <a:pt x="14093" y="2076"/>
                </a:lnTo>
                <a:lnTo>
                  <a:pt x="13971" y="1978"/>
                </a:lnTo>
                <a:lnTo>
                  <a:pt x="13824" y="1905"/>
                </a:lnTo>
                <a:lnTo>
                  <a:pt x="13678" y="1856"/>
                </a:lnTo>
                <a:lnTo>
                  <a:pt x="13507" y="1832"/>
                </a:lnTo>
                <a:lnTo>
                  <a:pt x="13360" y="1832"/>
                </a:lnTo>
                <a:lnTo>
                  <a:pt x="13214" y="1881"/>
                </a:lnTo>
                <a:lnTo>
                  <a:pt x="13067" y="1930"/>
                </a:lnTo>
                <a:lnTo>
                  <a:pt x="12921" y="2027"/>
                </a:lnTo>
                <a:lnTo>
                  <a:pt x="11553" y="3102"/>
                </a:lnTo>
                <a:lnTo>
                  <a:pt x="11211" y="2931"/>
                </a:lnTo>
                <a:lnTo>
                  <a:pt x="10869" y="2784"/>
                </a:lnTo>
                <a:lnTo>
                  <a:pt x="10503" y="2638"/>
                </a:lnTo>
                <a:lnTo>
                  <a:pt x="10161" y="2540"/>
                </a:lnTo>
                <a:lnTo>
                  <a:pt x="9965" y="782"/>
                </a:lnTo>
                <a:lnTo>
                  <a:pt x="9917" y="635"/>
                </a:lnTo>
                <a:lnTo>
                  <a:pt x="9868" y="489"/>
                </a:lnTo>
                <a:lnTo>
                  <a:pt x="9770" y="342"/>
                </a:lnTo>
                <a:lnTo>
                  <a:pt x="9672" y="244"/>
                </a:lnTo>
                <a:lnTo>
                  <a:pt x="9526" y="147"/>
                </a:lnTo>
                <a:lnTo>
                  <a:pt x="9404" y="73"/>
                </a:lnTo>
                <a:lnTo>
                  <a:pt x="9257" y="25"/>
                </a:lnTo>
                <a:lnTo>
                  <a:pt x="908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 name="Google Shape;1022;p39"/>
          <p:cNvGrpSpPr/>
          <p:nvPr/>
        </p:nvGrpSpPr>
        <p:grpSpPr>
          <a:xfrm>
            <a:off x="4119930" y="2350499"/>
            <a:ext cx="371187" cy="274618"/>
            <a:chOff x="5255200" y="3006475"/>
            <a:chExt cx="511700" cy="378575"/>
          </a:xfrm>
        </p:grpSpPr>
        <p:sp>
          <p:nvSpPr>
            <p:cNvPr id="1023" name="Google Shape;1023;p39"/>
            <p:cNvSpPr/>
            <p:nvPr/>
          </p:nvSpPr>
          <p:spPr>
            <a:xfrm>
              <a:off x="5255200" y="3006475"/>
              <a:ext cx="349900" cy="349875"/>
            </a:xfrm>
            <a:custGeom>
              <a:avLst/>
              <a:gdLst/>
              <a:ahLst/>
              <a:cxnLst/>
              <a:rect l="l" t="t" r="r" b="b"/>
              <a:pathLst>
                <a:path w="13996" h="13995" extrusionOk="0">
                  <a:moveTo>
                    <a:pt x="6986" y="4714"/>
                  </a:moveTo>
                  <a:lnTo>
                    <a:pt x="7206" y="4738"/>
                  </a:lnTo>
                  <a:lnTo>
                    <a:pt x="7425" y="4763"/>
                  </a:lnTo>
                  <a:lnTo>
                    <a:pt x="7645" y="4812"/>
                  </a:lnTo>
                  <a:lnTo>
                    <a:pt x="7841" y="4885"/>
                  </a:lnTo>
                  <a:lnTo>
                    <a:pt x="8060" y="4983"/>
                  </a:lnTo>
                  <a:lnTo>
                    <a:pt x="8256" y="5105"/>
                  </a:lnTo>
                  <a:lnTo>
                    <a:pt x="8427" y="5227"/>
                  </a:lnTo>
                  <a:lnTo>
                    <a:pt x="8598" y="5398"/>
                  </a:lnTo>
                  <a:lnTo>
                    <a:pt x="8769" y="5569"/>
                  </a:lnTo>
                  <a:lnTo>
                    <a:pt x="8891" y="5740"/>
                  </a:lnTo>
                  <a:lnTo>
                    <a:pt x="9013" y="5935"/>
                  </a:lnTo>
                  <a:lnTo>
                    <a:pt x="9111" y="6155"/>
                  </a:lnTo>
                  <a:lnTo>
                    <a:pt x="9184" y="6350"/>
                  </a:lnTo>
                  <a:lnTo>
                    <a:pt x="9233" y="6570"/>
                  </a:lnTo>
                  <a:lnTo>
                    <a:pt x="9257" y="6790"/>
                  </a:lnTo>
                  <a:lnTo>
                    <a:pt x="9257" y="7010"/>
                  </a:lnTo>
                  <a:lnTo>
                    <a:pt x="9257" y="7229"/>
                  </a:lnTo>
                  <a:lnTo>
                    <a:pt x="9233" y="7425"/>
                  </a:lnTo>
                  <a:lnTo>
                    <a:pt x="9184" y="7645"/>
                  </a:lnTo>
                  <a:lnTo>
                    <a:pt x="9111" y="7864"/>
                  </a:lnTo>
                  <a:lnTo>
                    <a:pt x="9013" y="8060"/>
                  </a:lnTo>
                  <a:lnTo>
                    <a:pt x="8891" y="8255"/>
                  </a:lnTo>
                  <a:lnTo>
                    <a:pt x="8769" y="8451"/>
                  </a:lnTo>
                  <a:lnTo>
                    <a:pt x="8598" y="8622"/>
                  </a:lnTo>
                  <a:lnTo>
                    <a:pt x="8427" y="8768"/>
                  </a:lnTo>
                  <a:lnTo>
                    <a:pt x="8256" y="8915"/>
                  </a:lnTo>
                  <a:lnTo>
                    <a:pt x="8060" y="9012"/>
                  </a:lnTo>
                  <a:lnTo>
                    <a:pt x="7841" y="9110"/>
                  </a:lnTo>
                  <a:lnTo>
                    <a:pt x="7645" y="9183"/>
                  </a:lnTo>
                  <a:lnTo>
                    <a:pt x="7425" y="9232"/>
                  </a:lnTo>
                  <a:lnTo>
                    <a:pt x="7206" y="9257"/>
                  </a:lnTo>
                  <a:lnTo>
                    <a:pt x="6986" y="9281"/>
                  </a:lnTo>
                  <a:lnTo>
                    <a:pt x="6766" y="9257"/>
                  </a:lnTo>
                  <a:lnTo>
                    <a:pt x="6546" y="9232"/>
                  </a:lnTo>
                  <a:lnTo>
                    <a:pt x="6351" y="9183"/>
                  </a:lnTo>
                  <a:lnTo>
                    <a:pt x="6131" y="9110"/>
                  </a:lnTo>
                  <a:lnTo>
                    <a:pt x="5936" y="9012"/>
                  </a:lnTo>
                  <a:lnTo>
                    <a:pt x="5740" y="8915"/>
                  </a:lnTo>
                  <a:lnTo>
                    <a:pt x="5545" y="8768"/>
                  </a:lnTo>
                  <a:lnTo>
                    <a:pt x="5374" y="8622"/>
                  </a:lnTo>
                  <a:lnTo>
                    <a:pt x="5227" y="8451"/>
                  </a:lnTo>
                  <a:lnTo>
                    <a:pt x="5081" y="8255"/>
                  </a:lnTo>
                  <a:lnTo>
                    <a:pt x="4983" y="8060"/>
                  </a:lnTo>
                  <a:lnTo>
                    <a:pt x="4885" y="7864"/>
                  </a:lnTo>
                  <a:lnTo>
                    <a:pt x="4812" y="7645"/>
                  </a:lnTo>
                  <a:lnTo>
                    <a:pt x="4763" y="7425"/>
                  </a:lnTo>
                  <a:lnTo>
                    <a:pt x="4714" y="7229"/>
                  </a:lnTo>
                  <a:lnTo>
                    <a:pt x="4714" y="7010"/>
                  </a:lnTo>
                  <a:lnTo>
                    <a:pt x="4714" y="6790"/>
                  </a:lnTo>
                  <a:lnTo>
                    <a:pt x="4763" y="6570"/>
                  </a:lnTo>
                  <a:lnTo>
                    <a:pt x="4812" y="6350"/>
                  </a:lnTo>
                  <a:lnTo>
                    <a:pt x="4885" y="6155"/>
                  </a:lnTo>
                  <a:lnTo>
                    <a:pt x="4983" y="5935"/>
                  </a:lnTo>
                  <a:lnTo>
                    <a:pt x="5081" y="5740"/>
                  </a:lnTo>
                  <a:lnTo>
                    <a:pt x="5227" y="5569"/>
                  </a:lnTo>
                  <a:lnTo>
                    <a:pt x="5374" y="5398"/>
                  </a:lnTo>
                  <a:lnTo>
                    <a:pt x="5545" y="5227"/>
                  </a:lnTo>
                  <a:lnTo>
                    <a:pt x="5740" y="5105"/>
                  </a:lnTo>
                  <a:lnTo>
                    <a:pt x="5936" y="4983"/>
                  </a:lnTo>
                  <a:lnTo>
                    <a:pt x="6131" y="4885"/>
                  </a:lnTo>
                  <a:lnTo>
                    <a:pt x="6351" y="4812"/>
                  </a:lnTo>
                  <a:lnTo>
                    <a:pt x="6546" y="4763"/>
                  </a:lnTo>
                  <a:lnTo>
                    <a:pt x="6766" y="4738"/>
                  </a:lnTo>
                  <a:lnTo>
                    <a:pt x="6986" y="4714"/>
                  </a:lnTo>
                  <a:close/>
                  <a:moveTo>
                    <a:pt x="6497" y="0"/>
                  </a:moveTo>
                  <a:lnTo>
                    <a:pt x="6375" y="25"/>
                  </a:lnTo>
                  <a:lnTo>
                    <a:pt x="6253" y="49"/>
                  </a:lnTo>
                  <a:lnTo>
                    <a:pt x="6131" y="122"/>
                  </a:lnTo>
                  <a:lnTo>
                    <a:pt x="6033" y="196"/>
                  </a:lnTo>
                  <a:lnTo>
                    <a:pt x="5936" y="293"/>
                  </a:lnTo>
                  <a:lnTo>
                    <a:pt x="5862" y="391"/>
                  </a:lnTo>
                  <a:lnTo>
                    <a:pt x="5813" y="513"/>
                  </a:lnTo>
                  <a:lnTo>
                    <a:pt x="5789" y="635"/>
                  </a:lnTo>
                  <a:lnTo>
                    <a:pt x="5618" y="2076"/>
                  </a:lnTo>
                  <a:lnTo>
                    <a:pt x="5325" y="2174"/>
                  </a:lnTo>
                  <a:lnTo>
                    <a:pt x="5032" y="2296"/>
                  </a:lnTo>
                  <a:lnTo>
                    <a:pt x="4763" y="2418"/>
                  </a:lnTo>
                  <a:lnTo>
                    <a:pt x="4495" y="2565"/>
                  </a:lnTo>
                  <a:lnTo>
                    <a:pt x="3347" y="1661"/>
                  </a:lnTo>
                  <a:lnTo>
                    <a:pt x="3225" y="1588"/>
                  </a:lnTo>
                  <a:lnTo>
                    <a:pt x="3103" y="1539"/>
                  </a:lnTo>
                  <a:lnTo>
                    <a:pt x="2980" y="1514"/>
                  </a:lnTo>
                  <a:lnTo>
                    <a:pt x="2736" y="1514"/>
                  </a:lnTo>
                  <a:lnTo>
                    <a:pt x="2590" y="1563"/>
                  </a:lnTo>
                  <a:lnTo>
                    <a:pt x="2492" y="1637"/>
                  </a:lnTo>
                  <a:lnTo>
                    <a:pt x="2394" y="1710"/>
                  </a:lnTo>
                  <a:lnTo>
                    <a:pt x="1710" y="2394"/>
                  </a:lnTo>
                  <a:lnTo>
                    <a:pt x="1613" y="2491"/>
                  </a:lnTo>
                  <a:lnTo>
                    <a:pt x="1564" y="2614"/>
                  </a:lnTo>
                  <a:lnTo>
                    <a:pt x="1515" y="2736"/>
                  </a:lnTo>
                  <a:lnTo>
                    <a:pt x="1491" y="2858"/>
                  </a:lnTo>
                  <a:lnTo>
                    <a:pt x="1491" y="3004"/>
                  </a:lnTo>
                  <a:lnTo>
                    <a:pt x="1515" y="3126"/>
                  </a:lnTo>
                  <a:lnTo>
                    <a:pt x="1564" y="3249"/>
                  </a:lnTo>
                  <a:lnTo>
                    <a:pt x="1637" y="3346"/>
                  </a:lnTo>
                  <a:lnTo>
                    <a:pt x="2541" y="4494"/>
                  </a:lnTo>
                  <a:lnTo>
                    <a:pt x="2394" y="4763"/>
                  </a:lnTo>
                  <a:lnTo>
                    <a:pt x="2272" y="5056"/>
                  </a:lnTo>
                  <a:lnTo>
                    <a:pt x="2174" y="5349"/>
                  </a:lnTo>
                  <a:lnTo>
                    <a:pt x="2077" y="5642"/>
                  </a:lnTo>
                  <a:lnTo>
                    <a:pt x="636" y="5789"/>
                  </a:lnTo>
                  <a:lnTo>
                    <a:pt x="514" y="5837"/>
                  </a:lnTo>
                  <a:lnTo>
                    <a:pt x="392" y="5886"/>
                  </a:lnTo>
                  <a:lnTo>
                    <a:pt x="269" y="5959"/>
                  </a:lnTo>
                  <a:lnTo>
                    <a:pt x="172" y="6033"/>
                  </a:lnTo>
                  <a:lnTo>
                    <a:pt x="99" y="6155"/>
                  </a:lnTo>
                  <a:lnTo>
                    <a:pt x="50" y="6253"/>
                  </a:lnTo>
                  <a:lnTo>
                    <a:pt x="1" y="6399"/>
                  </a:lnTo>
                  <a:lnTo>
                    <a:pt x="1" y="6521"/>
                  </a:lnTo>
                  <a:lnTo>
                    <a:pt x="1" y="7474"/>
                  </a:lnTo>
                  <a:lnTo>
                    <a:pt x="1" y="7620"/>
                  </a:lnTo>
                  <a:lnTo>
                    <a:pt x="50" y="7742"/>
                  </a:lnTo>
                  <a:lnTo>
                    <a:pt x="99" y="7864"/>
                  </a:lnTo>
                  <a:lnTo>
                    <a:pt x="172" y="7962"/>
                  </a:lnTo>
                  <a:lnTo>
                    <a:pt x="269" y="8060"/>
                  </a:lnTo>
                  <a:lnTo>
                    <a:pt x="392" y="8133"/>
                  </a:lnTo>
                  <a:lnTo>
                    <a:pt x="514" y="8182"/>
                  </a:lnTo>
                  <a:lnTo>
                    <a:pt x="636" y="8206"/>
                  </a:lnTo>
                  <a:lnTo>
                    <a:pt x="2077" y="8377"/>
                  </a:lnTo>
                  <a:lnTo>
                    <a:pt x="2174" y="8670"/>
                  </a:lnTo>
                  <a:lnTo>
                    <a:pt x="2272" y="8939"/>
                  </a:lnTo>
                  <a:lnTo>
                    <a:pt x="2394" y="9232"/>
                  </a:lnTo>
                  <a:lnTo>
                    <a:pt x="2541" y="9501"/>
                  </a:lnTo>
                  <a:lnTo>
                    <a:pt x="1637" y="10649"/>
                  </a:lnTo>
                  <a:lnTo>
                    <a:pt x="1564" y="10771"/>
                  </a:lnTo>
                  <a:lnTo>
                    <a:pt x="1515" y="10893"/>
                  </a:lnTo>
                  <a:lnTo>
                    <a:pt x="1491" y="11015"/>
                  </a:lnTo>
                  <a:lnTo>
                    <a:pt x="1491" y="11137"/>
                  </a:lnTo>
                  <a:lnTo>
                    <a:pt x="1515" y="11259"/>
                  </a:lnTo>
                  <a:lnTo>
                    <a:pt x="1564" y="11381"/>
                  </a:lnTo>
                  <a:lnTo>
                    <a:pt x="1613" y="11504"/>
                  </a:lnTo>
                  <a:lnTo>
                    <a:pt x="1710" y="11601"/>
                  </a:lnTo>
                  <a:lnTo>
                    <a:pt x="2394" y="12285"/>
                  </a:lnTo>
                  <a:lnTo>
                    <a:pt x="2492" y="12383"/>
                  </a:lnTo>
                  <a:lnTo>
                    <a:pt x="2590" y="12432"/>
                  </a:lnTo>
                  <a:lnTo>
                    <a:pt x="2736" y="12480"/>
                  </a:lnTo>
                  <a:lnTo>
                    <a:pt x="2858" y="12505"/>
                  </a:lnTo>
                  <a:lnTo>
                    <a:pt x="2980" y="12505"/>
                  </a:lnTo>
                  <a:lnTo>
                    <a:pt x="3103" y="12456"/>
                  </a:lnTo>
                  <a:lnTo>
                    <a:pt x="3225" y="12407"/>
                  </a:lnTo>
                  <a:lnTo>
                    <a:pt x="3347" y="12358"/>
                  </a:lnTo>
                  <a:lnTo>
                    <a:pt x="4495" y="11455"/>
                  </a:lnTo>
                  <a:lnTo>
                    <a:pt x="4763" y="11577"/>
                  </a:lnTo>
                  <a:lnTo>
                    <a:pt x="5032" y="11723"/>
                  </a:lnTo>
                  <a:lnTo>
                    <a:pt x="5325" y="11821"/>
                  </a:lnTo>
                  <a:lnTo>
                    <a:pt x="5618" y="11919"/>
                  </a:lnTo>
                  <a:lnTo>
                    <a:pt x="5789" y="13360"/>
                  </a:lnTo>
                  <a:lnTo>
                    <a:pt x="5813" y="13482"/>
                  </a:lnTo>
                  <a:lnTo>
                    <a:pt x="5862" y="13604"/>
                  </a:lnTo>
                  <a:lnTo>
                    <a:pt x="5936" y="13726"/>
                  </a:lnTo>
                  <a:lnTo>
                    <a:pt x="6033" y="13824"/>
                  </a:lnTo>
                  <a:lnTo>
                    <a:pt x="6131" y="13897"/>
                  </a:lnTo>
                  <a:lnTo>
                    <a:pt x="6253" y="13946"/>
                  </a:lnTo>
                  <a:lnTo>
                    <a:pt x="6375" y="13995"/>
                  </a:lnTo>
                  <a:lnTo>
                    <a:pt x="7596" y="13995"/>
                  </a:lnTo>
                  <a:lnTo>
                    <a:pt x="7743" y="13946"/>
                  </a:lnTo>
                  <a:lnTo>
                    <a:pt x="7841" y="13897"/>
                  </a:lnTo>
                  <a:lnTo>
                    <a:pt x="7963" y="13824"/>
                  </a:lnTo>
                  <a:lnTo>
                    <a:pt x="8036" y="13726"/>
                  </a:lnTo>
                  <a:lnTo>
                    <a:pt x="8109" y="13604"/>
                  </a:lnTo>
                  <a:lnTo>
                    <a:pt x="8158" y="13482"/>
                  </a:lnTo>
                  <a:lnTo>
                    <a:pt x="8183" y="13360"/>
                  </a:lnTo>
                  <a:lnTo>
                    <a:pt x="8353" y="11919"/>
                  </a:lnTo>
                  <a:lnTo>
                    <a:pt x="8647" y="11821"/>
                  </a:lnTo>
                  <a:lnTo>
                    <a:pt x="8940" y="11723"/>
                  </a:lnTo>
                  <a:lnTo>
                    <a:pt x="9233" y="11577"/>
                  </a:lnTo>
                  <a:lnTo>
                    <a:pt x="9501" y="11455"/>
                  </a:lnTo>
                  <a:lnTo>
                    <a:pt x="10649" y="12358"/>
                  </a:lnTo>
                  <a:lnTo>
                    <a:pt x="10747" y="12407"/>
                  </a:lnTo>
                  <a:lnTo>
                    <a:pt x="10869" y="12456"/>
                  </a:lnTo>
                  <a:lnTo>
                    <a:pt x="10991" y="12505"/>
                  </a:lnTo>
                  <a:lnTo>
                    <a:pt x="11138" y="12505"/>
                  </a:lnTo>
                  <a:lnTo>
                    <a:pt x="11260" y="12480"/>
                  </a:lnTo>
                  <a:lnTo>
                    <a:pt x="11382" y="12432"/>
                  </a:lnTo>
                  <a:lnTo>
                    <a:pt x="11504" y="12383"/>
                  </a:lnTo>
                  <a:lnTo>
                    <a:pt x="11602" y="12285"/>
                  </a:lnTo>
                  <a:lnTo>
                    <a:pt x="12286" y="11601"/>
                  </a:lnTo>
                  <a:lnTo>
                    <a:pt x="12359" y="11504"/>
                  </a:lnTo>
                  <a:lnTo>
                    <a:pt x="12432" y="11381"/>
                  </a:lnTo>
                  <a:lnTo>
                    <a:pt x="12457" y="11259"/>
                  </a:lnTo>
                  <a:lnTo>
                    <a:pt x="12481" y="11137"/>
                  </a:lnTo>
                  <a:lnTo>
                    <a:pt x="12481" y="11015"/>
                  </a:lnTo>
                  <a:lnTo>
                    <a:pt x="12457" y="10893"/>
                  </a:lnTo>
                  <a:lnTo>
                    <a:pt x="12408" y="10771"/>
                  </a:lnTo>
                  <a:lnTo>
                    <a:pt x="12334" y="10649"/>
                  </a:lnTo>
                  <a:lnTo>
                    <a:pt x="11431" y="9501"/>
                  </a:lnTo>
                  <a:lnTo>
                    <a:pt x="11577" y="9232"/>
                  </a:lnTo>
                  <a:lnTo>
                    <a:pt x="11699" y="8939"/>
                  </a:lnTo>
                  <a:lnTo>
                    <a:pt x="11822" y="8670"/>
                  </a:lnTo>
                  <a:lnTo>
                    <a:pt x="11895" y="8377"/>
                  </a:lnTo>
                  <a:lnTo>
                    <a:pt x="13360" y="8206"/>
                  </a:lnTo>
                  <a:lnTo>
                    <a:pt x="13482" y="8182"/>
                  </a:lnTo>
                  <a:lnTo>
                    <a:pt x="13604" y="8133"/>
                  </a:lnTo>
                  <a:lnTo>
                    <a:pt x="13702" y="8060"/>
                  </a:lnTo>
                  <a:lnTo>
                    <a:pt x="13800" y="7962"/>
                  </a:lnTo>
                  <a:lnTo>
                    <a:pt x="13873" y="7864"/>
                  </a:lnTo>
                  <a:lnTo>
                    <a:pt x="13946" y="7742"/>
                  </a:lnTo>
                  <a:lnTo>
                    <a:pt x="13971" y="7620"/>
                  </a:lnTo>
                  <a:lnTo>
                    <a:pt x="13995" y="7474"/>
                  </a:lnTo>
                  <a:lnTo>
                    <a:pt x="13995" y="6521"/>
                  </a:lnTo>
                  <a:lnTo>
                    <a:pt x="13971" y="6399"/>
                  </a:lnTo>
                  <a:lnTo>
                    <a:pt x="13946" y="6253"/>
                  </a:lnTo>
                  <a:lnTo>
                    <a:pt x="13873" y="6155"/>
                  </a:lnTo>
                  <a:lnTo>
                    <a:pt x="13800" y="6033"/>
                  </a:lnTo>
                  <a:lnTo>
                    <a:pt x="13702" y="5959"/>
                  </a:lnTo>
                  <a:lnTo>
                    <a:pt x="13604" y="5886"/>
                  </a:lnTo>
                  <a:lnTo>
                    <a:pt x="13482" y="5837"/>
                  </a:lnTo>
                  <a:lnTo>
                    <a:pt x="13360" y="5789"/>
                  </a:lnTo>
                  <a:lnTo>
                    <a:pt x="11895" y="5642"/>
                  </a:lnTo>
                  <a:lnTo>
                    <a:pt x="11822" y="5349"/>
                  </a:lnTo>
                  <a:lnTo>
                    <a:pt x="11699" y="5056"/>
                  </a:lnTo>
                  <a:lnTo>
                    <a:pt x="11577" y="4763"/>
                  </a:lnTo>
                  <a:lnTo>
                    <a:pt x="11431" y="4494"/>
                  </a:lnTo>
                  <a:lnTo>
                    <a:pt x="12334" y="3346"/>
                  </a:lnTo>
                  <a:lnTo>
                    <a:pt x="12408" y="3249"/>
                  </a:lnTo>
                  <a:lnTo>
                    <a:pt x="12457" y="3126"/>
                  </a:lnTo>
                  <a:lnTo>
                    <a:pt x="12481" y="3004"/>
                  </a:lnTo>
                  <a:lnTo>
                    <a:pt x="12481" y="2858"/>
                  </a:lnTo>
                  <a:lnTo>
                    <a:pt x="12457" y="2736"/>
                  </a:lnTo>
                  <a:lnTo>
                    <a:pt x="12432" y="2614"/>
                  </a:lnTo>
                  <a:lnTo>
                    <a:pt x="12359" y="2491"/>
                  </a:lnTo>
                  <a:lnTo>
                    <a:pt x="12286" y="2394"/>
                  </a:lnTo>
                  <a:lnTo>
                    <a:pt x="11602" y="1710"/>
                  </a:lnTo>
                  <a:lnTo>
                    <a:pt x="11504" y="1637"/>
                  </a:lnTo>
                  <a:lnTo>
                    <a:pt x="11382" y="1563"/>
                  </a:lnTo>
                  <a:lnTo>
                    <a:pt x="11260" y="1514"/>
                  </a:lnTo>
                  <a:lnTo>
                    <a:pt x="10991" y="1514"/>
                  </a:lnTo>
                  <a:lnTo>
                    <a:pt x="10869" y="1539"/>
                  </a:lnTo>
                  <a:lnTo>
                    <a:pt x="10747" y="1588"/>
                  </a:lnTo>
                  <a:lnTo>
                    <a:pt x="10649" y="1661"/>
                  </a:lnTo>
                  <a:lnTo>
                    <a:pt x="9501" y="2565"/>
                  </a:lnTo>
                  <a:lnTo>
                    <a:pt x="9233" y="2418"/>
                  </a:lnTo>
                  <a:lnTo>
                    <a:pt x="8940" y="2296"/>
                  </a:lnTo>
                  <a:lnTo>
                    <a:pt x="8647" y="2174"/>
                  </a:lnTo>
                  <a:lnTo>
                    <a:pt x="8353" y="2076"/>
                  </a:lnTo>
                  <a:lnTo>
                    <a:pt x="8183" y="635"/>
                  </a:lnTo>
                  <a:lnTo>
                    <a:pt x="8158" y="513"/>
                  </a:lnTo>
                  <a:lnTo>
                    <a:pt x="8109" y="391"/>
                  </a:lnTo>
                  <a:lnTo>
                    <a:pt x="8036" y="293"/>
                  </a:lnTo>
                  <a:lnTo>
                    <a:pt x="7963" y="196"/>
                  </a:lnTo>
                  <a:lnTo>
                    <a:pt x="7841" y="122"/>
                  </a:lnTo>
                  <a:lnTo>
                    <a:pt x="7743" y="49"/>
                  </a:lnTo>
                  <a:lnTo>
                    <a:pt x="7596" y="25"/>
                  </a:lnTo>
                  <a:lnTo>
                    <a:pt x="747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9"/>
            <p:cNvSpPr/>
            <p:nvPr/>
          </p:nvSpPr>
          <p:spPr>
            <a:xfrm>
              <a:off x="5567825" y="3185975"/>
              <a:ext cx="199075" cy="199075"/>
            </a:xfrm>
            <a:custGeom>
              <a:avLst/>
              <a:gdLst/>
              <a:ahLst/>
              <a:cxnLst/>
              <a:rect l="l" t="t" r="r" b="b"/>
              <a:pathLst>
                <a:path w="7963" h="7963" extrusionOk="0">
                  <a:moveTo>
                    <a:pt x="3933" y="2296"/>
                  </a:moveTo>
                  <a:lnTo>
                    <a:pt x="4103" y="2321"/>
                  </a:lnTo>
                  <a:lnTo>
                    <a:pt x="4274" y="2321"/>
                  </a:lnTo>
                  <a:lnTo>
                    <a:pt x="4421" y="2370"/>
                  </a:lnTo>
                  <a:lnTo>
                    <a:pt x="4592" y="2419"/>
                  </a:lnTo>
                  <a:lnTo>
                    <a:pt x="4738" y="2492"/>
                  </a:lnTo>
                  <a:lnTo>
                    <a:pt x="4885" y="2565"/>
                  </a:lnTo>
                  <a:lnTo>
                    <a:pt x="5032" y="2663"/>
                  </a:lnTo>
                  <a:lnTo>
                    <a:pt x="5154" y="2785"/>
                  </a:lnTo>
                  <a:lnTo>
                    <a:pt x="5276" y="2883"/>
                  </a:lnTo>
                  <a:lnTo>
                    <a:pt x="5373" y="3029"/>
                  </a:lnTo>
                  <a:lnTo>
                    <a:pt x="5447" y="3151"/>
                  </a:lnTo>
                  <a:lnTo>
                    <a:pt x="5520" y="3298"/>
                  </a:lnTo>
                  <a:lnTo>
                    <a:pt x="5593" y="3444"/>
                  </a:lnTo>
                  <a:lnTo>
                    <a:pt x="5618" y="3615"/>
                  </a:lnTo>
                  <a:lnTo>
                    <a:pt x="5642" y="3762"/>
                  </a:lnTo>
                  <a:lnTo>
                    <a:pt x="5667" y="3933"/>
                  </a:lnTo>
                  <a:lnTo>
                    <a:pt x="5667" y="4079"/>
                  </a:lnTo>
                  <a:lnTo>
                    <a:pt x="5642" y="4250"/>
                  </a:lnTo>
                  <a:lnTo>
                    <a:pt x="5618" y="4421"/>
                  </a:lnTo>
                  <a:lnTo>
                    <a:pt x="5569" y="4568"/>
                  </a:lnTo>
                  <a:lnTo>
                    <a:pt x="5496" y="4739"/>
                  </a:lnTo>
                  <a:lnTo>
                    <a:pt x="5398" y="4885"/>
                  </a:lnTo>
                  <a:lnTo>
                    <a:pt x="5300" y="5007"/>
                  </a:lnTo>
                  <a:lnTo>
                    <a:pt x="5203" y="5154"/>
                  </a:lnTo>
                  <a:lnTo>
                    <a:pt x="5080" y="5252"/>
                  </a:lnTo>
                  <a:lnTo>
                    <a:pt x="4958" y="5349"/>
                  </a:lnTo>
                  <a:lnTo>
                    <a:pt x="4812" y="5447"/>
                  </a:lnTo>
                  <a:lnTo>
                    <a:pt x="4665" y="5520"/>
                  </a:lnTo>
                  <a:lnTo>
                    <a:pt x="4519" y="5569"/>
                  </a:lnTo>
                  <a:lnTo>
                    <a:pt x="4372" y="5618"/>
                  </a:lnTo>
                  <a:lnTo>
                    <a:pt x="4201" y="5642"/>
                  </a:lnTo>
                  <a:lnTo>
                    <a:pt x="4055" y="5667"/>
                  </a:lnTo>
                  <a:lnTo>
                    <a:pt x="3884" y="5642"/>
                  </a:lnTo>
                  <a:lnTo>
                    <a:pt x="3713" y="5642"/>
                  </a:lnTo>
                  <a:lnTo>
                    <a:pt x="3566" y="5594"/>
                  </a:lnTo>
                  <a:lnTo>
                    <a:pt x="3395" y="5545"/>
                  </a:lnTo>
                  <a:lnTo>
                    <a:pt x="3249" y="5471"/>
                  </a:lnTo>
                  <a:lnTo>
                    <a:pt x="3102" y="5398"/>
                  </a:lnTo>
                  <a:lnTo>
                    <a:pt x="2956" y="5300"/>
                  </a:lnTo>
                  <a:lnTo>
                    <a:pt x="2833" y="5178"/>
                  </a:lnTo>
                  <a:lnTo>
                    <a:pt x="2711" y="5081"/>
                  </a:lnTo>
                  <a:lnTo>
                    <a:pt x="2614" y="4934"/>
                  </a:lnTo>
                  <a:lnTo>
                    <a:pt x="2540" y="4812"/>
                  </a:lnTo>
                  <a:lnTo>
                    <a:pt x="2467" y="4665"/>
                  </a:lnTo>
                  <a:lnTo>
                    <a:pt x="2394" y="4519"/>
                  </a:lnTo>
                  <a:lnTo>
                    <a:pt x="2369" y="4348"/>
                  </a:lnTo>
                  <a:lnTo>
                    <a:pt x="2321" y="4201"/>
                  </a:lnTo>
                  <a:lnTo>
                    <a:pt x="2321" y="4030"/>
                  </a:lnTo>
                  <a:lnTo>
                    <a:pt x="2321" y="3884"/>
                  </a:lnTo>
                  <a:lnTo>
                    <a:pt x="2345" y="3713"/>
                  </a:lnTo>
                  <a:lnTo>
                    <a:pt x="2369" y="3542"/>
                  </a:lnTo>
                  <a:lnTo>
                    <a:pt x="2418" y="3395"/>
                  </a:lnTo>
                  <a:lnTo>
                    <a:pt x="2492" y="3224"/>
                  </a:lnTo>
                  <a:lnTo>
                    <a:pt x="2589" y="3078"/>
                  </a:lnTo>
                  <a:lnTo>
                    <a:pt x="2687" y="2956"/>
                  </a:lnTo>
                  <a:lnTo>
                    <a:pt x="2785" y="2809"/>
                  </a:lnTo>
                  <a:lnTo>
                    <a:pt x="2907" y="2712"/>
                  </a:lnTo>
                  <a:lnTo>
                    <a:pt x="3029" y="2614"/>
                  </a:lnTo>
                  <a:lnTo>
                    <a:pt x="3175" y="2516"/>
                  </a:lnTo>
                  <a:lnTo>
                    <a:pt x="3322" y="2443"/>
                  </a:lnTo>
                  <a:lnTo>
                    <a:pt x="3468" y="2394"/>
                  </a:lnTo>
                  <a:lnTo>
                    <a:pt x="3615" y="2345"/>
                  </a:lnTo>
                  <a:lnTo>
                    <a:pt x="3786" y="2321"/>
                  </a:lnTo>
                  <a:lnTo>
                    <a:pt x="3933" y="2296"/>
                  </a:lnTo>
                  <a:close/>
                  <a:moveTo>
                    <a:pt x="3053" y="1"/>
                  </a:moveTo>
                  <a:lnTo>
                    <a:pt x="2980" y="25"/>
                  </a:lnTo>
                  <a:lnTo>
                    <a:pt x="2443" y="196"/>
                  </a:lnTo>
                  <a:lnTo>
                    <a:pt x="2369" y="220"/>
                  </a:lnTo>
                  <a:lnTo>
                    <a:pt x="2296" y="269"/>
                  </a:lnTo>
                  <a:lnTo>
                    <a:pt x="2198" y="391"/>
                  </a:lnTo>
                  <a:lnTo>
                    <a:pt x="2150" y="538"/>
                  </a:lnTo>
                  <a:lnTo>
                    <a:pt x="2150" y="611"/>
                  </a:lnTo>
                  <a:lnTo>
                    <a:pt x="2150" y="684"/>
                  </a:lnTo>
                  <a:lnTo>
                    <a:pt x="2394" y="1832"/>
                  </a:lnTo>
                  <a:lnTo>
                    <a:pt x="2223" y="1954"/>
                  </a:lnTo>
                  <a:lnTo>
                    <a:pt x="2076" y="2101"/>
                  </a:lnTo>
                  <a:lnTo>
                    <a:pt x="1002" y="1686"/>
                  </a:lnTo>
                  <a:lnTo>
                    <a:pt x="928" y="1686"/>
                  </a:lnTo>
                  <a:lnTo>
                    <a:pt x="831" y="1661"/>
                  </a:lnTo>
                  <a:lnTo>
                    <a:pt x="684" y="1710"/>
                  </a:lnTo>
                  <a:lnTo>
                    <a:pt x="562" y="1784"/>
                  </a:lnTo>
                  <a:lnTo>
                    <a:pt x="513" y="1832"/>
                  </a:lnTo>
                  <a:lnTo>
                    <a:pt x="464" y="1906"/>
                  </a:lnTo>
                  <a:lnTo>
                    <a:pt x="220" y="2394"/>
                  </a:lnTo>
                  <a:lnTo>
                    <a:pt x="196" y="2467"/>
                  </a:lnTo>
                  <a:lnTo>
                    <a:pt x="171" y="2541"/>
                  </a:lnTo>
                  <a:lnTo>
                    <a:pt x="196" y="2712"/>
                  </a:lnTo>
                  <a:lnTo>
                    <a:pt x="245" y="2834"/>
                  </a:lnTo>
                  <a:lnTo>
                    <a:pt x="293" y="2907"/>
                  </a:lnTo>
                  <a:lnTo>
                    <a:pt x="367" y="2956"/>
                  </a:lnTo>
                  <a:lnTo>
                    <a:pt x="1344" y="3591"/>
                  </a:lnTo>
                  <a:lnTo>
                    <a:pt x="1319" y="3786"/>
                  </a:lnTo>
                  <a:lnTo>
                    <a:pt x="1295" y="4006"/>
                  </a:lnTo>
                  <a:lnTo>
                    <a:pt x="245" y="4494"/>
                  </a:lnTo>
                  <a:lnTo>
                    <a:pt x="196" y="4519"/>
                  </a:lnTo>
                  <a:lnTo>
                    <a:pt x="123" y="4568"/>
                  </a:lnTo>
                  <a:lnTo>
                    <a:pt x="49" y="4714"/>
                  </a:lnTo>
                  <a:lnTo>
                    <a:pt x="0" y="4861"/>
                  </a:lnTo>
                  <a:lnTo>
                    <a:pt x="25" y="4934"/>
                  </a:lnTo>
                  <a:lnTo>
                    <a:pt x="25" y="5007"/>
                  </a:lnTo>
                  <a:lnTo>
                    <a:pt x="220" y="5545"/>
                  </a:lnTo>
                  <a:lnTo>
                    <a:pt x="245" y="5594"/>
                  </a:lnTo>
                  <a:lnTo>
                    <a:pt x="293" y="5667"/>
                  </a:lnTo>
                  <a:lnTo>
                    <a:pt x="391" y="5764"/>
                  </a:lnTo>
                  <a:lnTo>
                    <a:pt x="538" y="5813"/>
                  </a:lnTo>
                  <a:lnTo>
                    <a:pt x="684" y="5813"/>
                  </a:lnTo>
                  <a:lnTo>
                    <a:pt x="1832" y="5569"/>
                  </a:lnTo>
                  <a:lnTo>
                    <a:pt x="1954" y="5740"/>
                  </a:lnTo>
                  <a:lnTo>
                    <a:pt x="2101" y="5887"/>
                  </a:lnTo>
                  <a:lnTo>
                    <a:pt x="1710" y="6986"/>
                  </a:lnTo>
                  <a:lnTo>
                    <a:pt x="1686" y="7059"/>
                  </a:lnTo>
                  <a:lnTo>
                    <a:pt x="1686" y="7132"/>
                  </a:lnTo>
                  <a:lnTo>
                    <a:pt x="1710" y="7279"/>
                  </a:lnTo>
                  <a:lnTo>
                    <a:pt x="1783" y="7401"/>
                  </a:lnTo>
                  <a:lnTo>
                    <a:pt x="1857" y="7450"/>
                  </a:lnTo>
                  <a:lnTo>
                    <a:pt x="1905" y="7499"/>
                  </a:lnTo>
                  <a:lnTo>
                    <a:pt x="2418" y="7743"/>
                  </a:lnTo>
                  <a:lnTo>
                    <a:pt x="2492" y="7792"/>
                  </a:lnTo>
                  <a:lnTo>
                    <a:pt x="2711" y="7792"/>
                  </a:lnTo>
                  <a:lnTo>
                    <a:pt x="2858" y="7718"/>
                  </a:lnTo>
                  <a:lnTo>
                    <a:pt x="2907" y="7669"/>
                  </a:lnTo>
                  <a:lnTo>
                    <a:pt x="2956" y="7621"/>
                  </a:lnTo>
                  <a:lnTo>
                    <a:pt x="3591" y="6644"/>
                  </a:lnTo>
                  <a:lnTo>
                    <a:pt x="3810" y="6668"/>
                  </a:lnTo>
                  <a:lnTo>
                    <a:pt x="4006" y="6668"/>
                  </a:lnTo>
                  <a:lnTo>
                    <a:pt x="4494" y="7718"/>
                  </a:lnTo>
                  <a:lnTo>
                    <a:pt x="4543" y="7792"/>
                  </a:lnTo>
                  <a:lnTo>
                    <a:pt x="4592" y="7840"/>
                  </a:lnTo>
                  <a:lnTo>
                    <a:pt x="4714" y="7914"/>
                  </a:lnTo>
                  <a:lnTo>
                    <a:pt x="4861" y="7963"/>
                  </a:lnTo>
                  <a:lnTo>
                    <a:pt x="4934" y="7963"/>
                  </a:lnTo>
                  <a:lnTo>
                    <a:pt x="5007" y="7938"/>
                  </a:lnTo>
                  <a:lnTo>
                    <a:pt x="5544" y="7767"/>
                  </a:lnTo>
                  <a:lnTo>
                    <a:pt x="5618" y="7743"/>
                  </a:lnTo>
                  <a:lnTo>
                    <a:pt x="5667" y="7694"/>
                  </a:lnTo>
                  <a:lnTo>
                    <a:pt x="5764" y="7572"/>
                  </a:lnTo>
                  <a:lnTo>
                    <a:pt x="5838" y="7425"/>
                  </a:lnTo>
                  <a:lnTo>
                    <a:pt x="5838" y="7352"/>
                  </a:lnTo>
                  <a:lnTo>
                    <a:pt x="5838" y="7279"/>
                  </a:lnTo>
                  <a:lnTo>
                    <a:pt x="5593" y="6131"/>
                  </a:lnTo>
                  <a:lnTo>
                    <a:pt x="5740" y="6009"/>
                  </a:lnTo>
                  <a:lnTo>
                    <a:pt x="5911" y="5862"/>
                  </a:lnTo>
                  <a:lnTo>
                    <a:pt x="6985" y="6277"/>
                  </a:lnTo>
                  <a:lnTo>
                    <a:pt x="7059" y="6277"/>
                  </a:lnTo>
                  <a:lnTo>
                    <a:pt x="7132" y="6302"/>
                  </a:lnTo>
                  <a:lnTo>
                    <a:pt x="7278" y="6253"/>
                  </a:lnTo>
                  <a:lnTo>
                    <a:pt x="7425" y="6180"/>
                  </a:lnTo>
                  <a:lnTo>
                    <a:pt x="7474" y="6131"/>
                  </a:lnTo>
                  <a:lnTo>
                    <a:pt x="7523" y="6058"/>
                  </a:lnTo>
                  <a:lnTo>
                    <a:pt x="7767" y="5545"/>
                  </a:lnTo>
                  <a:lnTo>
                    <a:pt x="7791" y="5496"/>
                  </a:lnTo>
                  <a:lnTo>
                    <a:pt x="7816" y="5398"/>
                  </a:lnTo>
                  <a:lnTo>
                    <a:pt x="7791" y="5252"/>
                  </a:lnTo>
                  <a:lnTo>
                    <a:pt x="7718" y="5129"/>
                  </a:lnTo>
                  <a:lnTo>
                    <a:pt x="7669" y="5056"/>
                  </a:lnTo>
                  <a:lnTo>
                    <a:pt x="7620" y="5007"/>
                  </a:lnTo>
                  <a:lnTo>
                    <a:pt x="6643" y="4372"/>
                  </a:lnTo>
                  <a:lnTo>
                    <a:pt x="6668" y="4177"/>
                  </a:lnTo>
                  <a:lnTo>
                    <a:pt x="6668" y="3957"/>
                  </a:lnTo>
                  <a:lnTo>
                    <a:pt x="7718" y="3469"/>
                  </a:lnTo>
                  <a:lnTo>
                    <a:pt x="7791" y="3444"/>
                  </a:lnTo>
                  <a:lnTo>
                    <a:pt x="7865" y="3395"/>
                  </a:lnTo>
                  <a:lnTo>
                    <a:pt x="7938" y="3249"/>
                  </a:lnTo>
                  <a:lnTo>
                    <a:pt x="7962" y="3102"/>
                  </a:lnTo>
                  <a:lnTo>
                    <a:pt x="7962" y="3029"/>
                  </a:lnTo>
                  <a:lnTo>
                    <a:pt x="7962" y="2956"/>
                  </a:lnTo>
                  <a:lnTo>
                    <a:pt x="7767" y="2419"/>
                  </a:lnTo>
                  <a:lnTo>
                    <a:pt x="7743" y="2345"/>
                  </a:lnTo>
                  <a:lnTo>
                    <a:pt x="7694" y="2296"/>
                  </a:lnTo>
                  <a:lnTo>
                    <a:pt x="7572" y="2199"/>
                  </a:lnTo>
                  <a:lnTo>
                    <a:pt x="7449" y="2150"/>
                  </a:lnTo>
                  <a:lnTo>
                    <a:pt x="7278" y="2150"/>
                  </a:lnTo>
                  <a:lnTo>
                    <a:pt x="6155" y="2394"/>
                  </a:lnTo>
                  <a:lnTo>
                    <a:pt x="6033" y="2223"/>
                  </a:lnTo>
                  <a:lnTo>
                    <a:pt x="5886" y="2077"/>
                  </a:lnTo>
                  <a:lnTo>
                    <a:pt x="6277" y="978"/>
                  </a:lnTo>
                  <a:lnTo>
                    <a:pt x="6302" y="904"/>
                  </a:lnTo>
                  <a:lnTo>
                    <a:pt x="6302" y="831"/>
                  </a:lnTo>
                  <a:lnTo>
                    <a:pt x="6277" y="684"/>
                  </a:lnTo>
                  <a:lnTo>
                    <a:pt x="6179" y="562"/>
                  </a:lnTo>
                  <a:lnTo>
                    <a:pt x="6131" y="489"/>
                  </a:lnTo>
                  <a:lnTo>
                    <a:pt x="6082" y="465"/>
                  </a:lnTo>
                  <a:lnTo>
                    <a:pt x="5569" y="196"/>
                  </a:lnTo>
                  <a:lnTo>
                    <a:pt x="5496" y="172"/>
                  </a:lnTo>
                  <a:lnTo>
                    <a:pt x="5276" y="172"/>
                  </a:lnTo>
                  <a:lnTo>
                    <a:pt x="5129" y="245"/>
                  </a:lnTo>
                  <a:lnTo>
                    <a:pt x="5080" y="294"/>
                  </a:lnTo>
                  <a:lnTo>
                    <a:pt x="5032" y="343"/>
                  </a:lnTo>
                  <a:lnTo>
                    <a:pt x="4397" y="1319"/>
                  </a:lnTo>
                  <a:lnTo>
                    <a:pt x="4177" y="1295"/>
                  </a:lnTo>
                  <a:lnTo>
                    <a:pt x="3981" y="1295"/>
                  </a:lnTo>
                  <a:lnTo>
                    <a:pt x="3493" y="245"/>
                  </a:lnTo>
                  <a:lnTo>
                    <a:pt x="3444" y="172"/>
                  </a:lnTo>
                  <a:lnTo>
                    <a:pt x="3395" y="123"/>
                  </a:lnTo>
                  <a:lnTo>
                    <a:pt x="3273" y="49"/>
                  </a:lnTo>
                  <a:lnTo>
                    <a:pt x="3127"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 name="Google Shape;1025;p39"/>
          <p:cNvGrpSpPr/>
          <p:nvPr/>
        </p:nvGrpSpPr>
        <p:grpSpPr>
          <a:xfrm>
            <a:off x="3177418" y="2334558"/>
            <a:ext cx="300316" cy="306500"/>
            <a:chOff x="3955900" y="2984500"/>
            <a:chExt cx="414000" cy="422525"/>
          </a:xfrm>
        </p:grpSpPr>
        <p:sp>
          <p:nvSpPr>
            <p:cNvPr id="1026" name="Google Shape;1026;p39"/>
            <p:cNvSpPr/>
            <p:nvPr/>
          </p:nvSpPr>
          <p:spPr>
            <a:xfrm>
              <a:off x="3955900" y="2984500"/>
              <a:ext cx="315700" cy="315675"/>
            </a:xfrm>
            <a:custGeom>
              <a:avLst/>
              <a:gdLst/>
              <a:ahLst/>
              <a:cxnLst/>
              <a:rect l="l" t="t" r="r" b="b"/>
              <a:pathLst>
                <a:path w="12628" h="12627" extrusionOk="0">
                  <a:moveTo>
                    <a:pt x="6302" y="977"/>
                  </a:moveTo>
                  <a:lnTo>
                    <a:pt x="6863" y="1026"/>
                  </a:lnTo>
                  <a:lnTo>
                    <a:pt x="7376" y="1099"/>
                  </a:lnTo>
                  <a:lnTo>
                    <a:pt x="7889" y="1221"/>
                  </a:lnTo>
                  <a:lnTo>
                    <a:pt x="8378" y="1417"/>
                  </a:lnTo>
                  <a:lnTo>
                    <a:pt x="8842" y="1636"/>
                  </a:lnTo>
                  <a:lnTo>
                    <a:pt x="9281" y="1905"/>
                  </a:lnTo>
                  <a:lnTo>
                    <a:pt x="9697" y="2198"/>
                  </a:lnTo>
                  <a:lnTo>
                    <a:pt x="10087" y="2540"/>
                  </a:lnTo>
                  <a:lnTo>
                    <a:pt x="10429" y="2931"/>
                  </a:lnTo>
                  <a:lnTo>
                    <a:pt x="10722" y="3346"/>
                  </a:lnTo>
                  <a:lnTo>
                    <a:pt x="10991" y="3786"/>
                  </a:lnTo>
                  <a:lnTo>
                    <a:pt x="11211" y="4250"/>
                  </a:lnTo>
                  <a:lnTo>
                    <a:pt x="11406" y="4738"/>
                  </a:lnTo>
                  <a:lnTo>
                    <a:pt x="11528" y="5251"/>
                  </a:lnTo>
                  <a:lnTo>
                    <a:pt x="11626" y="5764"/>
                  </a:lnTo>
                  <a:lnTo>
                    <a:pt x="11650" y="6326"/>
                  </a:lnTo>
                  <a:lnTo>
                    <a:pt x="11626" y="6863"/>
                  </a:lnTo>
                  <a:lnTo>
                    <a:pt x="11528" y="7400"/>
                  </a:lnTo>
                  <a:lnTo>
                    <a:pt x="11406" y="7913"/>
                  </a:lnTo>
                  <a:lnTo>
                    <a:pt x="11211" y="8402"/>
                  </a:lnTo>
                  <a:lnTo>
                    <a:pt x="10991" y="8866"/>
                  </a:lnTo>
                  <a:lnTo>
                    <a:pt x="10722" y="9305"/>
                  </a:lnTo>
                  <a:lnTo>
                    <a:pt x="10429" y="9696"/>
                  </a:lnTo>
                  <a:lnTo>
                    <a:pt x="10087" y="10087"/>
                  </a:lnTo>
                  <a:lnTo>
                    <a:pt x="9697" y="10429"/>
                  </a:lnTo>
                  <a:lnTo>
                    <a:pt x="9281" y="10746"/>
                  </a:lnTo>
                  <a:lnTo>
                    <a:pt x="8842" y="11015"/>
                  </a:lnTo>
                  <a:lnTo>
                    <a:pt x="8378" y="11235"/>
                  </a:lnTo>
                  <a:lnTo>
                    <a:pt x="7889" y="11406"/>
                  </a:lnTo>
                  <a:lnTo>
                    <a:pt x="7376" y="11552"/>
                  </a:lnTo>
                  <a:lnTo>
                    <a:pt x="6863" y="11625"/>
                  </a:lnTo>
                  <a:lnTo>
                    <a:pt x="6302" y="11650"/>
                  </a:lnTo>
                  <a:lnTo>
                    <a:pt x="5764" y="11625"/>
                  </a:lnTo>
                  <a:lnTo>
                    <a:pt x="5227" y="11552"/>
                  </a:lnTo>
                  <a:lnTo>
                    <a:pt x="4714" y="11406"/>
                  </a:lnTo>
                  <a:lnTo>
                    <a:pt x="4226" y="11235"/>
                  </a:lnTo>
                  <a:lnTo>
                    <a:pt x="3762" y="11015"/>
                  </a:lnTo>
                  <a:lnTo>
                    <a:pt x="3322" y="10746"/>
                  </a:lnTo>
                  <a:lnTo>
                    <a:pt x="2931" y="10429"/>
                  </a:lnTo>
                  <a:lnTo>
                    <a:pt x="2541" y="10087"/>
                  </a:lnTo>
                  <a:lnTo>
                    <a:pt x="2199" y="9696"/>
                  </a:lnTo>
                  <a:lnTo>
                    <a:pt x="1881" y="9305"/>
                  </a:lnTo>
                  <a:lnTo>
                    <a:pt x="1613" y="8866"/>
                  </a:lnTo>
                  <a:lnTo>
                    <a:pt x="1393" y="8402"/>
                  </a:lnTo>
                  <a:lnTo>
                    <a:pt x="1222" y="7913"/>
                  </a:lnTo>
                  <a:lnTo>
                    <a:pt x="1075" y="7400"/>
                  </a:lnTo>
                  <a:lnTo>
                    <a:pt x="1002" y="6863"/>
                  </a:lnTo>
                  <a:lnTo>
                    <a:pt x="978" y="6326"/>
                  </a:lnTo>
                  <a:lnTo>
                    <a:pt x="1002" y="5764"/>
                  </a:lnTo>
                  <a:lnTo>
                    <a:pt x="1075" y="5251"/>
                  </a:lnTo>
                  <a:lnTo>
                    <a:pt x="1222" y="4738"/>
                  </a:lnTo>
                  <a:lnTo>
                    <a:pt x="1393" y="4250"/>
                  </a:lnTo>
                  <a:lnTo>
                    <a:pt x="1613" y="3786"/>
                  </a:lnTo>
                  <a:lnTo>
                    <a:pt x="1881" y="3346"/>
                  </a:lnTo>
                  <a:lnTo>
                    <a:pt x="2199" y="2931"/>
                  </a:lnTo>
                  <a:lnTo>
                    <a:pt x="2541" y="2540"/>
                  </a:lnTo>
                  <a:lnTo>
                    <a:pt x="2931" y="2198"/>
                  </a:lnTo>
                  <a:lnTo>
                    <a:pt x="3322" y="1905"/>
                  </a:lnTo>
                  <a:lnTo>
                    <a:pt x="3762" y="1636"/>
                  </a:lnTo>
                  <a:lnTo>
                    <a:pt x="4226" y="1417"/>
                  </a:lnTo>
                  <a:lnTo>
                    <a:pt x="4714" y="1221"/>
                  </a:lnTo>
                  <a:lnTo>
                    <a:pt x="5227" y="1099"/>
                  </a:lnTo>
                  <a:lnTo>
                    <a:pt x="5764" y="1026"/>
                  </a:lnTo>
                  <a:lnTo>
                    <a:pt x="6302" y="977"/>
                  </a:lnTo>
                  <a:close/>
                  <a:moveTo>
                    <a:pt x="6302" y="0"/>
                  </a:moveTo>
                  <a:lnTo>
                    <a:pt x="5984" y="24"/>
                  </a:lnTo>
                  <a:lnTo>
                    <a:pt x="5667" y="49"/>
                  </a:lnTo>
                  <a:lnTo>
                    <a:pt x="5349" y="73"/>
                  </a:lnTo>
                  <a:lnTo>
                    <a:pt x="5032" y="147"/>
                  </a:lnTo>
                  <a:lnTo>
                    <a:pt x="4739" y="220"/>
                  </a:lnTo>
                  <a:lnTo>
                    <a:pt x="4446" y="293"/>
                  </a:lnTo>
                  <a:lnTo>
                    <a:pt x="4153" y="391"/>
                  </a:lnTo>
                  <a:lnTo>
                    <a:pt x="3859" y="513"/>
                  </a:lnTo>
                  <a:lnTo>
                    <a:pt x="3566" y="635"/>
                  </a:lnTo>
                  <a:lnTo>
                    <a:pt x="3298" y="782"/>
                  </a:lnTo>
                  <a:lnTo>
                    <a:pt x="3029" y="928"/>
                  </a:lnTo>
                  <a:lnTo>
                    <a:pt x="2785" y="1075"/>
                  </a:lnTo>
                  <a:lnTo>
                    <a:pt x="2296" y="1441"/>
                  </a:lnTo>
                  <a:lnTo>
                    <a:pt x="1857" y="1856"/>
                  </a:lnTo>
                  <a:lnTo>
                    <a:pt x="1442" y="2296"/>
                  </a:lnTo>
                  <a:lnTo>
                    <a:pt x="1075" y="2784"/>
                  </a:lnTo>
                  <a:lnTo>
                    <a:pt x="904" y="3053"/>
                  </a:lnTo>
                  <a:lnTo>
                    <a:pt x="758" y="3322"/>
                  </a:lnTo>
                  <a:lnTo>
                    <a:pt x="611" y="3590"/>
                  </a:lnTo>
                  <a:lnTo>
                    <a:pt x="489" y="3859"/>
                  </a:lnTo>
                  <a:lnTo>
                    <a:pt x="391" y="4152"/>
                  </a:lnTo>
                  <a:lnTo>
                    <a:pt x="294" y="4445"/>
                  </a:lnTo>
                  <a:lnTo>
                    <a:pt x="196" y="4738"/>
                  </a:lnTo>
                  <a:lnTo>
                    <a:pt x="123" y="5056"/>
                  </a:lnTo>
                  <a:lnTo>
                    <a:pt x="74" y="5349"/>
                  </a:lnTo>
                  <a:lnTo>
                    <a:pt x="25" y="5666"/>
                  </a:lnTo>
                  <a:lnTo>
                    <a:pt x="1" y="5984"/>
                  </a:lnTo>
                  <a:lnTo>
                    <a:pt x="1" y="6326"/>
                  </a:lnTo>
                  <a:lnTo>
                    <a:pt x="1" y="6643"/>
                  </a:lnTo>
                  <a:lnTo>
                    <a:pt x="25" y="6961"/>
                  </a:lnTo>
                  <a:lnTo>
                    <a:pt x="74" y="7278"/>
                  </a:lnTo>
                  <a:lnTo>
                    <a:pt x="123" y="7596"/>
                  </a:lnTo>
                  <a:lnTo>
                    <a:pt x="196" y="7889"/>
                  </a:lnTo>
                  <a:lnTo>
                    <a:pt x="294" y="8206"/>
                  </a:lnTo>
                  <a:lnTo>
                    <a:pt x="391" y="8499"/>
                  </a:lnTo>
                  <a:lnTo>
                    <a:pt x="489" y="8768"/>
                  </a:lnTo>
                  <a:lnTo>
                    <a:pt x="611" y="9061"/>
                  </a:lnTo>
                  <a:lnTo>
                    <a:pt x="758" y="9330"/>
                  </a:lnTo>
                  <a:lnTo>
                    <a:pt x="904" y="9598"/>
                  </a:lnTo>
                  <a:lnTo>
                    <a:pt x="1075" y="9843"/>
                  </a:lnTo>
                  <a:lnTo>
                    <a:pt x="1442" y="10331"/>
                  </a:lnTo>
                  <a:lnTo>
                    <a:pt x="1857" y="10771"/>
                  </a:lnTo>
                  <a:lnTo>
                    <a:pt x="2296" y="11186"/>
                  </a:lnTo>
                  <a:lnTo>
                    <a:pt x="2785" y="11552"/>
                  </a:lnTo>
                  <a:lnTo>
                    <a:pt x="3029" y="11723"/>
                  </a:lnTo>
                  <a:lnTo>
                    <a:pt x="3298" y="11870"/>
                  </a:lnTo>
                  <a:lnTo>
                    <a:pt x="3566" y="12016"/>
                  </a:lnTo>
                  <a:lnTo>
                    <a:pt x="3859" y="12138"/>
                  </a:lnTo>
                  <a:lnTo>
                    <a:pt x="4153" y="12236"/>
                  </a:lnTo>
                  <a:lnTo>
                    <a:pt x="4446" y="12334"/>
                  </a:lnTo>
                  <a:lnTo>
                    <a:pt x="4739" y="12431"/>
                  </a:lnTo>
                  <a:lnTo>
                    <a:pt x="5032" y="12505"/>
                  </a:lnTo>
                  <a:lnTo>
                    <a:pt x="5349" y="12553"/>
                  </a:lnTo>
                  <a:lnTo>
                    <a:pt x="5667" y="12602"/>
                  </a:lnTo>
                  <a:lnTo>
                    <a:pt x="5984" y="12627"/>
                  </a:lnTo>
                  <a:lnTo>
                    <a:pt x="6644" y="12627"/>
                  </a:lnTo>
                  <a:lnTo>
                    <a:pt x="6961" y="12602"/>
                  </a:lnTo>
                  <a:lnTo>
                    <a:pt x="7279" y="12553"/>
                  </a:lnTo>
                  <a:lnTo>
                    <a:pt x="7572" y="12505"/>
                  </a:lnTo>
                  <a:lnTo>
                    <a:pt x="7889" y="12431"/>
                  </a:lnTo>
                  <a:lnTo>
                    <a:pt x="8182" y="12334"/>
                  </a:lnTo>
                  <a:lnTo>
                    <a:pt x="8475" y="12236"/>
                  </a:lnTo>
                  <a:lnTo>
                    <a:pt x="8768" y="12138"/>
                  </a:lnTo>
                  <a:lnTo>
                    <a:pt x="9037" y="12016"/>
                  </a:lnTo>
                  <a:lnTo>
                    <a:pt x="9306" y="11870"/>
                  </a:lnTo>
                  <a:lnTo>
                    <a:pt x="9574" y="11723"/>
                  </a:lnTo>
                  <a:lnTo>
                    <a:pt x="9843" y="11552"/>
                  </a:lnTo>
                  <a:lnTo>
                    <a:pt x="10332" y="11186"/>
                  </a:lnTo>
                  <a:lnTo>
                    <a:pt x="10771" y="10771"/>
                  </a:lnTo>
                  <a:lnTo>
                    <a:pt x="11186" y="10331"/>
                  </a:lnTo>
                  <a:lnTo>
                    <a:pt x="11553" y="9843"/>
                  </a:lnTo>
                  <a:lnTo>
                    <a:pt x="11699" y="9598"/>
                  </a:lnTo>
                  <a:lnTo>
                    <a:pt x="11846" y="9330"/>
                  </a:lnTo>
                  <a:lnTo>
                    <a:pt x="11992" y="9061"/>
                  </a:lnTo>
                  <a:lnTo>
                    <a:pt x="12114" y="8768"/>
                  </a:lnTo>
                  <a:lnTo>
                    <a:pt x="12237" y="8499"/>
                  </a:lnTo>
                  <a:lnTo>
                    <a:pt x="12334" y="8206"/>
                  </a:lnTo>
                  <a:lnTo>
                    <a:pt x="12432" y="7889"/>
                  </a:lnTo>
                  <a:lnTo>
                    <a:pt x="12481" y="7596"/>
                  </a:lnTo>
                  <a:lnTo>
                    <a:pt x="12554" y="7278"/>
                  </a:lnTo>
                  <a:lnTo>
                    <a:pt x="12578" y="6961"/>
                  </a:lnTo>
                  <a:lnTo>
                    <a:pt x="12603" y="6643"/>
                  </a:lnTo>
                  <a:lnTo>
                    <a:pt x="12627" y="6326"/>
                  </a:lnTo>
                  <a:lnTo>
                    <a:pt x="12603" y="5984"/>
                  </a:lnTo>
                  <a:lnTo>
                    <a:pt x="12578" y="5666"/>
                  </a:lnTo>
                  <a:lnTo>
                    <a:pt x="12554" y="5349"/>
                  </a:lnTo>
                  <a:lnTo>
                    <a:pt x="12481" y="5056"/>
                  </a:lnTo>
                  <a:lnTo>
                    <a:pt x="12432" y="4738"/>
                  </a:lnTo>
                  <a:lnTo>
                    <a:pt x="12334" y="4445"/>
                  </a:lnTo>
                  <a:lnTo>
                    <a:pt x="12237" y="4152"/>
                  </a:lnTo>
                  <a:lnTo>
                    <a:pt x="12114" y="3859"/>
                  </a:lnTo>
                  <a:lnTo>
                    <a:pt x="11992" y="3590"/>
                  </a:lnTo>
                  <a:lnTo>
                    <a:pt x="11846" y="3322"/>
                  </a:lnTo>
                  <a:lnTo>
                    <a:pt x="11699" y="3053"/>
                  </a:lnTo>
                  <a:lnTo>
                    <a:pt x="11553" y="2784"/>
                  </a:lnTo>
                  <a:lnTo>
                    <a:pt x="11186" y="2296"/>
                  </a:lnTo>
                  <a:lnTo>
                    <a:pt x="10771" y="1856"/>
                  </a:lnTo>
                  <a:lnTo>
                    <a:pt x="10332" y="1441"/>
                  </a:lnTo>
                  <a:lnTo>
                    <a:pt x="9843" y="1075"/>
                  </a:lnTo>
                  <a:lnTo>
                    <a:pt x="9574" y="928"/>
                  </a:lnTo>
                  <a:lnTo>
                    <a:pt x="9306" y="782"/>
                  </a:lnTo>
                  <a:lnTo>
                    <a:pt x="9037" y="635"/>
                  </a:lnTo>
                  <a:lnTo>
                    <a:pt x="8768" y="513"/>
                  </a:lnTo>
                  <a:lnTo>
                    <a:pt x="8475" y="391"/>
                  </a:lnTo>
                  <a:lnTo>
                    <a:pt x="8182" y="293"/>
                  </a:lnTo>
                  <a:lnTo>
                    <a:pt x="7889" y="220"/>
                  </a:lnTo>
                  <a:lnTo>
                    <a:pt x="7572" y="147"/>
                  </a:lnTo>
                  <a:lnTo>
                    <a:pt x="7279" y="73"/>
                  </a:lnTo>
                  <a:lnTo>
                    <a:pt x="6961" y="49"/>
                  </a:lnTo>
                  <a:lnTo>
                    <a:pt x="6644" y="24"/>
                  </a:lnTo>
                  <a:lnTo>
                    <a:pt x="630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9"/>
            <p:cNvSpPr/>
            <p:nvPr/>
          </p:nvSpPr>
          <p:spPr>
            <a:xfrm>
              <a:off x="3992525" y="3021125"/>
              <a:ext cx="242425" cy="242425"/>
            </a:xfrm>
            <a:custGeom>
              <a:avLst/>
              <a:gdLst/>
              <a:ahLst/>
              <a:cxnLst/>
              <a:rect l="l" t="t" r="r" b="b"/>
              <a:pathLst>
                <a:path w="9697" h="9697" extrusionOk="0">
                  <a:moveTo>
                    <a:pt x="4934" y="1466"/>
                  </a:moveTo>
                  <a:lnTo>
                    <a:pt x="5008" y="1490"/>
                  </a:lnTo>
                  <a:lnTo>
                    <a:pt x="5081" y="1539"/>
                  </a:lnTo>
                  <a:lnTo>
                    <a:pt x="5154" y="1588"/>
                  </a:lnTo>
                  <a:lnTo>
                    <a:pt x="5203" y="1637"/>
                  </a:lnTo>
                  <a:lnTo>
                    <a:pt x="5252" y="1734"/>
                  </a:lnTo>
                  <a:lnTo>
                    <a:pt x="5276" y="1808"/>
                  </a:lnTo>
                  <a:lnTo>
                    <a:pt x="5276" y="1905"/>
                  </a:lnTo>
                  <a:lnTo>
                    <a:pt x="5276" y="1979"/>
                  </a:lnTo>
                  <a:lnTo>
                    <a:pt x="5252" y="2076"/>
                  </a:lnTo>
                  <a:lnTo>
                    <a:pt x="5203" y="2150"/>
                  </a:lnTo>
                  <a:lnTo>
                    <a:pt x="5154" y="2198"/>
                  </a:lnTo>
                  <a:lnTo>
                    <a:pt x="5081" y="2247"/>
                  </a:lnTo>
                  <a:lnTo>
                    <a:pt x="5008" y="2296"/>
                  </a:lnTo>
                  <a:lnTo>
                    <a:pt x="4934" y="2321"/>
                  </a:lnTo>
                  <a:lnTo>
                    <a:pt x="4837" y="2345"/>
                  </a:lnTo>
                  <a:lnTo>
                    <a:pt x="4593" y="2345"/>
                  </a:lnTo>
                  <a:lnTo>
                    <a:pt x="4348" y="2394"/>
                  </a:lnTo>
                  <a:lnTo>
                    <a:pt x="4104" y="2443"/>
                  </a:lnTo>
                  <a:lnTo>
                    <a:pt x="3860" y="2540"/>
                  </a:lnTo>
                  <a:lnTo>
                    <a:pt x="3640" y="2638"/>
                  </a:lnTo>
                  <a:lnTo>
                    <a:pt x="3445" y="2760"/>
                  </a:lnTo>
                  <a:lnTo>
                    <a:pt x="3249" y="2907"/>
                  </a:lnTo>
                  <a:lnTo>
                    <a:pt x="3054" y="3078"/>
                  </a:lnTo>
                  <a:lnTo>
                    <a:pt x="2907" y="3249"/>
                  </a:lnTo>
                  <a:lnTo>
                    <a:pt x="2761" y="3444"/>
                  </a:lnTo>
                  <a:lnTo>
                    <a:pt x="2639" y="3664"/>
                  </a:lnTo>
                  <a:lnTo>
                    <a:pt x="2517" y="3884"/>
                  </a:lnTo>
                  <a:lnTo>
                    <a:pt x="2443" y="4103"/>
                  </a:lnTo>
                  <a:lnTo>
                    <a:pt x="2370" y="4348"/>
                  </a:lnTo>
                  <a:lnTo>
                    <a:pt x="2346" y="4592"/>
                  </a:lnTo>
                  <a:lnTo>
                    <a:pt x="2321" y="4861"/>
                  </a:lnTo>
                  <a:lnTo>
                    <a:pt x="2321" y="4934"/>
                  </a:lnTo>
                  <a:lnTo>
                    <a:pt x="2297" y="5032"/>
                  </a:lnTo>
                  <a:lnTo>
                    <a:pt x="2248" y="5105"/>
                  </a:lnTo>
                  <a:lnTo>
                    <a:pt x="2199" y="5154"/>
                  </a:lnTo>
                  <a:lnTo>
                    <a:pt x="2126" y="5227"/>
                  </a:lnTo>
                  <a:lnTo>
                    <a:pt x="2053" y="5251"/>
                  </a:lnTo>
                  <a:lnTo>
                    <a:pt x="1979" y="5276"/>
                  </a:lnTo>
                  <a:lnTo>
                    <a:pt x="1882" y="5300"/>
                  </a:lnTo>
                  <a:lnTo>
                    <a:pt x="1808" y="5276"/>
                  </a:lnTo>
                  <a:lnTo>
                    <a:pt x="1711" y="5251"/>
                  </a:lnTo>
                  <a:lnTo>
                    <a:pt x="1637" y="5227"/>
                  </a:lnTo>
                  <a:lnTo>
                    <a:pt x="1564" y="5154"/>
                  </a:lnTo>
                  <a:lnTo>
                    <a:pt x="1515" y="5105"/>
                  </a:lnTo>
                  <a:lnTo>
                    <a:pt x="1491" y="5032"/>
                  </a:lnTo>
                  <a:lnTo>
                    <a:pt x="1466" y="4934"/>
                  </a:lnTo>
                  <a:lnTo>
                    <a:pt x="1442" y="4861"/>
                  </a:lnTo>
                  <a:lnTo>
                    <a:pt x="1466" y="4494"/>
                  </a:lnTo>
                  <a:lnTo>
                    <a:pt x="1515" y="4177"/>
                  </a:lnTo>
                  <a:lnTo>
                    <a:pt x="1588" y="3835"/>
                  </a:lnTo>
                  <a:lnTo>
                    <a:pt x="1711" y="3542"/>
                  </a:lnTo>
                  <a:lnTo>
                    <a:pt x="1857" y="3224"/>
                  </a:lnTo>
                  <a:lnTo>
                    <a:pt x="2028" y="2956"/>
                  </a:lnTo>
                  <a:lnTo>
                    <a:pt x="2223" y="2687"/>
                  </a:lnTo>
                  <a:lnTo>
                    <a:pt x="2443" y="2443"/>
                  </a:lnTo>
                  <a:lnTo>
                    <a:pt x="2688" y="2223"/>
                  </a:lnTo>
                  <a:lnTo>
                    <a:pt x="2956" y="2028"/>
                  </a:lnTo>
                  <a:lnTo>
                    <a:pt x="3225" y="1857"/>
                  </a:lnTo>
                  <a:lnTo>
                    <a:pt x="3518" y="1710"/>
                  </a:lnTo>
                  <a:lnTo>
                    <a:pt x="3835" y="1612"/>
                  </a:lnTo>
                  <a:lnTo>
                    <a:pt x="4153" y="1515"/>
                  </a:lnTo>
                  <a:lnTo>
                    <a:pt x="4495" y="1466"/>
                  </a:lnTo>
                  <a:close/>
                  <a:moveTo>
                    <a:pt x="4837" y="0"/>
                  </a:moveTo>
                  <a:lnTo>
                    <a:pt x="4348" y="25"/>
                  </a:lnTo>
                  <a:lnTo>
                    <a:pt x="3860" y="98"/>
                  </a:lnTo>
                  <a:lnTo>
                    <a:pt x="3396" y="220"/>
                  </a:lnTo>
                  <a:lnTo>
                    <a:pt x="2956" y="391"/>
                  </a:lnTo>
                  <a:lnTo>
                    <a:pt x="2541" y="587"/>
                  </a:lnTo>
                  <a:lnTo>
                    <a:pt x="2150" y="831"/>
                  </a:lnTo>
                  <a:lnTo>
                    <a:pt x="1759" y="1124"/>
                  </a:lnTo>
                  <a:lnTo>
                    <a:pt x="1418" y="1441"/>
                  </a:lnTo>
                  <a:lnTo>
                    <a:pt x="1100" y="1783"/>
                  </a:lnTo>
                  <a:lnTo>
                    <a:pt x="831" y="2150"/>
                  </a:lnTo>
                  <a:lnTo>
                    <a:pt x="587" y="2540"/>
                  </a:lnTo>
                  <a:lnTo>
                    <a:pt x="392" y="2980"/>
                  </a:lnTo>
                  <a:lnTo>
                    <a:pt x="221" y="3420"/>
                  </a:lnTo>
                  <a:lnTo>
                    <a:pt x="99" y="3884"/>
                  </a:lnTo>
                  <a:lnTo>
                    <a:pt x="25" y="4348"/>
                  </a:lnTo>
                  <a:lnTo>
                    <a:pt x="1" y="4861"/>
                  </a:lnTo>
                  <a:lnTo>
                    <a:pt x="25" y="5349"/>
                  </a:lnTo>
                  <a:lnTo>
                    <a:pt x="99" y="5838"/>
                  </a:lnTo>
                  <a:lnTo>
                    <a:pt x="221" y="6302"/>
                  </a:lnTo>
                  <a:lnTo>
                    <a:pt x="392" y="6741"/>
                  </a:lnTo>
                  <a:lnTo>
                    <a:pt x="587" y="7156"/>
                  </a:lnTo>
                  <a:lnTo>
                    <a:pt x="831" y="7547"/>
                  </a:lnTo>
                  <a:lnTo>
                    <a:pt x="1100" y="7938"/>
                  </a:lnTo>
                  <a:lnTo>
                    <a:pt x="1418" y="8280"/>
                  </a:lnTo>
                  <a:lnTo>
                    <a:pt x="1759" y="8597"/>
                  </a:lnTo>
                  <a:lnTo>
                    <a:pt x="2150" y="8866"/>
                  </a:lnTo>
                  <a:lnTo>
                    <a:pt x="2541" y="9110"/>
                  </a:lnTo>
                  <a:lnTo>
                    <a:pt x="2956" y="9306"/>
                  </a:lnTo>
                  <a:lnTo>
                    <a:pt x="3396" y="9477"/>
                  </a:lnTo>
                  <a:lnTo>
                    <a:pt x="3860" y="9599"/>
                  </a:lnTo>
                  <a:lnTo>
                    <a:pt x="4348" y="9672"/>
                  </a:lnTo>
                  <a:lnTo>
                    <a:pt x="4837" y="9696"/>
                  </a:lnTo>
                  <a:lnTo>
                    <a:pt x="5350" y="9672"/>
                  </a:lnTo>
                  <a:lnTo>
                    <a:pt x="5814" y="9599"/>
                  </a:lnTo>
                  <a:lnTo>
                    <a:pt x="6278" y="9477"/>
                  </a:lnTo>
                  <a:lnTo>
                    <a:pt x="6717" y="9306"/>
                  </a:lnTo>
                  <a:lnTo>
                    <a:pt x="7157" y="9110"/>
                  </a:lnTo>
                  <a:lnTo>
                    <a:pt x="7548" y="8866"/>
                  </a:lnTo>
                  <a:lnTo>
                    <a:pt x="7914" y="8597"/>
                  </a:lnTo>
                  <a:lnTo>
                    <a:pt x="8256" y="8280"/>
                  </a:lnTo>
                  <a:lnTo>
                    <a:pt x="8573" y="7938"/>
                  </a:lnTo>
                  <a:lnTo>
                    <a:pt x="8867" y="7547"/>
                  </a:lnTo>
                  <a:lnTo>
                    <a:pt x="9111" y="7156"/>
                  </a:lnTo>
                  <a:lnTo>
                    <a:pt x="9306" y="6741"/>
                  </a:lnTo>
                  <a:lnTo>
                    <a:pt x="9477" y="6302"/>
                  </a:lnTo>
                  <a:lnTo>
                    <a:pt x="9599" y="5838"/>
                  </a:lnTo>
                  <a:lnTo>
                    <a:pt x="9673" y="5349"/>
                  </a:lnTo>
                  <a:lnTo>
                    <a:pt x="9697" y="4861"/>
                  </a:lnTo>
                  <a:lnTo>
                    <a:pt x="9673" y="4348"/>
                  </a:lnTo>
                  <a:lnTo>
                    <a:pt x="9599" y="3884"/>
                  </a:lnTo>
                  <a:lnTo>
                    <a:pt x="9477" y="3420"/>
                  </a:lnTo>
                  <a:lnTo>
                    <a:pt x="9306" y="2980"/>
                  </a:lnTo>
                  <a:lnTo>
                    <a:pt x="9111" y="2540"/>
                  </a:lnTo>
                  <a:lnTo>
                    <a:pt x="8867" y="2150"/>
                  </a:lnTo>
                  <a:lnTo>
                    <a:pt x="8573" y="1783"/>
                  </a:lnTo>
                  <a:lnTo>
                    <a:pt x="8256" y="1441"/>
                  </a:lnTo>
                  <a:lnTo>
                    <a:pt x="7914" y="1124"/>
                  </a:lnTo>
                  <a:lnTo>
                    <a:pt x="7548" y="831"/>
                  </a:lnTo>
                  <a:lnTo>
                    <a:pt x="7157" y="587"/>
                  </a:lnTo>
                  <a:lnTo>
                    <a:pt x="6717" y="391"/>
                  </a:lnTo>
                  <a:lnTo>
                    <a:pt x="6278" y="220"/>
                  </a:lnTo>
                  <a:lnTo>
                    <a:pt x="5814" y="98"/>
                  </a:lnTo>
                  <a:lnTo>
                    <a:pt x="5350" y="25"/>
                  </a:lnTo>
                  <a:lnTo>
                    <a:pt x="483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9"/>
            <p:cNvSpPr/>
            <p:nvPr/>
          </p:nvSpPr>
          <p:spPr>
            <a:xfrm>
              <a:off x="4215400" y="3253150"/>
              <a:ext cx="154500" cy="153875"/>
            </a:xfrm>
            <a:custGeom>
              <a:avLst/>
              <a:gdLst/>
              <a:ahLst/>
              <a:cxnLst/>
              <a:rect l="l" t="t" r="r" b="b"/>
              <a:pathLst>
                <a:path w="6180" h="6155" extrusionOk="0">
                  <a:moveTo>
                    <a:pt x="1075" y="0"/>
                  </a:moveTo>
                  <a:lnTo>
                    <a:pt x="831" y="269"/>
                  </a:lnTo>
                  <a:lnTo>
                    <a:pt x="562" y="537"/>
                  </a:lnTo>
                  <a:lnTo>
                    <a:pt x="293" y="782"/>
                  </a:lnTo>
                  <a:lnTo>
                    <a:pt x="0" y="1026"/>
                  </a:lnTo>
                  <a:lnTo>
                    <a:pt x="4983" y="6008"/>
                  </a:lnTo>
                  <a:lnTo>
                    <a:pt x="5056" y="6057"/>
                  </a:lnTo>
                  <a:lnTo>
                    <a:pt x="5129" y="6106"/>
                  </a:lnTo>
                  <a:lnTo>
                    <a:pt x="5227" y="6130"/>
                  </a:lnTo>
                  <a:lnTo>
                    <a:pt x="5325" y="6155"/>
                  </a:lnTo>
                  <a:lnTo>
                    <a:pt x="5422" y="6130"/>
                  </a:lnTo>
                  <a:lnTo>
                    <a:pt x="5496" y="6106"/>
                  </a:lnTo>
                  <a:lnTo>
                    <a:pt x="5593" y="6057"/>
                  </a:lnTo>
                  <a:lnTo>
                    <a:pt x="5667" y="6008"/>
                  </a:lnTo>
                  <a:lnTo>
                    <a:pt x="6033" y="5642"/>
                  </a:lnTo>
                  <a:lnTo>
                    <a:pt x="6106" y="5569"/>
                  </a:lnTo>
                  <a:lnTo>
                    <a:pt x="6155" y="5471"/>
                  </a:lnTo>
                  <a:lnTo>
                    <a:pt x="6179" y="5373"/>
                  </a:lnTo>
                  <a:lnTo>
                    <a:pt x="6179" y="5300"/>
                  </a:lnTo>
                  <a:lnTo>
                    <a:pt x="6179" y="5202"/>
                  </a:lnTo>
                  <a:lnTo>
                    <a:pt x="6155" y="5105"/>
                  </a:lnTo>
                  <a:lnTo>
                    <a:pt x="6106" y="5031"/>
                  </a:lnTo>
                  <a:lnTo>
                    <a:pt x="6033" y="4934"/>
                  </a:lnTo>
                  <a:lnTo>
                    <a:pt x="1075"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 name="Google Shape;1029;p39"/>
          <p:cNvSpPr/>
          <p:nvPr/>
        </p:nvSpPr>
        <p:spPr>
          <a:xfrm>
            <a:off x="716650" y="2845056"/>
            <a:ext cx="335733" cy="263991"/>
          </a:xfrm>
          <a:custGeom>
            <a:avLst/>
            <a:gdLst/>
            <a:ahLst/>
            <a:cxnLst/>
            <a:rect l="l" t="t" r="r" b="b"/>
            <a:pathLst>
              <a:path w="18513" h="14557" extrusionOk="0">
                <a:moveTo>
                  <a:pt x="9159" y="2125"/>
                </a:moveTo>
                <a:lnTo>
                  <a:pt x="9403" y="2150"/>
                </a:lnTo>
                <a:lnTo>
                  <a:pt x="9672" y="2198"/>
                </a:lnTo>
                <a:lnTo>
                  <a:pt x="9916" y="2272"/>
                </a:lnTo>
                <a:lnTo>
                  <a:pt x="10160" y="2345"/>
                </a:lnTo>
                <a:lnTo>
                  <a:pt x="10404" y="2443"/>
                </a:lnTo>
                <a:lnTo>
                  <a:pt x="10624" y="2565"/>
                </a:lnTo>
                <a:lnTo>
                  <a:pt x="10820" y="2687"/>
                </a:lnTo>
                <a:lnTo>
                  <a:pt x="10893" y="2760"/>
                </a:lnTo>
                <a:lnTo>
                  <a:pt x="10942" y="2858"/>
                </a:lnTo>
                <a:lnTo>
                  <a:pt x="10942" y="2956"/>
                </a:lnTo>
                <a:lnTo>
                  <a:pt x="10917" y="3078"/>
                </a:lnTo>
                <a:lnTo>
                  <a:pt x="10844" y="3151"/>
                </a:lnTo>
                <a:lnTo>
                  <a:pt x="10771" y="3200"/>
                </a:lnTo>
                <a:lnTo>
                  <a:pt x="10698" y="3224"/>
                </a:lnTo>
                <a:lnTo>
                  <a:pt x="10600" y="3175"/>
                </a:lnTo>
                <a:lnTo>
                  <a:pt x="10404" y="3053"/>
                </a:lnTo>
                <a:lnTo>
                  <a:pt x="10209" y="2956"/>
                </a:lnTo>
                <a:lnTo>
                  <a:pt x="10014" y="2882"/>
                </a:lnTo>
                <a:lnTo>
                  <a:pt x="9794" y="2809"/>
                </a:lnTo>
                <a:lnTo>
                  <a:pt x="9574" y="2760"/>
                </a:lnTo>
                <a:lnTo>
                  <a:pt x="9354" y="2711"/>
                </a:lnTo>
                <a:lnTo>
                  <a:pt x="9110" y="2687"/>
                </a:lnTo>
                <a:lnTo>
                  <a:pt x="8646" y="2687"/>
                </a:lnTo>
                <a:lnTo>
                  <a:pt x="8426" y="2711"/>
                </a:lnTo>
                <a:lnTo>
                  <a:pt x="8206" y="2760"/>
                </a:lnTo>
                <a:lnTo>
                  <a:pt x="7987" y="2809"/>
                </a:lnTo>
                <a:lnTo>
                  <a:pt x="7767" y="2882"/>
                </a:lnTo>
                <a:lnTo>
                  <a:pt x="7547" y="2956"/>
                </a:lnTo>
                <a:lnTo>
                  <a:pt x="7352" y="3053"/>
                </a:lnTo>
                <a:lnTo>
                  <a:pt x="7181" y="3175"/>
                </a:lnTo>
                <a:lnTo>
                  <a:pt x="7107" y="3200"/>
                </a:lnTo>
                <a:lnTo>
                  <a:pt x="7059" y="3224"/>
                </a:lnTo>
                <a:lnTo>
                  <a:pt x="7010" y="3200"/>
                </a:lnTo>
                <a:lnTo>
                  <a:pt x="6936" y="3175"/>
                </a:lnTo>
                <a:lnTo>
                  <a:pt x="6888" y="3127"/>
                </a:lnTo>
                <a:lnTo>
                  <a:pt x="6863" y="3078"/>
                </a:lnTo>
                <a:lnTo>
                  <a:pt x="6839" y="2956"/>
                </a:lnTo>
                <a:lnTo>
                  <a:pt x="6839" y="2858"/>
                </a:lnTo>
                <a:lnTo>
                  <a:pt x="6888" y="2760"/>
                </a:lnTo>
                <a:lnTo>
                  <a:pt x="6936" y="2687"/>
                </a:lnTo>
                <a:lnTo>
                  <a:pt x="7156" y="2565"/>
                </a:lnTo>
                <a:lnTo>
                  <a:pt x="7376" y="2443"/>
                </a:lnTo>
                <a:lnTo>
                  <a:pt x="7620" y="2345"/>
                </a:lnTo>
                <a:lnTo>
                  <a:pt x="7864" y="2272"/>
                </a:lnTo>
                <a:lnTo>
                  <a:pt x="8109" y="2198"/>
                </a:lnTo>
                <a:lnTo>
                  <a:pt x="8377" y="2150"/>
                </a:lnTo>
                <a:lnTo>
                  <a:pt x="8622" y="2125"/>
                </a:lnTo>
                <a:close/>
                <a:moveTo>
                  <a:pt x="3761" y="5373"/>
                </a:moveTo>
                <a:lnTo>
                  <a:pt x="3884" y="5398"/>
                </a:lnTo>
                <a:lnTo>
                  <a:pt x="4030" y="5447"/>
                </a:lnTo>
                <a:lnTo>
                  <a:pt x="4128" y="5496"/>
                </a:lnTo>
                <a:lnTo>
                  <a:pt x="4250" y="5569"/>
                </a:lnTo>
                <a:lnTo>
                  <a:pt x="4323" y="5691"/>
                </a:lnTo>
                <a:lnTo>
                  <a:pt x="4372" y="5789"/>
                </a:lnTo>
                <a:lnTo>
                  <a:pt x="4421" y="5911"/>
                </a:lnTo>
                <a:lnTo>
                  <a:pt x="4445" y="6057"/>
                </a:lnTo>
                <a:lnTo>
                  <a:pt x="4421" y="6204"/>
                </a:lnTo>
                <a:lnTo>
                  <a:pt x="4372" y="6326"/>
                </a:lnTo>
                <a:lnTo>
                  <a:pt x="4323" y="6448"/>
                </a:lnTo>
                <a:lnTo>
                  <a:pt x="4250" y="6546"/>
                </a:lnTo>
                <a:lnTo>
                  <a:pt x="4128" y="6619"/>
                </a:lnTo>
                <a:lnTo>
                  <a:pt x="4030" y="6692"/>
                </a:lnTo>
                <a:lnTo>
                  <a:pt x="3884" y="6717"/>
                </a:lnTo>
                <a:lnTo>
                  <a:pt x="3761" y="6741"/>
                </a:lnTo>
                <a:lnTo>
                  <a:pt x="3615" y="6717"/>
                </a:lnTo>
                <a:lnTo>
                  <a:pt x="3493" y="6692"/>
                </a:lnTo>
                <a:lnTo>
                  <a:pt x="3371" y="6619"/>
                </a:lnTo>
                <a:lnTo>
                  <a:pt x="3273" y="6546"/>
                </a:lnTo>
                <a:lnTo>
                  <a:pt x="3200" y="6448"/>
                </a:lnTo>
                <a:lnTo>
                  <a:pt x="3126" y="6326"/>
                </a:lnTo>
                <a:lnTo>
                  <a:pt x="3102" y="6204"/>
                </a:lnTo>
                <a:lnTo>
                  <a:pt x="3078" y="6057"/>
                </a:lnTo>
                <a:lnTo>
                  <a:pt x="3102" y="5911"/>
                </a:lnTo>
                <a:lnTo>
                  <a:pt x="3126" y="5789"/>
                </a:lnTo>
                <a:lnTo>
                  <a:pt x="3200" y="5691"/>
                </a:lnTo>
                <a:lnTo>
                  <a:pt x="3273" y="5569"/>
                </a:lnTo>
                <a:lnTo>
                  <a:pt x="3371" y="5496"/>
                </a:lnTo>
                <a:lnTo>
                  <a:pt x="3493" y="5447"/>
                </a:lnTo>
                <a:lnTo>
                  <a:pt x="3615" y="5398"/>
                </a:lnTo>
                <a:lnTo>
                  <a:pt x="3761" y="5373"/>
                </a:lnTo>
                <a:close/>
                <a:moveTo>
                  <a:pt x="17609" y="6741"/>
                </a:moveTo>
                <a:lnTo>
                  <a:pt x="17609" y="6790"/>
                </a:lnTo>
                <a:lnTo>
                  <a:pt x="17585" y="6888"/>
                </a:lnTo>
                <a:lnTo>
                  <a:pt x="17560" y="6937"/>
                </a:lnTo>
                <a:lnTo>
                  <a:pt x="17512" y="7010"/>
                </a:lnTo>
                <a:lnTo>
                  <a:pt x="17365" y="7132"/>
                </a:lnTo>
                <a:lnTo>
                  <a:pt x="17365" y="7132"/>
                </a:lnTo>
                <a:lnTo>
                  <a:pt x="17389" y="7010"/>
                </a:lnTo>
                <a:lnTo>
                  <a:pt x="17414" y="6863"/>
                </a:lnTo>
                <a:lnTo>
                  <a:pt x="17463" y="6790"/>
                </a:lnTo>
                <a:lnTo>
                  <a:pt x="17512" y="6766"/>
                </a:lnTo>
                <a:lnTo>
                  <a:pt x="17560" y="6741"/>
                </a:lnTo>
                <a:close/>
                <a:moveTo>
                  <a:pt x="4836" y="0"/>
                </a:moveTo>
                <a:lnTo>
                  <a:pt x="4738" y="196"/>
                </a:lnTo>
                <a:lnTo>
                  <a:pt x="4641" y="391"/>
                </a:lnTo>
                <a:lnTo>
                  <a:pt x="4543" y="684"/>
                </a:lnTo>
                <a:lnTo>
                  <a:pt x="4445" y="1002"/>
                </a:lnTo>
                <a:lnTo>
                  <a:pt x="4396" y="1393"/>
                </a:lnTo>
                <a:lnTo>
                  <a:pt x="4372" y="1783"/>
                </a:lnTo>
                <a:lnTo>
                  <a:pt x="4372" y="2003"/>
                </a:lnTo>
                <a:lnTo>
                  <a:pt x="4421" y="2223"/>
                </a:lnTo>
                <a:lnTo>
                  <a:pt x="4079" y="2443"/>
                </a:lnTo>
                <a:lnTo>
                  <a:pt x="3688" y="2736"/>
                </a:lnTo>
                <a:lnTo>
                  <a:pt x="3273" y="3151"/>
                </a:lnTo>
                <a:lnTo>
                  <a:pt x="2833" y="3615"/>
                </a:lnTo>
                <a:lnTo>
                  <a:pt x="2418" y="4128"/>
                </a:lnTo>
                <a:lnTo>
                  <a:pt x="2027" y="4665"/>
                </a:lnTo>
                <a:lnTo>
                  <a:pt x="1856" y="4958"/>
                </a:lnTo>
                <a:lnTo>
                  <a:pt x="1710" y="5251"/>
                </a:lnTo>
                <a:lnTo>
                  <a:pt x="1563" y="5544"/>
                </a:lnTo>
                <a:lnTo>
                  <a:pt x="1466" y="5813"/>
                </a:lnTo>
                <a:lnTo>
                  <a:pt x="562" y="5813"/>
                </a:lnTo>
                <a:lnTo>
                  <a:pt x="464" y="5838"/>
                </a:lnTo>
                <a:lnTo>
                  <a:pt x="342" y="5862"/>
                </a:lnTo>
                <a:lnTo>
                  <a:pt x="244" y="5911"/>
                </a:lnTo>
                <a:lnTo>
                  <a:pt x="171" y="5984"/>
                </a:lnTo>
                <a:lnTo>
                  <a:pt x="98" y="6057"/>
                </a:lnTo>
                <a:lnTo>
                  <a:pt x="49" y="6155"/>
                </a:lnTo>
                <a:lnTo>
                  <a:pt x="25" y="6277"/>
                </a:lnTo>
                <a:lnTo>
                  <a:pt x="0" y="6375"/>
                </a:lnTo>
                <a:lnTo>
                  <a:pt x="0" y="8622"/>
                </a:lnTo>
                <a:lnTo>
                  <a:pt x="25" y="8744"/>
                </a:lnTo>
                <a:lnTo>
                  <a:pt x="49" y="8842"/>
                </a:lnTo>
                <a:lnTo>
                  <a:pt x="98" y="8939"/>
                </a:lnTo>
                <a:lnTo>
                  <a:pt x="171" y="9013"/>
                </a:lnTo>
                <a:lnTo>
                  <a:pt x="244" y="9086"/>
                </a:lnTo>
                <a:lnTo>
                  <a:pt x="342" y="9135"/>
                </a:lnTo>
                <a:lnTo>
                  <a:pt x="464" y="9183"/>
                </a:lnTo>
                <a:lnTo>
                  <a:pt x="1514" y="9183"/>
                </a:lnTo>
                <a:lnTo>
                  <a:pt x="1588" y="9379"/>
                </a:lnTo>
                <a:lnTo>
                  <a:pt x="1685" y="9599"/>
                </a:lnTo>
                <a:lnTo>
                  <a:pt x="1930" y="10014"/>
                </a:lnTo>
                <a:lnTo>
                  <a:pt x="2223" y="10405"/>
                </a:lnTo>
                <a:lnTo>
                  <a:pt x="2589" y="10795"/>
                </a:lnTo>
                <a:lnTo>
                  <a:pt x="2980" y="11162"/>
                </a:lnTo>
                <a:lnTo>
                  <a:pt x="3419" y="11504"/>
                </a:lnTo>
                <a:lnTo>
                  <a:pt x="3908" y="11821"/>
                </a:lnTo>
                <a:lnTo>
                  <a:pt x="4421" y="12065"/>
                </a:lnTo>
                <a:lnTo>
                  <a:pt x="4421" y="14557"/>
                </a:lnTo>
                <a:lnTo>
                  <a:pt x="5105" y="14557"/>
                </a:lnTo>
                <a:lnTo>
                  <a:pt x="6326" y="12896"/>
                </a:lnTo>
                <a:lnTo>
                  <a:pt x="6936" y="13067"/>
                </a:lnTo>
                <a:lnTo>
                  <a:pt x="7571" y="13164"/>
                </a:lnTo>
                <a:lnTo>
                  <a:pt x="8231" y="13238"/>
                </a:lnTo>
                <a:lnTo>
                  <a:pt x="8890" y="13262"/>
                </a:lnTo>
                <a:lnTo>
                  <a:pt x="9550" y="13238"/>
                </a:lnTo>
                <a:lnTo>
                  <a:pt x="10209" y="13164"/>
                </a:lnTo>
                <a:lnTo>
                  <a:pt x="10844" y="13067"/>
                </a:lnTo>
                <a:lnTo>
                  <a:pt x="11455" y="12896"/>
                </a:lnTo>
                <a:lnTo>
                  <a:pt x="12627" y="14557"/>
                </a:lnTo>
                <a:lnTo>
                  <a:pt x="13384" y="14557"/>
                </a:lnTo>
                <a:lnTo>
                  <a:pt x="13384" y="12065"/>
                </a:lnTo>
                <a:lnTo>
                  <a:pt x="13726" y="11919"/>
                </a:lnTo>
                <a:lnTo>
                  <a:pt x="14044" y="11748"/>
                </a:lnTo>
                <a:lnTo>
                  <a:pt x="14337" y="11577"/>
                </a:lnTo>
                <a:lnTo>
                  <a:pt x="14630" y="11382"/>
                </a:lnTo>
                <a:lnTo>
                  <a:pt x="14898" y="11162"/>
                </a:lnTo>
                <a:lnTo>
                  <a:pt x="15143" y="10942"/>
                </a:lnTo>
                <a:lnTo>
                  <a:pt x="15387" y="10698"/>
                </a:lnTo>
                <a:lnTo>
                  <a:pt x="15607" y="10429"/>
                </a:lnTo>
                <a:lnTo>
                  <a:pt x="15778" y="10160"/>
                </a:lnTo>
                <a:lnTo>
                  <a:pt x="15949" y="9892"/>
                </a:lnTo>
                <a:lnTo>
                  <a:pt x="16119" y="9599"/>
                </a:lnTo>
                <a:lnTo>
                  <a:pt x="16242" y="9281"/>
                </a:lnTo>
                <a:lnTo>
                  <a:pt x="16364" y="8964"/>
                </a:lnTo>
                <a:lnTo>
                  <a:pt x="16437" y="8622"/>
                </a:lnTo>
                <a:lnTo>
                  <a:pt x="16510" y="8280"/>
                </a:lnTo>
                <a:lnTo>
                  <a:pt x="16559" y="7938"/>
                </a:lnTo>
                <a:lnTo>
                  <a:pt x="16974" y="7938"/>
                </a:lnTo>
                <a:lnTo>
                  <a:pt x="17096" y="7913"/>
                </a:lnTo>
                <a:lnTo>
                  <a:pt x="17316" y="8109"/>
                </a:lnTo>
                <a:lnTo>
                  <a:pt x="17536" y="8231"/>
                </a:lnTo>
                <a:lnTo>
                  <a:pt x="17780" y="8329"/>
                </a:lnTo>
                <a:lnTo>
                  <a:pt x="18024" y="8353"/>
                </a:lnTo>
                <a:lnTo>
                  <a:pt x="18171" y="8353"/>
                </a:lnTo>
                <a:lnTo>
                  <a:pt x="18318" y="8304"/>
                </a:lnTo>
                <a:lnTo>
                  <a:pt x="18415" y="8255"/>
                </a:lnTo>
                <a:lnTo>
                  <a:pt x="18464" y="8158"/>
                </a:lnTo>
                <a:lnTo>
                  <a:pt x="18513" y="8060"/>
                </a:lnTo>
                <a:lnTo>
                  <a:pt x="18488" y="7962"/>
                </a:lnTo>
                <a:lnTo>
                  <a:pt x="18440" y="7865"/>
                </a:lnTo>
                <a:lnTo>
                  <a:pt x="18342" y="7791"/>
                </a:lnTo>
                <a:lnTo>
                  <a:pt x="18244" y="7767"/>
                </a:lnTo>
                <a:lnTo>
                  <a:pt x="18147" y="7767"/>
                </a:lnTo>
                <a:lnTo>
                  <a:pt x="18024" y="7791"/>
                </a:lnTo>
                <a:lnTo>
                  <a:pt x="17902" y="7767"/>
                </a:lnTo>
                <a:lnTo>
                  <a:pt x="17756" y="7718"/>
                </a:lnTo>
                <a:lnTo>
                  <a:pt x="17634" y="7645"/>
                </a:lnTo>
                <a:lnTo>
                  <a:pt x="17780" y="7523"/>
                </a:lnTo>
                <a:lnTo>
                  <a:pt x="17927" y="7376"/>
                </a:lnTo>
                <a:lnTo>
                  <a:pt x="18049" y="7230"/>
                </a:lnTo>
                <a:lnTo>
                  <a:pt x="18122" y="7059"/>
                </a:lnTo>
                <a:lnTo>
                  <a:pt x="18171" y="6888"/>
                </a:lnTo>
                <a:lnTo>
                  <a:pt x="18171" y="6717"/>
                </a:lnTo>
                <a:lnTo>
                  <a:pt x="18147" y="6546"/>
                </a:lnTo>
                <a:lnTo>
                  <a:pt x="18073" y="6424"/>
                </a:lnTo>
                <a:lnTo>
                  <a:pt x="18000" y="6326"/>
                </a:lnTo>
                <a:lnTo>
                  <a:pt x="17902" y="6253"/>
                </a:lnTo>
                <a:lnTo>
                  <a:pt x="17805" y="6204"/>
                </a:lnTo>
                <a:lnTo>
                  <a:pt x="17683" y="6179"/>
                </a:lnTo>
                <a:lnTo>
                  <a:pt x="17560" y="6179"/>
                </a:lnTo>
                <a:lnTo>
                  <a:pt x="17438" y="6204"/>
                </a:lnTo>
                <a:lnTo>
                  <a:pt x="17341" y="6228"/>
                </a:lnTo>
                <a:lnTo>
                  <a:pt x="17243" y="6277"/>
                </a:lnTo>
                <a:lnTo>
                  <a:pt x="17145" y="6326"/>
                </a:lnTo>
                <a:lnTo>
                  <a:pt x="17048" y="6424"/>
                </a:lnTo>
                <a:lnTo>
                  <a:pt x="16974" y="6497"/>
                </a:lnTo>
                <a:lnTo>
                  <a:pt x="16925" y="6619"/>
                </a:lnTo>
                <a:lnTo>
                  <a:pt x="16852" y="6790"/>
                </a:lnTo>
                <a:lnTo>
                  <a:pt x="16803" y="6985"/>
                </a:lnTo>
                <a:lnTo>
                  <a:pt x="16803" y="7181"/>
                </a:lnTo>
                <a:lnTo>
                  <a:pt x="16828" y="7376"/>
                </a:lnTo>
                <a:lnTo>
                  <a:pt x="16706" y="7376"/>
                </a:lnTo>
                <a:lnTo>
                  <a:pt x="16584" y="7352"/>
                </a:lnTo>
                <a:lnTo>
                  <a:pt x="16559" y="7034"/>
                </a:lnTo>
                <a:lnTo>
                  <a:pt x="16535" y="6717"/>
                </a:lnTo>
                <a:lnTo>
                  <a:pt x="16486" y="6399"/>
                </a:lnTo>
                <a:lnTo>
                  <a:pt x="16413" y="6082"/>
                </a:lnTo>
                <a:lnTo>
                  <a:pt x="16315" y="5764"/>
                </a:lnTo>
                <a:lnTo>
                  <a:pt x="16217" y="5471"/>
                </a:lnTo>
                <a:lnTo>
                  <a:pt x="16095" y="5178"/>
                </a:lnTo>
                <a:lnTo>
                  <a:pt x="15949" y="4885"/>
                </a:lnTo>
                <a:lnTo>
                  <a:pt x="15802" y="4616"/>
                </a:lnTo>
                <a:lnTo>
                  <a:pt x="15631" y="4323"/>
                </a:lnTo>
                <a:lnTo>
                  <a:pt x="15436" y="4079"/>
                </a:lnTo>
                <a:lnTo>
                  <a:pt x="15240" y="3810"/>
                </a:lnTo>
                <a:lnTo>
                  <a:pt x="15020" y="3566"/>
                </a:lnTo>
                <a:lnTo>
                  <a:pt x="14801" y="3322"/>
                </a:lnTo>
                <a:lnTo>
                  <a:pt x="14556" y="3102"/>
                </a:lnTo>
                <a:lnTo>
                  <a:pt x="14312" y="2882"/>
                </a:lnTo>
                <a:lnTo>
                  <a:pt x="14044" y="2663"/>
                </a:lnTo>
                <a:lnTo>
                  <a:pt x="13750" y="2467"/>
                </a:lnTo>
                <a:lnTo>
                  <a:pt x="13457" y="2272"/>
                </a:lnTo>
                <a:lnTo>
                  <a:pt x="13164" y="2101"/>
                </a:lnTo>
                <a:lnTo>
                  <a:pt x="12847" y="1930"/>
                </a:lnTo>
                <a:lnTo>
                  <a:pt x="12529" y="1783"/>
                </a:lnTo>
                <a:lnTo>
                  <a:pt x="12212" y="1637"/>
                </a:lnTo>
                <a:lnTo>
                  <a:pt x="11870" y="1515"/>
                </a:lnTo>
                <a:lnTo>
                  <a:pt x="11528" y="1393"/>
                </a:lnTo>
                <a:lnTo>
                  <a:pt x="11162" y="1295"/>
                </a:lnTo>
                <a:lnTo>
                  <a:pt x="10795" y="1222"/>
                </a:lnTo>
                <a:lnTo>
                  <a:pt x="10429" y="1148"/>
                </a:lnTo>
                <a:lnTo>
                  <a:pt x="10063" y="1099"/>
                </a:lnTo>
                <a:lnTo>
                  <a:pt x="9672" y="1051"/>
                </a:lnTo>
                <a:lnTo>
                  <a:pt x="9281" y="1026"/>
                </a:lnTo>
                <a:lnTo>
                  <a:pt x="8353" y="1026"/>
                </a:lnTo>
                <a:lnTo>
                  <a:pt x="7816" y="1075"/>
                </a:lnTo>
                <a:lnTo>
                  <a:pt x="7278" y="1148"/>
                </a:lnTo>
                <a:lnTo>
                  <a:pt x="6765" y="1270"/>
                </a:lnTo>
                <a:lnTo>
                  <a:pt x="6619" y="1051"/>
                </a:lnTo>
                <a:lnTo>
                  <a:pt x="6472" y="880"/>
                </a:lnTo>
                <a:lnTo>
                  <a:pt x="6301" y="709"/>
                </a:lnTo>
                <a:lnTo>
                  <a:pt x="6155" y="562"/>
                </a:lnTo>
                <a:lnTo>
                  <a:pt x="5984" y="440"/>
                </a:lnTo>
                <a:lnTo>
                  <a:pt x="5837" y="342"/>
                </a:lnTo>
                <a:lnTo>
                  <a:pt x="5520" y="196"/>
                </a:lnTo>
                <a:lnTo>
                  <a:pt x="5251" y="98"/>
                </a:lnTo>
                <a:lnTo>
                  <a:pt x="5031" y="49"/>
                </a:lnTo>
                <a:lnTo>
                  <a:pt x="483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9"/>
          <p:cNvSpPr/>
          <p:nvPr/>
        </p:nvSpPr>
        <p:spPr>
          <a:xfrm>
            <a:off x="4678019" y="2319705"/>
            <a:ext cx="233869" cy="336640"/>
          </a:xfrm>
          <a:custGeom>
            <a:avLst/>
            <a:gdLst/>
            <a:ahLst/>
            <a:cxnLst/>
            <a:rect l="l" t="t" r="r" b="b"/>
            <a:pathLst>
              <a:path w="12896" h="18563" extrusionOk="0">
                <a:moveTo>
                  <a:pt x="6448" y="1564"/>
                </a:moveTo>
                <a:lnTo>
                  <a:pt x="6814" y="1588"/>
                </a:lnTo>
                <a:lnTo>
                  <a:pt x="7181" y="1637"/>
                </a:lnTo>
                <a:lnTo>
                  <a:pt x="7523" y="1735"/>
                </a:lnTo>
                <a:lnTo>
                  <a:pt x="7865" y="1857"/>
                </a:lnTo>
                <a:lnTo>
                  <a:pt x="8182" y="2003"/>
                </a:lnTo>
                <a:lnTo>
                  <a:pt x="8475" y="2199"/>
                </a:lnTo>
                <a:lnTo>
                  <a:pt x="8768" y="2394"/>
                </a:lnTo>
                <a:lnTo>
                  <a:pt x="9013" y="2638"/>
                </a:lnTo>
                <a:lnTo>
                  <a:pt x="9257" y="2883"/>
                </a:lnTo>
                <a:lnTo>
                  <a:pt x="9477" y="3176"/>
                </a:lnTo>
                <a:lnTo>
                  <a:pt x="9647" y="3469"/>
                </a:lnTo>
                <a:lnTo>
                  <a:pt x="9794" y="3786"/>
                </a:lnTo>
                <a:lnTo>
                  <a:pt x="9916" y="4128"/>
                </a:lnTo>
                <a:lnTo>
                  <a:pt x="10014" y="4470"/>
                </a:lnTo>
                <a:lnTo>
                  <a:pt x="10063" y="4836"/>
                </a:lnTo>
                <a:lnTo>
                  <a:pt x="10087" y="5203"/>
                </a:lnTo>
                <a:lnTo>
                  <a:pt x="10087" y="7547"/>
                </a:lnTo>
                <a:lnTo>
                  <a:pt x="2809" y="7547"/>
                </a:lnTo>
                <a:lnTo>
                  <a:pt x="2809" y="5203"/>
                </a:lnTo>
                <a:lnTo>
                  <a:pt x="2833" y="4836"/>
                </a:lnTo>
                <a:lnTo>
                  <a:pt x="2882" y="4470"/>
                </a:lnTo>
                <a:lnTo>
                  <a:pt x="2980" y="4128"/>
                </a:lnTo>
                <a:lnTo>
                  <a:pt x="3102" y="3786"/>
                </a:lnTo>
                <a:lnTo>
                  <a:pt x="3249" y="3469"/>
                </a:lnTo>
                <a:lnTo>
                  <a:pt x="3420" y="3176"/>
                </a:lnTo>
                <a:lnTo>
                  <a:pt x="3639" y="2883"/>
                </a:lnTo>
                <a:lnTo>
                  <a:pt x="3884" y="2638"/>
                </a:lnTo>
                <a:lnTo>
                  <a:pt x="4128" y="2394"/>
                </a:lnTo>
                <a:lnTo>
                  <a:pt x="4421" y="2199"/>
                </a:lnTo>
                <a:lnTo>
                  <a:pt x="4714" y="2003"/>
                </a:lnTo>
                <a:lnTo>
                  <a:pt x="5032" y="1857"/>
                </a:lnTo>
                <a:lnTo>
                  <a:pt x="5373" y="1735"/>
                </a:lnTo>
                <a:lnTo>
                  <a:pt x="5715" y="1637"/>
                </a:lnTo>
                <a:lnTo>
                  <a:pt x="6082" y="1588"/>
                </a:lnTo>
                <a:lnTo>
                  <a:pt x="6448" y="1564"/>
                </a:lnTo>
                <a:close/>
                <a:moveTo>
                  <a:pt x="6448" y="10991"/>
                </a:moveTo>
                <a:lnTo>
                  <a:pt x="6692" y="11015"/>
                </a:lnTo>
                <a:lnTo>
                  <a:pt x="6937" y="11089"/>
                </a:lnTo>
                <a:lnTo>
                  <a:pt x="7132" y="11211"/>
                </a:lnTo>
                <a:lnTo>
                  <a:pt x="7327" y="11357"/>
                </a:lnTo>
                <a:lnTo>
                  <a:pt x="7474" y="11528"/>
                </a:lnTo>
                <a:lnTo>
                  <a:pt x="7572" y="11748"/>
                </a:lnTo>
                <a:lnTo>
                  <a:pt x="7645" y="11968"/>
                </a:lnTo>
                <a:lnTo>
                  <a:pt x="7669" y="12212"/>
                </a:lnTo>
                <a:lnTo>
                  <a:pt x="7669" y="12383"/>
                </a:lnTo>
                <a:lnTo>
                  <a:pt x="7645" y="12530"/>
                </a:lnTo>
                <a:lnTo>
                  <a:pt x="7596" y="12701"/>
                </a:lnTo>
                <a:lnTo>
                  <a:pt x="7523" y="12823"/>
                </a:lnTo>
                <a:lnTo>
                  <a:pt x="7425" y="12969"/>
                </a:lnTo>
                <a:lnTo>
                  <a:pt x="7327" y="13067"/>
                </a:lnTo>
                <a:lnTo>
                  <a:pt x="7205" y="13189"/>
                </a:lnTo>
                <a:lnTo>
                  <a:pt x="7083" y="13262"/>
                </a:lnTo>
                <a:lnTo>
                  <a:pt x="7230" y="15094"/>
                </a:lnTo>
                <a:lnTo>
                  <a:pt x="5667" y="15094"/>
                </a:lnTo>
                <a:lnTo>
                  <a:pt x="5813" y="13262"/>
                </a:lnTo>
                <a:lnTo>
                  <a:pt x="5691" y="13189"/>
                </a:lnTo>
                <a:lnTo>
                  <a:pt x="5569" y="13067"/>
                </a:lnTo>
                <a:lnTo>
                  <a:pt x="5471" y="12969"/>
                </a:lnTo>
                <a:lnTo>
                  <a:pt x="5373" y="12823"/>
                </a:lnTo>
                <a:lnTo>
                  <a:pt x="5300" y="12701"/>
                </a:lnTo>
                <a:lnTo>
                  <a:pt x="5251" y="12530"/>
                </a:lnTo>
                <a:lnTo>
                  <a:pt x="5227" y="12383"/>
                </a:lnTo>
                <a:lnTo>
                  <a:pt x="5227" y="12212"/>
                </a:lnTo>
                <a:lnTo>
                  <a:pt x="5251" y="11968"/>
                </a:lnTo>
                <a:lnTo>
                  <a:pt x="5325" y="11748"/>
                </a:lnTo>
                <a:lnTo>
                  <a:pt x="5422" y="11528"/>
                </a:lnTo>
                <a:lnTo>
                  <a:pt x="5569" y="11357"/>
                </a:lnTo>
                <a:lnTo>
                  <a:pt x="5764" y="11211"/>
                </a:lnTo>
                <a:lnTo>
                  <a:pt x="5960" y="11089"/>
                </a:lnTo>
                <a:lnTo>
                  <a:pt x="6204" y="11015"/>
                </a:lnTo>
                <a:lnTo>
                  <a:pt x="6448" y="10991"/>
                </a:lnTo>
                <a:close/>
                <a:moveTo>
                  <a:pt x="6448" y="1"/>
                </a:moveTo>
                <a:lnTo>
                  <a:pt x="5911" y="25"/>
                </a:lnTo>
                <a:lnTo>
                  <a:pt x="5398" y="123"/>
                </a:lnTo>
                <a:lnTo>
                  <a:pt x="4909" y="245"/>
                </a:lnTo>
                <a:lnTo>
                  <a:pt x="4421" y="416"/>
                </a:lnTo>
                <a:lnTo>
                  <a:pt x="3981" y="636"/>
                </a:lnTo>
                <a:lnTo>
                  <a:pt x="3542" y="904"/>
                </a:lnTo>
                <a:lnTo>
                  <a:pt x="3151" y="1197"/>
                </a:lnTo>
                <a:lnTo>
                  <a:pt x="2760" y="1539"/>
                </a:lnTo>
                <a:lnTo>
                  <a:pt x="2443" y="1906"/>
                </a:lnTo>
                <a:lnTo>
                  <a:pt x="2125" y="2296"/>
                </a:lnTo>
                <a:lnTo>
                  <a:pt x="1881" y="2736"/>
                </a:lnTo>
                <a:lnTo>
                  <a:pt x="1661" y="3176"/>
                </a:lnTo>
                <a:lnTo>
                  <a:pt x="1466" y="3664"/>
                </a:lnTo>
                <a:lnTo>
                  <a:pt x="1344" y="4153"/>
                </a:lnTo>
                <a:lnTo>
                  <a:pt x="1270" y="4690"/>
                </a:lnTo>
                <a:lnTo>
                  <a:pt x="1246" y="5203"/>
                </a:lnTo>
                <a:lnTo>
                  <a:pt x="1246" y="7547"/>
                </a:lnTo>
                <a:lnTo>
                  <a:pt x="391" y="7547"/>
                </a:lnTo>
                <a:lnTo>
                  <a:pt x="293" y="7572"/>
                </a:lnTo>
                <a:lnTo>
                  <a:pt x="220" y="7621"/>
                </a:lnTo>
                <a:lnTo>
                  <a:pt x="147" y="7669"/>
                </a:lnTo>
                <a:lnTo>
                  <a:pt x="74" y="7743"/>
                </a:lnTo>
                <a:lnTo>
                  <a:pt x="49" y="7840"/>
                </a:lnTo>
                <a:lnTo>
                  <a:pt x="0" y="7914"/>
                </a:lnTo>
                <a:lnTo>
                  <a:pt x="0" y="8036"/>
                </a:lnTo>
                <a:lnTo>
                  <a:pt x="0" y="18074"/>
                </a:lnTo>
                <a:lnTo>
                  <a:pt x="0" y="18171"/>
                </a:lnTo>
                <a:lnTo>
                  <a:pt x="49" y="18269"/>
                </a:lnTo>
                <a:lnTo>
                  <a:pt x="74" y="18342"/>
                </a:lnTo>
                <a:lnTo>
                  <a:pt x="147" y="18416"/>
                </a:lnTo>
                <a:lnTo>
                  <a:pt x="220" y="18464"/>
                </a:lnTo>
                <a:lnTo>
                  <a:pt x="293" y="18513"/>
                </a:lnTo>
                <a:lnTo>
                  <a:pt x="391" y="18538"/>
                </a:lnTo>
                <a:lnTo>
                  <a:pt x="489" y="18562"/>
                </a:lnTo>
                <a:lnTo>
                  <a:pt x="12407" y="18562"/>
                </a:lnTo>
                <a:lnTo>
                  <a:pt x="12505" y="18538"/>
                </a:lnTo>
                <a:lnTo>
                  <a:pt x="12603" y="18513"/>
                </a:lnTo>
                <a:lnTo>
                  <a:pt x="12676" y="18464"/>
                </a:lnTo>
                <a:lnTo>
                  <a:pt x="12749" y="18416"/>
                </a:lnTo>
                <a:lnTo>
                  <a:pt x="12822" y="18342"/>
                </a:lnTo>
                <a:lnTo>
                  <a:pt x="12847" y="18269"/>
                </a:lnTo>
                <a:lnTo>
                  <a:pt x="12896" y="18171"/>
                </a:lnTo>
                <a:lnTo>
                  <a:pt x="12896" y="18074"/>
                </a:lnTo>
                <a:lnTo>
                  <a:pt x="12896" y="8036"/>
                </a:lnTo>
                <a:lnTo>
                  <a:pt x="12896" y="7914"/>
                </a:lnTo>
                <a:lnTo>
                  <a:pt x="12847" y="7840"/>
                </a:lnTo>
                <a:lnTo>
                  <a:pt x="12822" y="7743"/>
                </a:lnTo>
                <a:lnTo>
                  <a:pt x="12749" y="7669"/>
                </a:lnTo>
                <a:lnTo>
                  <a:pt x="12676" y="7621"/>
                </a:lnTo>
                <a:lnTo>
                  <a:pt x="12603" y="7572"/>
                </a:lnTo>
                <a:lnTo>
                  <a:pt x="12505" y="7547"/>
                </a:lnTo>
                <a:lnTo>
                  <a:pt x="11650" y="7547"/>
                </a:lnTo>
                <a:lnTo>
                  <a:pt x="11650" y="5203"/>
                </a:lnTo>
                <a:lnTo>
                  <a:pt x="11626" y="4690"/>
                </a:lnTo>
                <a:lnTo>
                  <a:pt x="11552" y="4153"/>
                </a:lnTo>
                <a:lnTo>
                  <a:pt x="11430" y="3664"/>
                </a:lnTo>
                <a:lnTo>
                  <a:pt x="11235" y="3176"/>
                </a:lnTo>
                <a:lnTo>
                  <a:pt x="11015" y="2736"/>
                </a:lnTo>
                <a:lnTo>
                  <a:pt x="10771" y="2296"/>
                </a:lnTo>
                <a:lnTo>
                  <a:pt x="10453" y="1906"/>
                </a:lnTo>
                <a:lnTo>
                  <a:pt x="10136" y="1539"/>
                </a:lnTo>
                <a:lnTo>
                  <a:pt x="9745" y="1197"/>
                </a:lnTo>
                <a:lnTo>
                  <a:pt x="9354" y="904"/>
                </a:lnTo>
                <a:lnTo>
                  <a:pt x="8939" y="636"/>
                </a:lnTo>
                <a:lnTo>
                  <a:pt x="8475" y="416"/>
                </a:lnTo>
                <a:lnTo>
                  <a:pt x="7987" y="245"/>
                </a:lnTo>
                <a:lnTo>
                  <a:pt x="7498" y="123"/>
                </a:lnTo>
                <a:lnTo>
                  <a:pt x="6985" y="25"/>
                </a:lnTo>
                <a:lnTo>
                  <a:pt x="644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 name="Google Shape;1031;p39"/>
          <p:cNvGrpSpPr/>
          <p:nvPr/>
        </p:nvGrpSpPr>
        <p:grpSpPr>
          <a:xfrm>
            <a:off x="5168750" y="2330115"/>
            <a:ext cx="229444" cy="326013"/>
            <a:chOff x="6701050" y="2978375"/>
            <a:chExt cx="316300" cy="449425"/>
          </a:xfrm>
        </p:grpSpPr>
        <p:sp>
          <p:nvSpPr>
            <p:cNvPr id="1032" name="Google Shape;1032;p39"/>
            <p:cNvSpPr/>
            <p:nvPr/>
          </p:nvSpPr>
          <p:spPr>
            <a:xfrm>
              <a:off x="6701050" y="2978375"/>
              <a:ext cx="316300" cy="78175"/>
            </a:xfrm>
            <a:custGeom>
              <a:avLst/>
              <a:gdLst/>
              <a:ahLst/>
              <a:cxnLst/>
              <a:rect l="l" t="t" r="r" b="b"/>
              <a:pathLst>
                <a:path w="12652" h="3127" extrusionOk="0">
                  <a:moveTo>
                    <a:pt x="7840" y="782"/>
                  </a:moveTo>
                  <a:lnTo>
                    <a:pt x="7865" y="807"/>
                  </a:lnTo>
                  <a:lnTo>
                    <a:pt x="7889" y="831"/>
                  </a:lnTo>
                  <a:lnTo>
                    <a:pt x="7889" y="880"/>
                  </a:lnTo>
                  <a:lnTo>
                    <a:pt x="7889" y="1417"/>
                  </a:lnTo>
                  <a:lnTo>
                    <a:pt x="4763" y="1417"/>
                  </a:lnTo>
                  <a:lnTo>
                    <a:pt x="4763" y="880"/>
                  </a:lnTo>
                  <a:lnTo>
                    <a:pt x="4763" y="831"/>
                  </a:lnTo>
                  <a:lnTo>
                    <a:pt x="4787" y="807"/>
                  </a:lnTo>
                  <a:lnTo>
                    <a:pt x="4812" y="782"/>
                  </a:lnTo>
                  <a:close/>
                  <a:moveTo>
                    <a:pt x="4861" y="1"/>
                  </a:moveTo>
                  <a:lnTo>
                    <a:pt x="4690" y="25"/>
                  </a:lnTo>
                  <a:lnTo>
                    <a:pt x="4519" y="74"/>
                  </a:lnTo>
                  <a:lnTo>
                    <a:pt x="4372" y="147"/>
                  </a:lnTo>
                  <a:lnTo>
                    <a:pt x="4250" y="269"/>
                  </a:lnTo>
                  <a:lnTo>
                    <a:pt x="4128" y="392"/>
                  </a:lnTo>
                  <a:lnTo>
                    <a:pt x="4055" y="538"/>
                  </a:lnTo>
                  <a:lnTo>
                    <a:pt x="4006" y="709"/>
                  </a:lnTo>
                  <a:lnTo>
                    <a:pt x="3982" y="880"/>
                  </a:lnTo>
                  <a:lnTo>
                    <a:pt x="3982" y="1417"/>
                  </a:lnTo>
                  <a:lnTo>
                    <a:pt x="391" y="1417"/>
                  </a:lnTo>
                  <a:lnTo>
                    <a:pt x="294" y="1466"/>
                  </a:lnTo>
                  <a:lnTo>
                    <a:pt x="220" y="1491"/>
                  </a:lnTo>
                  <a:lnTo>
                    <a:pt x="147" y="1564"/>
                  </a:lnTo>
                  <a:lnTo>
                    <a:pt x="74" y="1637"/>
                  </a:lnTo>
                  <a:lnTo>
                    <a:pt x="49" y="1710"/>
                  </a:lnTo>
                  <a:lnTo>
                    <a:pt x="1" y="1808"/>
                  </a:lnTo>
                  <a:lnTo>
                    <a:pt x="1" y="1906"/>
                  </a:lnTo>
                  <a:lnTo>
                    <a:pt x="1" y="3127"/>
                  </a:lnTo>
                  <a:lnTo>
                    <a:pt x="12652" y="3127"/>
                  </a:lnTo>
                  <a:lnTo>
                    <a:pt x="12652" y="1906"/>
                  </a:lnTo>
                  <a:lnTo>
                    <a:pt x="12652" y="1808"/>
                  </a:lnTo>
                  <a:lnTo>
                    <a:pt x="12603" y="1710"/>
                  </a:lnTo>
                  <a:lnTo>
                    <a:pt x="12578" y="1637"/>
                  </a:lnTo>
                  <a:lnTo>
                    <a:pt x="12505" y="1564"/>
                  </a:lnTo>
                  <a:lnTo>
                    <a:pt x="12432" y="1491"/>
                  </a:lnTo>
                  <a:lnTo>
                    <a:pt x="12359" y="1466"/>
                  </a:lnTo>
                  <a:lnTo>
                    <a:pt x="12261" y="1417"/>
                  </a:lnTo>
                  <a:lnTo>
                    <a:pt x="8671" y="1417"/>
                  </a:lnTo>
                  <a:lnTo>
                    <a:pt x="8671" y="880"/>
                  </a:lnTo>
                  <a:lnTo>
                    <a:pt x="8646" y="709"/>
                  </a:lnTo>
                  <a:lnTo>
                    <a:pt x="8597" y="538"/>
                  </a:lnTo>
                  <a:lnTo>
                    <a:pt x="8524" y="392"/>
                  </a:lnTo>
                  <a:lnTo>
                    <a:pt x="8402" y="269"/>
                  </a:lnTo>
                  <a:lnTo>
                    <a:pt x="8280" y="147"/>
                  </a:lnTo>
                  <a:lnTo>
                    <a:pt x="8133" y="74"/>
                  </a:lnTo>
                  <a:lnTo>
                    <a:pt x="7962" y="25"/>
                  </a:lnTo>
                  <a:lnTo>
                    <a:pt x="779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9"/>
            <p:cNvSpPr/>
            <p:nvPr/>
          </p:nvSpPr>
          <p:spPr>
            <a:xfrm>
              <a:off x="6713875" y="3068750"/>
              <a:ext cx="290650" cy="359050"/>
            </a:xfrm>
            <a:custGeom>
              <a:avLst/>
              <a:gdLst/>
              <a:ahLst/>
              <a:cxnLst/>
              <a:rect l="l" t="t" r="r" b="b"/>
              <a:pathLst>
                <a:path w="11626" h="14362" extrusionOk="0">
                  <a:moveTo>
                    <a:pt x="2614" y="1686"/>
                  </a:moveTo>
                  <a:lnTo>
                    <a:pt x="2711" y="1710"/>
                  </a:lnTo>
                  <a:lnTo>
                    <a:pt x="2785" y="1759"/>
                  </a:lnTo>
                  <a:lnTo>
                    <a:pt x="2834" y="1857"/>
                  </a:lnTo>
                  <a:lnTo>
                    <a:pt x="2858" y="1930"/>
                  </a:lnTo>
                  <a:lnTo>
                    <a:pt x="2858" y="12432"/>
                  </a:lnTo>
                  <a:lnTo>
                    <a:pt x="2834" y="12529"/>
                  </a:lnTo>
                  <a:lnTo>
                    <a:pt x="2785" y="12603"/>
                  </a:lnTo>
                  <a:lnTo>
                    <a:pt x="2711" y="12652"/>
                  </a:lnTo>
                  <a:lnTo>
                    <a:pt x="2614" y="12676"/>
                  </a:lnTo>
                  <a:lnTo>
                    <a:pt x="2516" y="12652"/>
                  </a:lnTo>
                  <a:lnTo>
                    <a:pt x="2443" y="12603"/>
                  </a:lnTo>
                  <a:lnTo>
                    <a:pt x="2394" y="12529"/>
                  </a:lnTo>
                  <a:lnTo>
                    <a:pt x="2369" y="12432"/>
                  </a:lnTo>
                  <a:lnTo>
                    <a:pt x="2369" y="1930"/>
                  </a:lnTo>
                  <a:lnTo>
                    <a:pt x="2394" y="1857"/>
                  </a:lnTo>
                  <a:lnTo>
                    <a:pt x="2443" y="1759"/>
                  </a:lnTo>
                  <a:lnTo>
                    <a:pt x="2516" y="1710"/>
                  </a:lnTo>
                  <a:lnTo>
                    <a:pt x="2614" y="1686"/>
                  </a:lnTo>
                  <a:close/>
                  <a:moveTo>
                    <a:pt x="5813" y="1686"/>
                  </a:moveTo>
                  <a:lnTo>
                    <a:pt x="5911" y="1710"/>
                  </a:lnTo>
                  <a:lnTo>
                    <a:pt x="5984" y="1759"/>
                  </a:lnTo>
                  <a:lnTo>
                    <a:pt x="6033" y="1857"/>
                  </a:lnTo>
                  <a:lnTo>
                    <a:pt x="6057" y="1930"/>
                  </a:lnTo>
                  <a:lnTo>
                    <a:pt x="6057" y="12432"/>
                  </a:lnTo>
                  <a:lnTo>
                    <a:pt x="6033" y="12529"/>
                  </a:lnTo>
                  <a:lnTo>
                    <a:pt x="5984" y="12603"/>
                  </a:lnTo>
                  <a:lnTo>
                    <a:pt x="5911" y="12652"/>
                  </a:lnTo>
                  <a:lnTo>
                    <a:pt x="5813" y="12676"/>
                  </a:lnTo>
                  <a:lnTo>
                    <a:pt x="5715" y="12652"/>
                  </a:lnTo>
                  <a:lnTo>
                    <a:pt x="5642" y="12603"/>
                  </a:lnTo>
                  <a:lnTo>
                    <a:pt x="5593" y="12529"/>
                  </a:lnTo>
                  <a:lnTo>
                    <a:pt x="5569" y="12432"/>
                  </a:lnTo>
                  <a:lnTo>
                    <a:pt x="5569" y="1930"/>
                  </a:lnTo>
                  <a:lnTo>
                    <a:pt x="5593" y="1857"/>
                  </a:lnTo>
                  <a:lnTo>
                    <a:pt x="5642" y="1759"/>
                  </a:lnTo>
                  <a:lnTo>
                    <a:pt x="5715" y="1710"/>
                  </a:lnTo>
                  <a:lnTo>
                    <a:pt x="5813" y="1686"/>
                  </a:lnTo>
                  <a:close/>
                  <a:moveTo>
                    <a:pt x="9013" y="1686"/>
                  </a:moveTo>
                  <a:lnTo>
                    <a:pt x="9110" y="1710"/>
                  </a:lnTo>
                  <a:lnTo>
                    <a:pt x="9183" y="1759"/>
                  </a:lnTo>
                  <a:lnTo>
                    <a:pt x="9232" y="1857"/>
                  </a:lnTo>
                  <a:lnTo>
                    <a:pt x="9257" y="1930"/>
                  </a:lnTo>
                  <a:lnTo>
                    <a:pt x="9257" y="12432"/>
                  </a:lnTo>
                  <a:lnTo>
                    <a:pt x="9232" y="12529"/>
                  </a:lnTo>
                  <a:lnTo>
                    <a:pt x="9183" y="12603"/>
                  </a:lnTo>
                  <a:lnTo>
                    <a:pt x="9110" y="12652"/>
                  </a:lnTo>
                  <a:lnTo>
                    <a:pt x="9013" y="12676"/>
                  </a:lnTo>
                  <a:lnTo>
                    <a:pt x="8915" y="12652"/>
                  </a:lnTo>
                  <a:lnTo>
                    <a:pt x="8842" y="12603"/>
                  </a:lnTo>
                  <a:lnTo>
                    <a:pt x="8793" y="12529"/>
                  </a:lnTo>
                  <a:lnTo>
                    <a:pt x="8768" y="12432"/>
                  </a:lnTo>
                  <a:lnTo>
                    <a:pt x="8768" y="1930"/>
                  </a:lnTo>
                  <a:lnTo>
                    <a:pt x="8793" y="1857"/>
                  </a:lnTo>
                  <a:lnTo>
                    <a:pt x="8842" y="1759"/>
                  </a:lnTo>
                  <a:lnTo>
                    <a:pt x="8915" y="1710"/>
                  </a:lnTo>
                  <a:lnTo>
                    <a:pt x="9013" y="1686"/>
                  </a:lnTo>
                  <a:close/>
                  <a:moveTo>
                    <a:pt x="0" y="0"/>
                  </a:moveTo>
                  <a:lnTo>
                    <a:pt x="0" y="13873"/>
                  </a:lnTo>
                  <a:lnTo>
                    <a:pt x="0" y="13970"/>
                  </a:lnTo>
                  <a:lnTo>
                    <a:pt x="49" y="14068"/>
                  </a:lnTo>
                  <a:lnTo>
                    <a:pt x="74" y="14141"/>
                  </a:lnTo>
                  <a:lnTo>
                    <a:pt x="147" y="14215"/>
                  </a:lnTo>
                  <a:lnTo>
                    <a:pt x="220" y="14263"/>
                  </a:lnTo>
                  <a:lnTo>
                    <a:pt x="294" y="14312"/>
                  </a:lnTo>
                  <a:lnTo>
                    <a:pt x="391" y="14337"/>
                  </a:lnTo>
                  <a:lnTo>
                    <a:pt x="489" y="14361"/>
                  </a:lnTo>
                  <a:lnTo>
                    <a:pt x="11137" y="14361"/>
                  </a:lnTo>
                  <a:lnTo>
                    <a:pt x="11235" y="14337"/>
                  </a:lnTo>
                  <a:lnTo>
                    <a:pt x="11333" y="14312"/>
                  </a:lnTo>
                  <a:lnTo>
                    <a:pt x="11406" y="14263"/>
                  </a:lnTo>
                  <a:lnTo>
                    <a:pt x="11479" y="14215"/>
                  </a:lnTo>
                  <a:lnTo>
                    <a:pt x="11553" y="14141"/>
                  </a:lnTo>
                  <a:lnTo>
                    <a:pt x="11577" y="14068"/>
                  </a:lnTo>
                  <a:lnTo>
                    <a:pt x="11626" y="13970"/>
                  </a:lnTo>
                  <a:lnTo>
                    <a:pt x="11626" y="13873"/>
                  </a:lnTo>
                  <a:lnTo>
                    <a:pt x="1162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 name="Google Shape;1034;p39"/>
          <p:cNvGrpSpPr/>
          <p:nvPr/>
        </p:nvGrpSpPr>
        <p:grpSpPr>
          <a:xfrm>
            <a:off x="1208229" y="2866929"/>
            <a:ext cx="326902" cy="219706"/>
            <a:chOff x="1241275" y="3718400"/>
            <a:chExt cx="450650" cy="302875"/>
          </a:xfrm>
        </p:grpSpPr>
        <p:sp>
          <p:nvSpPr>
            <p:cNvPr id="1035" name="Google Shape;1035;p39"/>
            <p:cNvSpPr/>
            <p:nvPr/>
          </p:nvSpPr>
          <p:spPr>
            <a:xfrm>
              <a:off x="1241275" y="3718400"/>
              <a:ext cx="450650" cy="302875"/>
            </a:xfrm>
            <a:custGeom>
              <a:avLst/>
              <a:gdLst/>
              <a:ahLst/>
              <a:cxnLst/>
              <a:rect l="l" t="t" r="r" b="b"/>
              <a:pathLst>
                <a:path w="18026" h="12115" extrusionOk="0">
                  <a:moveTo>
                    <a:pt x="17048" y="977"/>
                  </a:moveTo>
                  <a:lnTo>
                    <a:pt x="17048" y="3127"/>
                  </a:lnTo>
                  <a:lnTo>
                    <a:pt x="978" y="3127"/>
                  </a:lnTo>
                  <a:lnTo>
                    <a:pt x="978" y="977"/>
                  </a:lnTo>
                  <a:close/>
                  <a:moveTo>
                    <a:pt x="17048" y="5447"/>
                  </a:moveTo>
                  <a:lnTo>
                    <a:pt x="17048" y="11137"/>
                  </a:lnTo>
                  <a:lnTo>
                    <a:pt x="978" y="11137"/>
                  </a:lnTo>
                  <a:lnTo>
                    <a:pt x="978" y="5447"/>
                  </a:lnTo>
                  <a:close/>
                  <a:moveTo>
                    <a:pt x="978" y="1"/>
                  </a:moveTo>
                  <a:lnTo>
                    <a:pt x="782" y="25"/>
                  </a:lnTo>
                  <a:lnTo>
                    <a:pt x="587" y="74"/>
                  </a:lnTo>
                  <a:lnTo>
                    <a:pt x="416" y="172"/>
                  </a:lnTo>
                  <a:lnTo>
                    <a:pt x="294" y="294"/>
                  </a:lnTo>
                  <a:lnTo>
                    <a:pt x="172" y="440"/>
                  </a:lnTo>
                  <a:lnTo>
                    <a:pt x="74" y="611"/>
                  </a:lnTo>
                  <a:lnTo>
                    <a:pt x="25" y="782"/>
                  </a:lnTo>
                  <a:lnTo>
                    <a:pt x="1" y="977"/>
                  </a:lnTo>
                  <a:lnTo>
                    <a:pt x="1" y="11137"/>
                  </a:lnTo>
                  <a:lnTo>
                    <a:pt x="25" y="11333"/>
                  </a:lnTo>
                  <a:lnTo>
                    <a:pt x="74" y="11504"/>
                  </a:lnTo>
                  <a:lnTo>
                    <a:pt x="172" y="11675"/>
                  </a:lnTo>
                  <a:lnTo>
                    <a:pt x="294" y="11821"/>
                  </a:lnTo>
                  <a:lnTo>
                    <a:pt x="416" y="11943"/>
                  </a:lnTo>
                  <a:lnTo>
                    <a:pt x="587" y="12041"/>
                  </a:lnTo>
                  <a:lnTo>
                    <a:pt x="782" y="12090"/>
                  </a:lnTo>
                  <a:lnTo>
                    <a:pt x="978" y="12114"/>
                  </a:lnTo>
                  <a:lnTo>
                    <a:pt x="17048" y="12114"/>
                  </a:lnTo>
                  <a:lnTo>
                    <a:pt x="17243" y="12090"/>
                  </a:lnTo>
                  <a:lnTo>
                    <a:pt x="17439" y="12041"/>
                  </a:lnTo>
                  <a:lnTo>
                    <a:pt x="17610" y="11943"/>
                  </a:lnTo>
                  <a:lnTo>
                    <a:pt x="17732" y="11821"/>
                  </a:lnTo>
                  <a:lnTo>
                    <a:pt x="17854" y="11675"/>
                  </a:lnTo>
                  <a:lnTo>
                    <a:pt x="17952" y="11504"/>
                  </a:lnTo>
                  <a:lnTo>
                    <a:pt x="18001" y="11333"/>
                  </a:lnTo>
                  <a:lnTo>
                    <a:pt x="18025" y="11137"/>
                  </a:lnTo>
                  <a:lnTo>
                    <a:pt x="18025" y="977"/>
                  </a:lnTo>
                  <a:lnTo>
                    <a:pt x="18001" y="782"/>
                  </a:lnTo>
                  <a:lnTo>
                    <a:pt x="17952" y="611"/>
                  </a:lnTo>
                  <a:lnTo>
                    <a:pt x="17854" y="440"/>
                  </a:lnTo>
                  <a:lnTo>
                    <a:pt x="17732" y="294"/>
                  </a:lnTo>
                  <a:lnTo>
                    <a:pt x="17610" y="172"/>
                  </a:lnTo>
                  <a:lnTo>
                    <a:pt x="17439" y="74"/>
                  </a:lnTo>
                  <a:lnTo>
                    <a:pt x="17243" y="25"/>
                  </a:lnTo>
                  <a:lnTo>
                    <a:pt x="1704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9"/>
            <p:cNvSpPr/>
            <p:nvPr/>
          </p:nvSpPr>
          <p:spPr>
            <a:xfrm>
              <a:off x="1293175" y="3895475"/>
              <a:ext cx="174050" cy="12225"/>
            </a:xfrm>
            <a:custGeom>
              <a:avLst/>
              <a:gdLst/>
              <a:ahLst/>
              <a:cxnLst/>
              <a:rect l="l" t="t" r="r" b="b"/>
              <a:pathLst>
                <a:path w="6962" h="489" extrusionOk="0">
                  <a:moveTo>
                    <a:pt x="245" y="0"/>
                  </a:moveTo>
                  <a:lnTo>
                    <a:pt x="147" y="25"/>
                  </a:lnTo>
                  <a:lnTo>
                    <a:pt x="74" y="74"/>
                  </a:lnTo>
                  <a:lnTo>
                    <a:pt x="25" y="147"/>
                  </a:lnTo>
                  <a:lnTo>
                    <a:pt x="1" y="244"/>
                  </a:lnTo>
                  <a:lnTo>
                    <a:pt x="25" y="342"/>
                  </a:lnTo>
                  <a:lnTo>
                    <a:pt x="74" y="415"/>
                  </a:lnTo>
                  <a:lnTo>
                    <a:pt x="147" y="464"/>
                  </a:lnTo>
                  <a:lnTo>
                    <a:pt x="245" y="489"/>
                  </a:lnTo>
                  <a:lnTo>
                    <a:pt x="6717" y="489"/>
                  </a:lnTo>
                  <a:lnTo>
                    <a:pt x="6815" y="464"/>
                  </a:lnTo>
                  <a:lnTo>
                    <a:pt x="6888" y="415"/>
                  </a:lnTo>
                  <a:lnTo>
                    <a:pt x="6961" y="342"/>
                  </a:lnTo>
                  <a:lnTo>
                    <a:pt x="6961" y="244"/>
                  </a:lnTo>
                  <a:lnTo>
                    <a:pt x="6961" y="147"/>
                  </a:lnTo>
                  <a:lnTo>
                    <a:pt x="6888" y="74"/>
                  </a:lnTo>
                  <a:lnTo>
                    <a:pt x="6815" y="25"/>
                  </a:lnTo>
                  <a:lnTo>
                    <a:pt x="671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9"/>
            <p:cNvSpPr/>
            <p:nvPr/>
          </p:nvSpPr>
          <p:spPr>
            <a:xfrm>
              <a:off x="1293175" y="3935775"/>
              <a:ext cx="122750" cy="12225"/>
            </a:xfrm>
            <a:custGeom>
              <a:avLst/>
              <a:gdLst/>
              <a:ahLst/>
              <a:cxnLst/>
              <a:rect l="l" t="t" r="r" b="b"/>
              <a:pathLst>
                <a:path w="4910" h="489" extrusionOk="0">
                  <a:moveTo>
                    <a:pt x="245" y="0"/>
                  </a:moveTo>
                  <a:lnTo>
                    <a:pt x="147" y="25"/>
                  </a:lnTo>
                  <a:lnTo>
                    <a:pt x="74" y="73"/>
                  </a:lnTo>
                  <a:lnTo>
                    <a:pt x="25" y="147"/>
                  </a:lnTo>
                  <a:lnTo>
                    <a:pt x="1" y="244"/>
                  </a:lnTo>
                  <a:lnTo>
                    <a:pt x="25" y="342"/>
                  </a:lnTo>
                  <a:lnTo>
                    <a:pt x="74" y="415"/>
                  </a:lnTo>
                  <a:lnTo>
                    <a:pt x="147" y="464"/>
                  </a:lnTo>
                  <a:lnTo>
                    <a:pt x="245" y="489"/>
                  </a:lnTo>
                  <a:lnTo>
                    <a:pt x="4666" y="489"/>
                  </a:lnTo>
                  <a:lnTo>
                    <a:pt x="4763" y="464"/>
                  </a:lnTo>
                  <a:lnTo>
                    <a:pt x="4837" y="415"/>
                  </a:lnTo>
                  <a:lnTo>
                    <a:pt x="4885" y="342"/>
                  </a:lnTo>
                  <a:lnTo>
                    <a:pt x="4910" y="244"/>
                  </a:lnTo>
                  <a:lnTo>
                    <a:pt x="4885" y="147"/>
                  </a:lnTo>
                  <a:lnTo>
                    <a:pt x="4837" y="73"/>
                  </a:lnTo>
                  <a:lnTo>
                    <a:pt x="4763" y="25"/>
                  </a:lnTo>
                  <a:lnTo>
                    <a:pt x="466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9"/>
            <p:cNvSpPr/>
            <p:nvPr/>
          </p:nvSpPr>
          <p:spPr>
            <a:xfrm>
              <a:off x="1570375" y="3901575"/>
              <a:ext cx="62300" cy="40325"/>
            </a:xfrm>
            <a:custGeom>
              <a:avLst/>
              <a:gdLst/>
              <a:ahLst/>
              <a:cxnLst/>
              <a:rect l="l" t="t" r="r" b="b"/>
              <a:pathLst>
                <a:path w="2492" h="1613" extrusionOk="0">
                  <a:moveTo>
                    <a:pt x="392" y="0"/>
                  </a:moveTo>
                  <a:lnTo>
                    <a:pt x="294" y="25"/>
                  </a:lnTo>
                  <a:lnTo>
                    <a:pt x="221" y="74"/>
                  </a:lnTo>
                  <a:lnTo>
                    <a:pt x="147" y="147"/>
                  </a:lnTo>
                  <a:lnTo>
                    <a:pt x="99" y="220"/>
                  </a:lnTo>
                  <a:lnTo>
                    <a:pt x="50" y="294"/>
                  </a:lnTo>
                  <a:lnTo>
                    <a:pt x="25" y="391"/>
                  </a:lnTo>
                  <a:lnTo>
                    <a:pt x="1" y="489"/>
                  </a:lnTo>
                  <a:lnTo>
                    <a:pt x="1" y="1124"/>
                  </a:lnTo>
                  <a:lnTo>
                    <a:pt x="25" y="1222"/>
                  </a:lnTo>
                  <a:lnTo>
                    <a:pt x="50" y="1319"/>
                  </a:lnTo>
                  <a:lnTo>
                    <a:pt x="99" y="1393"/>
                  </a:lnTo>
                  <a:lnTo>
                    <a:pt x="147" y="1466"/>
                  </a:lnTo>
                  <a:lnTo>
                    <a:pt x="221" y="1515"/>
                  </a:lnTo>
                  <a:lnTo>
                    <a:pt x="294" y="1564"/>
                  </a:lnTo>
                  <a:lnTo>
                    <a:pt x="392" y="1588"/>
                  </a:lnTo>
                  <a:lnTo>
                    <a:pt x="489" y="1612"/>
                  </a:lnTo>
                  <a:lnTo>
                    <a:pt x="2004" y="1612"/>
                  </a:lnTo>
                  <a:lnTo>
                    <a:pt x="2101" y="1588"/>
                  </a:lnTo>
                  <a:lnTo>
                    <a:pt x="2199" y="1564"/>
                  </a:lnTo>
                  <a:lnTo>
                    <a:pt x="2272" y="1515"/>
                  </a:lnTo>
                  <a:lnTo>
                    <a:pt x="2345" y="1466"/>
                  </a:lnTo>
                  <a:lnTo>
                    <a:pt x="2394" y="1393"/>
                  </a:lnTo>
                  <a:lnTo>
                    <a:pt x="2443" y="1319"/>
                  </a:lnTo>
                  <a:lnTo>
                    <a:pt x="2492" y="1222"/>
                  </a:lnTo>
                  <a:lnTo>
                    <a:pt x="2492" y="1124"/>
                  </a:lnTo>
                  <a:lnTo>
                    <a:pt x="2492" y="489"/>
                  </a:lnTo>
                  <a:lnTo>
                    <a:pt x="2492" y="391"/>
                  </a:lnTo>
                  <a:lnTo>
                    <a:pt x="2443" y="294"/>
                  </a:lnTo>
                  <a:lnTo>
                    <a:pt x="2394" y="220"/>
                  </a:lnTo>
                  <a:lnTo>
                    <a:pt x="2345" y="147"/>
                  </a:lnTo>
                  <a:lnTo>
                    <a:pt x="2272" y="74"/>
                  </a:lnTo>
                  <a:lnTo>
                    <a:pt x="2199" y="25"/>
                  </a:lnTo>
                  <a:lnTo>
                    <a:pt x="210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 name="Google Shape;1039;p39"/>
          <p:cNvGrpSpPr/>
          <p:nvPr/>
        </p:nvGrpSpPr>
        <p:grpSpPr>
          <a:xfrm>
            <a:off x="1701646" y="2850100"/>
            <a:ext cx="318015" cy="253799"/>
            <a:chOff x="1921475" y="3695200"/>
            <a:chExt cx="438400" cy="349875"/>
          </a:xfrm>
        </p:grpSpPr>
        <p:sp>
          <p:nvSpPr>
            <p:cNvPr id="1040" name="Google Shape;1040;p39"/>
            <p:cNvSpPr/>
            <p:nvPr/>
          </p:nvSpPr>
          <p:spPr>
            <a:xfrm>
              <a:off x="2246900" y="3992550"/>
              <a:ext cx="52525" cy="52525"/>
            </a:xfrm>
            <a:custGeom>
              <a:avLst/>
              <a:gdLst/>
              <a:ahLst/>
              <a:cxnLst/>
              <a:rect l="l" t="t" r="r" b="b"/>
              <a:pathLst>
                <a:path w="2101"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3" y="1783"/>
                  </a:lnTo>
                  <a:lnTo>
                    <a:pt x="1930" y="1637"/>
                  </a:lnTo>
                  <a:lnTo>
                    <a:pt x="2028" y="1441"/>
                  </a:lnTo>
                  <a:lnTo>
                    <a:pt x="2077" y="1246"/>
                  </a:lnTo>
                  <a:lnTo>
                    <a:pt x="2101" y="1051"/>
                  </a:lnTo>
                  <a:lnTo>
                    <a:pt x="2077" y="831"/>
                  </a:lnTo>
                  <a:lnTo>
                    <a:pt x="2028" y="636"/>
                  </a:lnTo>
                  <a:lnTo>
                    <a:pt x="1930" y="440"/>
                  </a:lnTo>
                  <a:lnTo>
                    <a:pt x="1783" y="294"/>
                  </a:lnTo>
                  <a:lnTo>
                    <a:pt x="1637" y="171"/>
                  </a:lnTo>
                  <a:lnTo>
                    <a:pt x="1466" y="74"/>
                  </a:lnTo>
                  <a:lnTo>
                    <a:pt x="127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9"/>
            <p:cNvSpPr/>
            <p:nvPr/>
          </p:nvSpPr>
          <p:spPr>
            <a:xfrm>
              <a:off x="2033800" y="3992550"/>
              <a:ext cx="52550" cy="52525"/>
            </a:xfrm>
            <a:custGeom>
              <a:avLst/>
              <a:gdLst/>
              <a:ahLst/>
              <a:cxnLst/>
              <a:rect l="l" t="t" r="r" b="b"/>
              <a:pathLst>
                <a:path w="2102" h="2101" extrusionOk="0">
                  <a:moveTo>
                    <a:pt x="831" y="1"/>
                  </a:moveTo>
                  <a:lnTo>
                    <a:pt x="636" y="74"/>
                  </a:lnTo>
                  <a:lnTo>
                    <a:pt x="465" y="171"/>
                  </a:lnTo>
                  <a:lnTo>
                    <a:pt x="318" y="294"/>
                  </a:lnTo>
                  <a:lnTo>
                    <a:pt x="172" y="440"/>
                  </a:lnTo>
                  <a:lnTo>
                    <a:pt x="74" y="636"/>
                  </a:lnTo>
                  <a:lnTo>
                    <a:pt x="25" y="831"/>
                  </a:lnTo>
                  <a:lnTo>
                    <a:pt x="1" y="1051"/>
                  </a:lnTo>
                  <a:lnTo>
                    <a:pt x="25" y="1246"/>
                  </a:lnTo>
                  <a:lnTo>
                    <a:pt x="74" y="1441"/>
                  </a:lnTo>
                  <a:lnTo>
                    <a:pt x="172" y="1637"/>
                  </a:lnTo>
                  <a:lnTo>
                    <a:pt x="318" y="1783"/>
                  </a:lnTo>
                  <a:lnTo>
                    <a:pt x="465" y="1906"/>
                  </a:lnTo>
                  <a:lnTo>
                    <a:pt x="636" y="2003"/>
                  </a:lnTo>
                  <a:lnTo>
                    <a:pt x="831" y="2076"/>
                  </a:lnTo>
                  <a:lnTo>
                    <a:pt x="1051" y="2101"/>
                  </a:lnTo>
                  <a:lnTo>
                    <a:pt x="1271" y="2076"/>
                  </a:lnTo>
                  <a:lnTo>
                    <a:pt x="1466" y="2003"/>
                  </a:lnTo>
                  <a:lnTo>
                    <a:pt x="1637" y="1906"/>
                  </a:lnTo>
                  <a:lnTo>
                    <a:pt x="1784" y="1783"/>
                  </a:lnTo>
                  <a:lnTo>
                    <a:pt x="1930" y="1637"/>
                  </a:lnTo>
                  <a:lnTo>
                    <a:pt x="2028" y="1441"/>
                  </a:lnTo>
                  <a:lnTo>
                    <a:pt x="2077" y="1246"/>
                  </a:lnTo>
                  <a:lnTo>
                    <a:pt x="2101" y="1051"/>
                  </a:lnTo>
                  <a:lnTo>
                    <a:pt x="2077" y="831"/>
                  </a:lnTo>
                  <a:lnTo>
                    <a:pt x="2028" y="636"/>
                  </a:lnTo>
                  <a:lnTo>
                    <a:pt x="1930" y="440"/>
                  </a:lnTo>
                  <a:lnTo>
                    <a:pt x="1784" y="294"/>
                  </a:lnTo>
                  <a:lnTo>
                    <a:pt x="1637" y="171"/>
                  </a:lnTo>
                  <a:lnTo>
                    <a:pt x="1466" y="74"/>
                  </a:lnTo>
                  <a:lnTo>
                    <a:pt x="127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9"/>
            <p:cNvSpPr/>
            <p:nvPr/>
          </p:nvSpPr>
          <p:spPr>
            <a:xfrm>
              <a:off x="1921475" y="3695200"/>
              <a:ext cx="438400" cy="297975"/>
            </a:xfrm>
            <a:custGeom>
              <a:avLst/>
              <a:gdLst/>
              <a:ahLst/>
              <a:cxnLst/>
              <a:rect l="l" t="t" r="r" b="b"/>
              <a:pathLst>
                <a:path w="17536" h="11919" extrusionOk="0">
                  <a:moveTo>
                    <a:pt x="15729" y="3371"/>
                  </a:moveTo>
                  <a:lnTo>
                    <a:pt x="15826" y="3395"/>
                  </a:lnTo>
                  <a:lnTo>
                    <a:pt x="15899" y="3444"/>
                  </a:lnTo>
                  <a:lnTo>
                    <a:pt x="15948" y="3517"/>
                  </a:lnTo>
                  <a:lnTo>
                    <a:pt x="15973" y="3615"/>
                  </a:lnTo>
                  <a:lnTo>
                    <a:pt x="15948" y="3713"/>
                  </a:lnTo>
                  <a:lnTo>
                    <a:pt x="13994" y="8060"/>
                  </a:lnTo>
                  <a:lnTo>
                    <a:pt x="13946" y="8133"/>
                  </a:lnTo>
                  <a:lnTo>
                    <a:pt x="13897" y="8158"/>
                  </a:lnTo>
                  <a:lnTo>
                    <a:pt x="13848" y="8207"/>
                  </a:lnTo>
                  <a:lnTo>
                    <a:pt x="13775" y="8207"/>
                  </a:lnTo>
                  <a:lnTo>
                    <a:pt x="13677" y="8182"/>
                  </a:lnTo>
                  <a:lnTo>
                    <a:pt x="13604" y="8133"/>
                  </a:lnTo>
                  <a:lnTo>
                    <a:pt x="13555" y="8036"/>
                  </a:lnTo>
                  <a:lnTo>
                    <a:pt x="13530" y="7962"/>
                  </a:lnTo>
                  <a:lnTo>
                    <a:pt x="13555" y="7865"/>
                  </a:lnTo>
                  <a:lnTo>
                    <a:pt x="15509" y="3517"/>
                  </a:lnTo>
                  <a:lnTo>
                    <a:pt x="15558" y="3420"/>
                  </a:lnTo>
                  <a:lnTo>
                    <a:pt x="15631" y="3371"/>
                  </a:lnTo>
                  <a:close/>
                  <a:moveTo>
                    <a:pt x="13628" y="3273"/>
                  </a:moveTo>
                  <a:lnTo>
                    <a:pt x="13726" y="3298"/>
                  </a:lnTo>
                  <a:lnTo>
                    <a:pt x="13824" y="3322"/>
                  </a:lnTo>
                  <a:lnTo>
                    <a:pt x="13872" y="3395"/>
                  </a:lnTo>
                  <a:lnTo>
                    <a:pt x="13897" y="3493"/>
                  </a:lnTo>
                  <a:lnTo>
                    <a:pt x="13897" y="3591"/>
                  </a:lnTo>
                  <a:lnTo>
                    <a:pt x="12602" y="8158"/>
                  </a:lnTo>
                  <a:lnTo>
                    <a:pt x="12578" y="8231"/>
                  </a:lnTo>
                  <a:lnTo>
                    <a:pt x="12505" y="8304"/>
                  </a:lnTo>
                  <a:lnTo>
                    <a:pt x="12456" y="8329"/>
                  </a:lnTo>
                  <a:lnTo>
                    <a:pt x="12358" y="8353"/>
                  </a:lnTo>
                  <a:lnTo>
                    <a:pt x="12309" y="8329"/>
                  </a:lnTo>
                  <a:lnTo>
                    <a:pt x="12212" y="8304"/>
                  </a:lnTo>
                  <a:lnTo>
                    <a:pt x="12163" y="8231"/>
                  </a:lnTo>
                  <a:lnTo>
                    <a:pt x="12138" y="8133"/>
                  </a:lnTo>
                  <a:lnTo>
                    <a:pt x="12138" y="8036"/>
                  </a:lnTo>
                  <a:lnTo>
                    <a:pt x="13433" y="3469"/>
                  </a:lnTo>
                  <a:lnTo>
                    <a:pt x="13482" y="3371"/>
                  </a:lnTo>
                  <a:lnTo>
                    <a:pt x="13530" y="3298"/>
                  </a:lnTo>
                  <a:lnTo>
                    <a:pt x="13628" y="3273"/>
                  </a:lnTo>
                  <a:close/>
                  <a:moveTo>
                    <a:pt x="11625" y="3200"/>
                  </a:moveTo>
                  <a:lnTo>
                    <a:pt x="11723" y="3224"/>
                  </a:lnTo>
                  <a:lnTo>
                    <a:pt x="11796" y="3298"/>
                  </a:lnTo>
                  <a:lnTo>
                    <a:pt x="11821" y="3371"/>
                  </a:lnTo>
                  <a:lnTo>
                    <a:pt x="11845" y="3469"/>
                  </a:lnTo>
                  <a:lnTo>
                    <a:pt x="11210" y="8280"/>
                  </a:lnTo>
                  <a:lnTo>
                    <a:pt x="11186" y="8353"/>
                  </a:lnTo>
                  <a:lnTo>
                    <a:pt x="11137" y="8426"/>
                  </a:lnTo>
                  <a:lnTo>
                    <a:pt x="11064" y="8475"/>
                  </a:lnTo>
                  <a:lnTo>
                    <a:pt x="10966" y="8500"/>
                  </a:lnTo>
                  <a:lnTo>
                    <a:pt x="10942" y="8500"/>
                  </a:lnTo>
                  <a:lnTo>
                    <a:pt x="10844" y="8451"/>
                  </a:lnTo>
                  <a:lnTo>
                    <a:pt x="10771" y="8402"/>
                  </a:lnTo>
                  <a:lnTo>
                    <a:pt x="10722" y="8304"/>
                  </a:lnTo>
                  <a:lnTo>
                    <a:pt x="10722" y="8207"/>
                  </a:lnTo>
                  <a:lnTo>
                    <a:pt x="11357" y="3420"/>
                  </a:lnTo>
                  <a:lnTo>
                    <a:pt x="11381" y="3322"/>
                  </a:lnTo>
                  <a:lnTo>
                    <a:pt x="11454" y="3249"/>
                  </a:lnTo>
                  <a:lnTo>
                    <a:pt x="11528" y="3200"/>
                  </a:lnTo>
                  <a:close/>
                  <a:moveTo>
                    <a:pt x="9525" y="3102"/>
                  </a:moveTo>
                  <a:lnTo>
                    <a:pt x="9623" y="3127"/>
                  </a:lnTo>
                  <a:lnTo>
                    <a:pt x="9696" y="3175"/>
                  </a:lnTo>
                  <a:lnTo>
                    <a:pt x="9745" y="3249"/>
                  </a:lnTo>
                  <a:lnTo>
                    <a:pt x="9769" y="3346"/>
                  </a:lnTo>
                  <a:lnTo>
                    <a:pt x="9818" y="8378"/>
                  </a:lnTo>
                  <a:lnTo>
                    <a:pt x="9794" y="8475"/>
                  </a:lnTo>
                  <a:lnTo>
                    <a:pt x="9745" y="8573"/>
                  </a:lnTo>
                  <a:lnTo>
                    <a:pt x="9672" y="8622"/>
                  </a:lnTo>
                  <a:lnTo>
                    <a:pt x="9574" y="8646"/>
                  </a:lnTo>
                  <a:lnTo>
                    <a:pt x="9476" y="8622"/>
                  </a:lnTo>
                  <a:lnTo>
                    <a:pt x="9403" y="8573"/>
                  </a:lnTo>
                  <a:lnTo>
                    <a:pt x="9354" y="8475"/>
                  </a:lnTo>
                  <a:lnTo>
                    <a:pt x="9330" y="8402"/>
                  </a:lnTo>
                  <a:lnTo>
                    <a:pt x="9281" y="3346"/>
                  </a:lnTo>
                  <a:lnTo>
                    <a:pt x="9305" y="3273"/>
                  </a:lnTo>
                  <a:lnTo>
                    <a:pt x="9354" y="3175"/>
                  </a:lnTo>
                  <a:lnTo>
                    <a:pt x="9427" y="3127"/>
                  </a:lnTo>
                  <a:lnTo>
                    <a:pt x="9525" y="3102"/>
                  </a:lnTo>
                  <a:close/>
                  <a:moveTo>
                    <a:pt x="7522" y="3029"/>
                  </a:moveTo>
                  <a:lnTo>
                    <a:pt x="7620" y="3078"/>
                  </a:lnTo>
                  <a:lnTo>
                    <a:pt x="7669" y="3151"/>
                  </a:lnTo>
                  <a:lnTo>
                    <a:pt x="7693" y="3249"/>
                  </a:lnTo>
                  <a:lnTo>
                    <a:pt x="8402" y="8500"/>
                  </a:lnTo>
                  <a:lnTo>
                    <a:pt x="8402" y="8597"/>
                  </a:lnTo>
                  <a:lnTo>
                    <a:pt x="8353" y="8671"/>
                  </a:lnTo>
                  <a:lnTo>
                    <a:pt x="8279" y="8744"/>
                  </a:lnTo>
                  <a:lnTo>
                    <a:pt x="8206" y="8768"/>
                  </a:lnTo>
                  <a:lnTo>
                    <a:pt x="8084" y="8768"/>
                  </a:lnTo>
                  <a:lnTo>
                    <a:pt x="8011" y="8720"/>
                  </a:lnTo>
                  <a:lnTo>
                    <a:pt x="7962" y="8646"/>
                  </a:lnTo>
                  <a:lnTo>
                    <a:pt x="7913" y="8573"/>
                  </a:lnTo>
                  <a:lnTo>
                    <a:pt x="7229" y="3298"/>
                  </a:lnTo>
                  <a:lnTo>
                    <a:pt x="7229" y="3200"/>
                  </a:lnTo>
                  <a:lnTo>
                    <a:pt x="7278" y="3127"/>
                  </a:lnTo>
                  <a:lnTo>
                    <a:pt x="7327" y="3053"/>
                  </a:lnTo>
                  <a:lnTo>
                    <a:pt x="7425" y="3029"/>
                  </a:lnTo>
                  <a:close/>
                  <a:moveTo>
                    <a:pt x="5446" y="2956"/>
                  </a:moveTo>
                  <a:lnTo>
                    <a:pt x="5520" y="2980"/>
                  </a:lnTo>
                  <a:lnTo>
                    <a:pt x="5593" y="3053"/>
                  </a:lnTo>
                  <a:lnTo>
                    <a:pt x="5642" y="3127"/>
                  </a:lnTo>
                  <a:lnTo>
                    <a:pt x="7009" y="8622"/>
                  </a:lnTo>
                  <a:lnTo>
                    <a:pt x="7009" y="8720"/>
                  </a:lnTo>
                  <a:lnTo>
                    <a:pt x="6985" y="8793"/>
                  </a:lnTo>
                  <a:lnTo>
                    <a:pt x="6912" y="8866"/>
                  </a:lnTo>
                  <a:lnTo>
                    <a:pt x="6814" y="8915"/>
                  </a:lnTo>
                  <a:lnTo>
                    <a:pt x="6692" y="8915"/>
                  </a:lnTo>
                  <a:lnTo>
                    <a:pt x="6619" y="8866"/>
                  </a:lnTo>
                  <a:lnTo>
                    <a:pt x="6570" y="8817"/>
                  </a:lnTo>
                  <a:lnTo>
                    <a:pt x="6521" y="8744"/>
                  </a:lnTo>
                  <a:lnTo>
                    <a:pt x="5153" y="3249"/>
                  </a:lnTo>
                  <a:lnTo>
                    <a:pt x="5153" y="3151"/>
                  </a:lnTo>
                  <a:lnTo>
                    <a:pt x="5178" y="3053"/>
                  </a:lnTo>
                  <a:lnTo>
                    <a:pt x="5251" y="3005"/>
                  </a:lnTo>
                  <a:lnTo>
                    <a:pt x="5349" y="2956"/>
                  </a:lnTo>
                  <a:close/>
                  <a:moveTo>
                    <a:pt x="391" y="0"/>
                  </a:moveTo>
                  <a:lnTo>
                    <a:pt x="293" y="25"/>
                  </a:lnTo>
                  <a:lnTo>
                    <a:pt x="220" y="74"/>
                  </a:lnTo>
                  <a:lnTo>
                    <a:pt x="147" y="123"/>
                  </a:lnTo>
                  <a:lnTo>
                    <a:pt x="73" y="196"/>
                  </a:lnTo>
                  <a:lnTo>
                    <a:pt x="25" y="294"/>
                  </a:lnTo>
                  <a:lnTo>
                    <a:pt x="0" y="367"/>
                  </a:lnTo>
                  <a:lnTo>
                    <a:pt x="0" y="489"/>
                  </a:lnTo>
                  <a:lnTo>
                    <a:pt x="0" y="587"/>
                  </a:lnTo>
                  <a:lnTo>
                    <a:pt x="25" y="660"/>
                  </a:lnTo>
                  <a:lnTo>
                    <a:pt x="73" y="758"/>
                  </a:lnTo>
                  <a:lnTo>
                    <a:pt x="147" y="831"/>
                  </a:lnTo>
                  <a:lnTo>
                    <a:pt x="220" y="880"/>
                  </a:lnTo>
                  <a:lnTo>
                    <a:pt x="293" y="929"/>
                  </a:lnTo>
                  <a:lnTo>
                    <a:pt x="391" y="953"/>
                  </a:lnTo>
                  <a:lnTo>
                    <a:pt x="489" y="977"/>
                  </a:lnTo>
                  <a:lnTo>
                    <a:pt x="3346" y="977"/>
                  </a:lnTo>
                  <a:lnTo>
                    <a:pt x="5300" y="9281"/>
                  </a:lnTo>
                  <a:lnTo>
                    <a:pt x="4518" y="11235"/>
                  </a:lnTo>
                  <a:lnTo>
                    <a:pt x="4494" y="11357"/>
                  </a:lnTo>
                  <a:lnTo>
                    <a:pt x="4494" y="11479"/>
                  </a:lnTo>
                  <a:lnTo>
                    <a:pt x="4518" y="11577"/>
                  </a:lnTo>
                  <a:lnTo>
                    <a:pt x="4567" y="11699"/>
                  </a:lnTo>
                  <a:lnTo>
                    <a:pt x="4592" y="11724"/>
                  </a:lnTo>
                  <a:lnTo>
                    <a:pt x="4811" y="11577"/>
                  </a:lnTo>
                  <a:lnTo>
                    <a:pt x="5031" y="11479"/>
                  </a:lnTo>
                  <a:lnTo>
                    <a:pt x="5275" y="11406"/>
                  </a:lnTo>
                  <a:lnTo>
                    <a:pt x="5715" y="11406"/>
                  </a:lnTo>
                  <a:lnTo>
                    <a:pt x="5886" y="11430"/>
                  </a:lnTo>
                  <a:lnTo>
                    <a:pt x="6033" y="11479"/>
                  </a:lnTo>
                  <a:lnTo>
                    <a:pt x="6179" y="11528"/>
                  </a:lnTo>
                  <a:lnTo>
                    <a:pt x="6326" y="11601"/>
                  </a:lnTo>
                  <a:lnTo>
                    <a:pt x="6448" y="11699"/>
                  </a:lnTo>
                  <a:lnTo>
                    <a:pt x="6570" y="11797"/>
                  </a:lnTo>
                  <a:lnTo>
                    <a:pt x="6692" y="11919"/>
                  </a:lnTo>
                  <a:lnTo>
                    <a:pt x="12920" y="11919"/>
                  </a:lnTo>
                  <a:lnTo>
                    <a:pt x="13042" y="11797"/>
                  </a:lnTo>
                  <a:lnTo>
                    <a:pt x="13164" y="11699"/>
                  </a:lnTo>
                  <a:lnTo>
                    <a:pt x="13286" y="11601"/>
                  </a:lnTo>
                  <a:lnTo>
                    <a:pt x="13433" y="11528"/>
                  </a:lnTo>
                  <a:lnTo>
                    <a:pt x="13579" y="11479"/>
                  </a:lnTo>
                  <a:lnTo>
                    <a:pt x="13726" y="11430"/>
                  </a:lnTo>
                  <a:lnTo>
                    <a:pt x="13897" y="11406"/>
                  </a:lnTo>
                  <a:lnTo>
                    <a:pt x="14312" y="11406"/>
                  </a:lnTo>
                  <a:lnTo>
                    <a:pt x="14556" y="11479"/>
                  </a:lnTo>
                  <a:lnTo>
                    <a:pt x="14776" y="11553"/>
                  </a:lnTo>
                  <a:lnTo>
                    <a:pt x="14971" y="11699"/>
                  </a:lnTo>
                  <a:lnTo>
                    <a:pt x="15020" y="11553"/>
                  </a:lnTo>
                  <a:lnTo>
                    <a:pt x="15045" y="11430"/>
                  </a:lnTo>
                  <a:lnTo>
                    <a:pt x="15045" y="11308"/>
                  </a:lnTo>
                  <a:lnTo>
                    <a:pt x="15020" y="11235"/>
                  </a:lnTo>
                  <a:lnTo>
                    <a:pt x="14971" y="11137"/>
                  </a:lnTo>
                  <a:lnTo>
                    <a:pt x="14898" y="11064"/>
                  </a:lnTo>
                  <a:lnTo>
                    <a:pt x="14825" y="11015"/>
                  </a:lnTo>
                  <a:lnTo>
                    <a:pt x="14752" y="10966"/>
                  </a:lnTo>
                  <a:lnTo>
                    <a:pt x="14654" y="10942"/>
                  </a:lnTo>
                  <a:lnTo>
                    <a:pt x="5691" y="10942"/>
                  </a:lnTo>
                  <a:lnTo>
                    <a:pt x="6106" y="9916"/>
                  </a:lnTo>
                  <a:lnTo>
                    <a:pt x="6252" y="9941"/>
                  </a:lnTo>
                  <a:lnTo>
                    <a:pt x="6423" y="9941"/>
                  </a:lnTo>
                  <a:lnTo>
                    <a:pt x="13848" y="9257"/>
                  </a:lnTo>
                  <a:lnTo>
                    <a:pt x="14019" y="9232"/>
                  </a:lnTo>
                  <a:lnTo>
                    <a:pt x="14190" y="9159"/>
                  </a:lnTo>
                  <a:lnTo>
                    <a:pt x="14336" y="9086"/>
                  </a:lnTo>
                  <a:lnTo>
                    <a:pt x="14507" y="8988"/>
                  </a:lnTo>
                  <a:lnTo>
                    <a:pt x="14654" y="8890"/>
                  </a:lnTo>
                  <a:lnTo>
                    <a:pt x="14776" y="8768"/>
                  </a:lnTo>
                  <a:lnTo>
                    <a:pt x="14874" y="8622"/>
                  </a:lnTo>
                  <a:lnTo>
                    <a:pt x="14971" y="8475"/>
                  </a:lnTo>
                  <a:lnTo>
                    <a:pt x="17463" y="3151"/>
                  </a:lnTo>
                  <a:lnTo>
                    <a:pt x="17511" y="3005"/>
                  </a:lnTo>
                  <a:lnTo>
                    <a:pt x="17536" y="2882"/>
                  </a:lnTo>
                  <a:lnTo>
                    <a:pt x="17511" y="2760"/>
                  </a:lnTo>
                  <a:lnTo>
                    <a:pt x="17487" y="2638"/>
                  </a:lnTo>
                  <a:lnTo>
                    <a:pt x="17414" y="2565"/>
                  </a:lnTo>
                  <a:lnTo>
                    <a:pt x="17292" y="2492"/>
                  </a:lnTo>
                  <a:lnTo>
                    <a:pt x="17169" y="2443"/>
                  </a:lnTo>
                  <a:lnTo>
                    <a:pt x="17023" y="2418"/>
                  </a:lnTo>
                  <a:lnTo>
                    <a:pt x="4592" y="2003"/>
                  </a:lnTo>
                  <a:lnTo>
                    <a:pt x="4225" y="367"/>
                  </a:lnTo>
                  <a:lnTo>
                    <a:pt x="4152" y="220"/>
                  </a:lnTo>
                  <a:lnTo>
                    <a:pt x="4054" y="98"/>
                  </a:lnTo>
                  <a:lnTo>
                    <a:pt x="3908" y="25"/>
                  </a:lnTo>
                  <a:lnTo>
                    <a:pt x="373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39"/>
          <p:cNvGrpSpPr/>
          <p:nvPr/>
        </p:nvGrpSpPr>
        <p:grpSpPr>
          <a:xfrm>
            <a:off x="2193721" y="2846110"/>
            <a:ext cx="311813" cy="261343"/>
            <a:chOff x="2599825" y="3689700"/>
            <a:chExt cx="429850" cy="360275"/>
          </a:xfrm>
        </p:grpSpPr>
        <p:sp>
          <p:nvSpPr>
            <p:cNvPr id="1044" name="Google Shape;1044;p39"/>
            <p:cNvSpPr/>
            <p:nvPr/>
          </p:nvSpPr>
          <p:spPr>
            <a:xfrm>
              <a:off x="2599825" y="3689700"/>
              <a:ext cx="429850" cy="169150"/>
            </a:xfrm>
            <a:custGeom>
              <a:avLst/>
              <a:gdLst/>
              <a:ahLst/>
              <a:cxnLst/>
              <a:rect l="l" t="t" r="r" b="b"/>
              <a:pathLst>
                <a:path w="17194" h="6766" extrusionOk="0">
                  <a:moveTo>
                    <a:pt x="10160" y="978"/>
                  </a:moveTo>
                  <a:lnTo>
                    <a:pt x="10258" y="1002"/>
                  </a:lnTo>
                  <a:lnTo>
                    <a:pt x="10355" y="1026"/>
                  </a:lnTo>
                  <a:lnTo>
                    <a:pt x="10429" y="1075"/>
                  </a:lnTo>
                  <a:lnTo>
                    <a:pt x="10502" y="1124"/>
                  </a:lnTo>
                  <a:lnTo>
                    <a:pt x="10575" y="1197"/>
                  </a:lnTo>
                  <a:lnTo>
                    <a:pt x="10600" y="1295"/>
                  </a:lnTo>
                  <a:lnTo>
                    <a:pt x="10649" y="1368"/>
                  </a:lnTo>
                  <a:lnTo>
                    <a:pt x="10649" y="1466"/>
                  </a:lnTo>
                  <a:lnTo>
                    <a:pt x="10649" y="1881"/>
                  </a:lnTo>
                  <a:lnTo>
                    <a:pt x="6545" y="1881"/>
                  </a:lnTo>
                  <a:lnTo>
                    <a:pt x="6545" y="1466"/>
                  </a:lnTo>
                  <a:lnTo>
                    <a:pt x="6545" y="1368"/>
                  </a:lnTo>
                  <a:lnTo>
                    <a:pt x="6594" y="1295"/>
                  </a:lnTo>
                  <a:lnTo>
                    <a:pt x="6619" y="1197"/>
                  </a:lnTo>
                  <a:lnTo>
                    <a:pt x="6692" y="1124"/>
                  </a:lnTo>
                  <a:lnTo>
                    <a:pt x="6765" y="1075"/>
                  </a:lnTo>
                  <a:lnTo>
                    <a:pt x="6839" y="1026"/>
                  </a:lnTo>
                  <a:lnTo>
                    <a:pt x="6936" y="1002"/>
                  </a:lnTo>
                  <a:lnTo>
                    <a:pt x="7034" y="978"/>
                  </a:lnTo>
                  <a:close/>
                  <a:moveTo>
                    <a:pt x="7034" y="1"/>
                  </a:moveTo>
                  <a:lnTo>
                    <a:pt x="6887" y="25"/>
                  </a:lnTo>
                  <a:lnTo>
                    <a:pt x="6741" y="50"/>
                  </a:lnTo>
                  <a:lnTo>
                    <a:pt x="6472" y="123"/>
                  </a:lnTo>
                  <a:lnTo>
                    <a:pt x="6204" y="269"/>
                  </a:lnTo>
                  <a:lnTo>
                    <a:pt x="6008" y="440"/>
                  </a:lnTo>
                  <a:lnTo>
                    <a:pt x="5813" y="660"/>
                  </a:lnTo>
                  <a:lnTo>
                    <a:pt x="5691" y="904"/>
                  </a:lnTo>
                  <a:lnTo>
                    <a:pt x="5593" y="1173"/>
                  </a:lnTo>
                  <a:lnTo>
                    <a:pt x="5569" y="1320"/>
                  </a:lnTo>
                  <a:lnTo>
                    <a:pt x="5569" y="1466"/>
                  </a:lnTo>
                  <a:lnTo>
                    <a:pt x="5569" y="1881"/>
                  </a:lnTo>
                  <a:lnTo>
                    <a:pt x="391" y="1881"/>
                  </a:lnTo>
                  <a:lnTo>
                    <a:pt x="293" y="1906"/>
                  </a:lnTo>
                  <a:lnTo>
                    <a:pt x="220" y="1955"/>
                  </a:lnTo>
                  <a:lnTo>
                    <a:pt x="147" y="2028"/>
                  </a:lnTo>
                  <a:lnTo>
                    <a:pt x="73" y="2077"/>
                  </a:lnTo>
                  <a:lnTo>
                    <a:pt x="49" y="2174"/>
                  </a:lnTo>
                  <a:lnTo>
                    <a:pt x="0" y="2272"/>
                  </a:lnTo>
                  <a:lnTo>
                    <a:pt x="0" y="2370"/>
                  </a:lnTo>
                  <a:lnTo>
                    <a:pt x="0" y="5789"/>
                  </a:lnTo>
                  <a:lnTo>
                    <a:pt x="24" y="5984"/>
                  </a:lnTo>
                  <a:lnTo>
                    <a:pt x="73" y="6155"/>
                  </a:lnTo>
                  <a:lnTo>
                    <a:pt x="171" y="6326"/>
                  </a:lnTo>
                  <a:lnTo>
                    <a:pt x="293" y="6473"/>
                  </a:lnTo>
                  <a:lnTo>
                    <a:pt x="440" y="6595"/>
                  </a:lnTo>
                  <a:lnTo>
                    <a:pt x="586" y="6693"/>
                  </a:lnTo>
                  <a:lnTo>
                    <a:pt x="782" y="6741"/>
                  </a:lnTo>
                  <a:lnTo>
                    <a:pt x="977" y="6766"/>
                  </a:lnTo>
                  <a:lnTo>
                    <a:pt x="7742" y="6766"/>
                  </a:lnTo>
                  <a:lnTo>
                    <a:pt x="7742" y="6155"/>
                  </a:lnTo>
                  <a:lnTo>
                    <a:pt x="7767" y="6058"/>
                  </a:lnTo>
                  <a:lnTo>
                    <a:pt x="7791" y="5984"/>
                  </a:lnTo>
                  <a:lnTo>
                    <a:pt x="7840" y="5887"/>
                  </a:lnTo>
                  <a:lnTo>
                    <a:pt x="7889" y="5813"/>
                  </a:lnTo>
                  <a:lnTo>
                    <a:pt x="7962" y="5765"/>
                  </a:lnTo>
                  <a:lnTo>
                    <a:pt x="8060" y="5716"/>
                  </a:lnTo>
                  <a:lnTo>
                    <a:pt x="8133" y="5691"/>
                  </a:lnTo>
                  <a:lnTo>
                    <a:pt x="8231" y="5667"/>
                  </a:lnTo>
                  <a:lnTo>
                    <a:pt x="8963" y="5667"/>
                  </a:lnTo>
                  <a:lnTo>
                    <a:pt x="9061" y="5691"/>
                  </a:lnTo>
                  <a:lnTo>
                    <a:pt x="9134" y="5716"/>
                  </a:lnTo>
                  <a:lnTo>
                    <a:pt x="9232" y="5765"/>
                  </a:lnTo>
                  <a:lnTo>
                    <a:pt x="9305" y="5813"/>
                  </a:lnTo>
                  <a:lnTo>
                    <a:pt x="9354" y="5887"/>
                  </a:lnTo>
                  <a:lnTo>
                    <a:pt x="9403" y="5984"/>
                  </a:lnTo>
                  <a:lnTo>
                    <a:pt x="9427" y="6058"/>
                  </a:lnTo>
                  <a:lnTo>
                    <a:pt x="9452" y="6155"/>
                  </a:lnTo>
                  <a:lnTo>
                    <a:pt x="9452" y="6766"/>
                  </a:lnTo>
                  <a:lnTo>
                    <a:pt x="16217" y="6766"/>
                  </a:lnTo>
                  <a:lnTo>
                    <a:pt x="16412" y="6741"/>
                  </a:lnTo>
                  <a:lnTo>
                    <a:pt x="16608" y="6693"/>
                  </a:lnTo>
                  <a:lnTo>
                    <a:pt x="16754" y="6595"/>
                  </a:lnTo>
                  <a:lnTo>
                    <a:pt x="16901" y="6473"/>
                  </a:lnTo>
                  <a:lnTo>
                    <a:pt x="17023" y="6326"/>
                  </a:lnTo>
                  <a:lnTo>
                    <a:pt x="17121" y="6155"/>
                  </a:lnTo>
                  <a:lnTo>
                    <a:pt x="17169" y="5984"/>
                  </a:lnTo>
                  <a:lnTo>
                    <a:pt x="17194" y="5789"/>
                  </a:lnTo>
                  <a:lnTo>
                    <a:pt x="17194" y="2370"/>
                  </a:lnTo>
                  <a:lnTo>
                    <a:pt x="17194" y="2272"/>
                  </a:lnTo>
                  <a:lnTo>
                    <a:pt x="17145" y="2174"/>
                  </a:lnTo>
                  <a:lnTo>
                    <a:pt x="17121" y="2077"/>
                  </a:lnTo>
                  <a:lnTo>
                    <a:pt x="17047" y="2028"/>
                  </a:lnTo>
                  <a:lnTo>
                    <a:pt x="16974" y="1955"/>
                  </a:lnTo>
                  <a:lnTo>
                    <a:pt x="16901" y="1906"/>
                  </a:lnTo>
                  <a:lnTo>
                    <a:pt x="16803" y="1881"/>
                  </a:lnTo>
                  <a:lnTo>
                    <a:pt x="11625" y="1881"/>
                  </a:lnTo>
                  <a:lnTo>
                    <a:pt x="11625" y="1466"/>
                  </a:lnTo>
                  <a:lnTo>
                    <a:pt x="11625" y="1320"/>
                  </a:lnTo>
                  <a:lnTo>
                    <a:pt x="11601" y="1173"/>
                  </a:lnTo>
                  <a:lnTo>
                    <a:pt x="11503" y="904"/>
                  </a:lnTo>
                  <a:lnTo>
                    <a:pt x="11381" y="660"/>
                  </a:lnTo>
                  <a:lnTo>
                    <a:pt x="11186" y="440"/>
                  </a:lnTo>
                  <a:lnTo>
                    <a:pt x="10990" y="269"/>
                  </a:lnTo>
                  <a:lnTo>
                    <a:pt x="10722" y="123"/>
                  </a:lnTo>
                  <a:lnTo>
                    <a:pt x="10453" y="50"/>
                  </a:lnTo>
                  <a:lnTo>
                    <a:pt x="10307" y="25"/>
                  </a:lnTo>
                  <a:lnTo>
                    <a:pt x="1016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9"/>
            <p:cNvSpPr/>
            <p:nvPr/>
          </p:nvSpPr>
          <p:spPr>
            <a:xfrm>
              <a:off x="2599825" y="3861275"/>
              <a:ext cx="429850" cy="188700"/>
            </a:xfrm>
            <a:custGeom>
              <a:avLst/>
              <a:gdLst/>
              <a:ahLst/>
              <a:cxnLst/>
              <a:rect l="l" t="t" r="r" b="b"/>
              <a:pathLst>
                <a:path w="17194" h="7548" extrusionOk="0">
                  <a:moveTo>
                    <a:pt x="0" y="1"/>
                  </a:moveTo>
                  <a:lnTo>
                    <a:pt x="0" y="7059"/>
                  </a:lnTo>
                  <a:lnTo>
                    <a:pt x="0" y="7157"/>
                  </a:lnTo>
                  <a:lnTo>
                    <a:pt x="49" y="7230"/>
                  </a:lnTo>
                  <a:lnTo>
                    <a:pt x="73" y="7327"/>
                  </a:lnTo>
                  <a:lnTo>
                    <a:pt x="147" y="7401"/>
                  </a:lnTo>
                  <a:lnTo>
                    <a:pt x="220" y="7450"/>
                  </a:lnTo>
                  <a:lnTo>
                    <a:pt x="293" y="7498"/>
                  </a:lnTo>
                  <a:lnTo>
                    <a:pt x="391" y="7523"/>
                  </a:lnTo>
                  <a:lnTo>
                    <a:pt x="489" y="7547"/>
                  </a:lnTo>
                  <a:lnTo>
                    <a:pt x="16705" y="7547"/>
                  </a:lnTo>
                  <a:lnTo>
                    <a:pt x="16803" y="7523"/>
                  </a:lnTo>
                  <a:lnTo>
                    <a:pt x="16901" y="7498"/>
                  </a:lnTo>
                  <a:lnTo>
                    <a:pt x="16974" y="7450"/>
                  </a:lnTo>
                  <a:lnTo>
                    <a:pt x="17047" y="7401"/>
                  </a:lnTo>
                  <a:lnTo>
                    <a:pt x="17121" y="7327"/>
                  </a:lnTo>
                  <a:lnTo>
                    <a:pt x="17145" y="7230"/>
                  </a:lnTo>
                  <a:lnTo>
                    <a:pt x="17194" y="7157"/>
                  </a:lnTo>
                  <a:lnTo>
                    <a:pt x="17194" y="7059"/>
                  </a:lnTo>
                  <a:lnTo>
                    <a:pt x="17194" y="1"/>
                  </a:lnTo>
                  <a:lnTo>
                    <a:pt x="16974" y="172"/>
                  </a:lnTo>
                  <a:lnTo>
                    <a:pt x="16754" y="294"/>
                  </a:lnTo>
                  <a:lnTo>
                    <a:pt x="16486" y="367"/>
                  </a:lnTo>
                  <a:lnTo>
                    <a:pt x="16217" y="391"/>
                  </a:lnTo>
                  <a:lnTo>
                    <a:pt x="9452" y="391"/>
                  </a:lnTo>
                  <a:lnTo>
                    <a:pt x="9452" y="855"/>
                  </a:lnTo>
                  <a:lnTo>
                    <a:pt x="9427" y="953"/>
                  </a:lnTo>
                  <a:lnTo>
                    <a:pt x="9403" y="1051"/>
                  </a:lnTo>
                  <a:lnTo>
                    <a:pt x="9354" y="1148"/>
                  </a:lnTo>
                  <a:lnTo>
                    <a:pt x="9305" y="1197"/>
                  </a:lnTo>
                  <a:lnTo>
                    <a:pt x="9232" y="1271"/>
                  </a:lnTo>
                  <a:lnTo>
                    <a:pt x="9134" y="1319"/>
                  </a:lnTo>
                  <a:lnTo>
                    <a:pt x="9061" y="1344"/>
                  </a:lnTo>
                  <a:lnTo>
                    <a:pt x="8133" y="1344"/>
                  </a:lnTo>
                  <a:lnTo>
                    <a:pt x="8060" y="1319"/>
                  </a:lnTo>
                  <a:lnTo>
                    <a:pt x="7962" y="1271"/>
                  </a:lnTo>
                  <a:lnTo>
                    <a:pt x="7889" y="1197"/>
                  </a:lnTo>
                  <a:lnTo>
                    <a:pt x="7840" y="1148"/>
                  </a:lnTo>
                  <a:lnTo>
                    <a:pt x="7791" y="1051"/>
                  </a:lnTo>
                  <a:lnTo>
                    <a:pt x="7767" y="953"/>
                  </a:lnTo>
                  <a:lnTo>
                    <a:pt x="7742" y="855"/>
                  </a:lnTo>
                  <a:lnTo>
                    <a:pt x="7742" y="391"/>
                  </a:lnTo>
                  <a:lnTo>
                    <a:pt x="977" y="391"/>
                  </a:lnTo>
                  <a:lnTo>
                    <a:pt x="708" y="367"/>
                  </a:lnTo>
                  <a:lnTo>
                    <a:pt x="440" y="294"/>
                  </a:lnTo>
                  <a:lnTo>
                    <a:pt x="220" y="172"/>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39"/>
          <p:cNvGrpSpPr/>
          <p:nvPr/>
        </p:nvGrpSpPr>
        <p:grpSpPr>
          <a:xfrm>
            <a:off x="2697747" y="2819089"/>
            <a:ext cx="281709" cy="294113"/>
            <a:chOff x="3294650" y="3652450"/>
            <a:chExt cx="388350" cy="405450"/>
          </a:xfrm>
        </p:grpSpPr>
        <p:sp>
          <p:nvSpPr>
            <p:cNvPr id="1047" name="Google Shape;1047;p39"/>
            <p:cNvSpPr/>
            <p:nvPr/>
          </p:nvSpPr>
          <p:spPr>
            <a:xfrm>
              <a:off x="3294650" y="3681775"/>
              <a:ext cx="376150" cy="376125"/>
            </a:xfrm>
            <a:custGeom>
              <a:avLst/>
              <a:gdLst/>
              <a:ahLst/>
              <a:cxnLst/>
              <a:rect l="l" t="t" r="r" b="b"/>
              <a:pathLst>
                <a:path w="15046" h="15045" extrusionOk="0">
                  <a:moveTo>
                    <a:pt x="7132" y="0"/>
                  </a:moveTo>
                  <a:lnTo>
                    <a:pt x="6766" y="49"/>
                  </a:lnTo>
                  <a:lnTo>
                    <a:pt x="6375" y="98"/>
                  </a:lnTo>
                  <a:lnTo>
                    <a:pt x="6009" y="147"/>
                  </a:lnTo>
                  <a:lnTo>
                    <a:pt x="5642" y="244"/>
                  </a:lnTo>
                  <a:lnTo>
                    <a:pt x="5276" y="342"/>
                  </a:lnTo>
                  <a:lnTo>
                    <a:pt x="4934" y="464"/>
                  </a:lnTo>
                  <a:lnTo>
                    <a:pt x="4592" y="586"/>
                  </a:lnTo>
                  <a:lnTo>
                    <a:pt x="4250" y="733"/>
                  </a:lnTo>
                  <a:lnTo>
                    <a:pt x="3933" y="904"/>
                  </a:lnTo>
                  <a:lnTo>
                    <a:pt x="3615" y="1099"/>
                  </a:lnTo>
                  <a:lnTo>
                    <a:pt x="3322" y="1295"/>
                  </a:lnTo>
                  <a:lnTo>
                    <a:pt x="3029" y="1490"/>
                  </a:lnTo>
                  <a:lnTo>
                    <a:pt x="2736" y="1710"/>
                  </a:lnTo>
                  <a:lnTo>
                    <a:pt x="2467" y="1954"/>
                  </a:lnTo>
                  <a:lnTo>
                    <a:pt x="2199" y="2198"/>
                  </a:lnTo>
                  <a:lnTo>
                    <a:pt x="1954" y="2467"/>
                  </a:lnTo>
                  <a:lnTo>
                    <a:pt x="1710" y="2736"/>
                  </a:lnTo>
                  <a:lnTo>
                    <a:pt x="1490" y="3029"/>
                  </a:lnTo>
                  <a:lnTo>
                    <a:pt x="1295" y="3322"/>
                  </a:lnTo>
                  <a:lnTo>
                    <a:pt x="1100" y="3615"/>
                  </a:lnTo>
                  <a:lnTo>
                    <a:pt x="904" y="3932"/>
                  </a:lnTo>
                  <a:lnTo>
                    <a:pt x="733" y="4250"/>
                  </a:lnTo>
                  <a:lnTo>
                    <a:pt x="587" y="4592"/>
                  </a:lnTo>
                  <a:lnTo>
                    <a:pt x="465" y="4934"/>
                  </a:lnTo>
                  <a:lnTo>
                    <a:pt x="342" y="5276"/>
                  </a:lnTo>
                  <a:lnTo>
                    <a:pt x="245" y="5642"/>
                  </a:lnTo>
                  <a:lnTo>
                    <a:pt x="147" y="6008"/>
                  </a:lnTo>
                  <a:lnTo>
                    <a:pt x="98" y="6375"/>
                  </a:lnTo>
                  <a:lnTo>
                    <a:pt x="49" y="6765"/>
                  </a:lnTo>
                  <a:lnTo>
                    <a:pt x="0" y="7132"/>
                  </a:lnTo>
                  <a:lnTo>
                    <a:pt x="0" y="7522"/>
                  </a:lnTo>
                  <a:lnTo>
                    <a:pt x="0" y="7913"/>
                  </a:lnTo>
                  <a:lnTo>
                    <a:pt x="49" y="8280"/>
                  </a:lnTo>
                  <a:lnTo>
                    <a:pt x="98" y="8670"/>
                  </a:lnTo>
                  <a:lnTo>
                    <a:pt x="147" y="9037"/>
                  </a:lnTo>
                  <a:lnTo>
                    <a:pt x="245" y="9403"/>
                  </a:lnTo>
                  <a:lnTo>
                    <a:pt x="342" y="9769"/>
                  </a:lnTo>
                  <a:lnTo>
                    <a:pt x="465" y="10111"/>
                  </a:lnTo>
                  <a:lnTo>
                    <a:pt x="587" y="10453"/>
                  </a:lnTo>
                  <a:lnTo>
                    <a:pt x="733" y="10795"/>
                  </a:lnTo>
                  <a:lnTo>
                    <a:pt x="904" y="11113"/>
                  </a:lnTo>
                  <a:lnTo>
                    <a:pt x="1100" y="11430"/>
                  </a:lnTo>
                  <a:lnTo>
                    <a:pt x="1295" y="11723"/>
                  </a:lnTo>
                  <a:lnTo>
                    <a:pt x="1490" y="12016"/>
                  </a:lnTo>
                  <a:lnTo>
                    <a:pt x="1710" y="12309"/>
                  </a:lnTo>
                  <a:lnTo>
                    <a:pt x="1954" y="12578"/>
                  </a:lnTo>
                  <a:lnTo>
                    <a:pt x="2199" y="12847"/>
                  </a:lnTo>
                  <a:lnTo>
                    <a:pt x="2467" y="13091"/>
                  </a:lnTo>
                  <a:lnTo>
                    <a:pt x="2736" y="13335"/>
                  </a:lnTo>
                  <a:lnTo>
                    <a:pt x="3029" y="13555"/>
                  </a:lnTo>
                  <a:lnTo>
                    <a:pt x="3322" y="13750"/>
                  </a:lnTo>
                  <a:lnTo>
                    <a:pt x="3615" y="13946"/>
                  </a:lnTo>
                  <a:lnTo>
                    <a:pt x="3933" y="14141"/>
                  </a:lnTo>
                  <a:lnTo>
                    <a:pt x="4250" y="14312"/>
                  </a:lnTo>
                  <a:lnTo>
                    <a:pt x="4592" y="14459"/>
                  </a:lnTo>
                  <a:lnTo>
                    <a:pt x="4934" y="14581"/>
                  </a:lnTo>
                  <a:lnTo>
                    <a:pt x="5276" y="14703"/>
                  </a:lnTo>
                  <a:lnTo>
                    <a:pt x="5642" y="14801"/>
                  </a:lnTo>
                  <a:lnTo>
                    <a:pt x="6009" y="14898"/>
                  </a:lnTo>
                  <a:lnTo>
                    <a:pt x="6375" y="14947"/>
                  </a:lnTo>
                  <a:lnTo>
                    <a:pt x="6766" y="14996"/>
                  </a:lnTo>
                  <a:lnTo>
                    <a:pt x="7132" y="15045"/>
                  </a:lnTo>
                  <a:lnTo>
                    <a:pt x="7914" y="15045"/>
                  </a:lnTo>
                  <a:lnTo>
                    <a:pt x="8280" y="14996"/>
                  </a:lnTo>
                  <a:lnTo>
                    <a:pt x="8671" y="14947"/>
                  </a:lnTo>
                  <a:lnTo>
                    <a:pt x="9037" y="14898"/>
                  </a:lnTo>
                  <a:lnTo>
                    <a:pt x="9403" y="14801"/>
                  </a:lnTo>
                  <a:lnTo>
                    <a:pt x="9770" y="14703"/>
                  </a:lnTo>
                  <a:lnTo>
                    <a:pt x="10112" y="14581"/>
                  </a:lnTo>
                  <a:lnTo>
                    <a:pt x="10454" y="14459"/>
                  </a:lnTo>
                  <a:lnTo>
                    <a:pt x="10795" y="14312"/>
                  </a:lnTo>
                  <a:lnTo>
                    <a:pt x="11113" y="14141"/>
                  </a:lnTo>
                  <a:lnTo>
                    <a:pt x="11430" y="13946"/>
                  </a:lnTo>
                  <a:lnTo>
                    <a:pt x="11724" y="13750"/>
                  </a:lnTo>
                  <a:lnTo>
                    <a:pt x="12017" y="13555"/>
                  </a:lnTo>
                  <a:lnTo>
                    <a:pt x="12310" y="13335"/>
                  </a:lnTo>
                  <a:lnTo>
                    <a:pt x="12578" y="13091"/>
                  </a:lnTo>
                  <a:lnTo>
                    <a:pt x="12847" y="12847"/>
                  </a:lnTo>
                  <a:lnTo>
                    <a:pt x="13091" y="12578"/>
                  </a:lnTo>
                  <a:lnTo>
                    <a:pt x="13335" y="12309"/>
                  </a:lnTo>
                  <a:lnTo>
                    <a:pt x="13555" y="12016"/>
                  </a:lnTo>
                  <a:lnTo>
                    <a:pt x="13751" y="11723"/>
                  </a:lnTo>
                  <a:lnTo>
                    <a:pt x="13946" y="11430"/>
                  </a:lnTo>
                  <a:lnTo>
                    <a:pt x="14141" y="11113"/>
                  </a:lnTo>
                  <a:lnTo>
                    <a:pt x="14312" y="10795"/>
                  </a:lnTo>
                  <a:lnTo>
                    <a:pt x="14459" y="10453"/>
                  </a:lnTo>
                  <a:lnTo>
                    <a:pt x="14581" y="10111"/>
                  </a:lnTo>
                  <a:lnTo>
                    <a:pt x="14703" y="9769"/>
                  </a:lnTo>
                  <a:lnTo>
                    <a:pt x="14801" y="9403"/>
                  </a:lnTo>
                  <a:lnTo>
                    <a:pt x="14899" y="9037"/>
                  </a:lnTo>
                  <a:lnTo>
                    <a:pt x="14947" y="8670"/>
                  </a:lnTo>
                  <a:lnTo>
                    <a:pt x="14996" y="8280"/>
                  </a:lnTo>
                  <a:lnTo>
                    <a:pt x="15045" y="7913"/>
                  </a:lnTo>
                  <a:lnTo>
                    <a:pt x="15045" y="7522"/>
                  </a:lnTo>
                  <a:lnTo>
                    <a:pt x="7523" y="7522"/>
                  </a:lnTo>
                  <a:lnTo>
                    <a:pt x="7523"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9"/>
            <p:cNvSpPr/>
            <p:nvPr/>
          </p:nvSpPr>
          <p:spPr>
            <a:xfrm>
              <a:off x="3494925" y="3760525"/>
              <a:ext cx="188075" cy="97100"/>
            </a:xfrm>
            <a:custGeom>
              <a:avLst/>
              <a:gdLst/>
              <a:ahLst/>
              <a:cxnLst/>
              <a:rect l="l" t="t" r="r" b="b"/>
              <a:pathLst>
                <a:path w="7523" h="3884" extrusionOk="0">
                  <a:moveTo>
                    <a:pt x="2491" y="2956"/>
                  </a:moveTo>
                  <a:lnTo>
                    <a:pt x="2491" y="3396"/>
                  </a:lnTo>
                  <a:lnTo>
                    <a:pt x="1759" y="3396"/>
                  </a:lnTo>
                  <a:lnTo>
                    <a:pt x="2491" y="2956"/>
                  </a:lnTo>
                  <a:close/>
                  <a:moveTo>
                    <a:pt x="3346" y="2443"/>
                  </a:moveTo>
                  <a:lnTo>
                    <a:pt x="3346" y="3396"/>
                  </a:lnTo>
                  <a:lnTo>
                    <a:pt x="2980" y="3396"/>
                  </a:lnTo>
                  <a:lnTo>
                    <a:pt x="2980" y="2663"/>
                  </a:lnTo>
                  <a:lnTo>
                    <a:pt x="3346" y="2443"/>
                  </a:lnTo>
                  <a:close/>
                  <a:moveTo>
                    <a:pt x="4201" y="1930"/>
                  </a:moveTo>
                  <a:lnTo>
                    <a:pt x="4201" y="3396"/>
                  </a:lnTo>
                  <a:lnTo>
                    <a:pt x="3835" y="3396"/>
                  </a:lnTo>
                  <a:lnTo>
                    <a:pt x="3835" y="2150"/>
                  </a:lnTo>
                  <a:lnTo>
                    <a:pt x="3835" y="2150"/>
                  </a:lnTo>
                  <a:lnTo>
                    <a:pt x="4201" y="1930"/>
                  </a:lnTo>
                  <a:close/>
                  <a:moveTo>
                    <a:pt x="5056" y="1393"/>
                  </a:moveTo>
                  <a:lnTo>
                    <a:pt x="5056" y="3396"/>
                  </a:lnTo>
                  <a:lnTo>
                    <a:pt x="4689" y="3396"/>
                  </a:lnTo>
                  <a:lnTo>
                    <a:pt x="4689" y="1637"/>
                  </a:lnTo>
                  <a:lnTo>
                    <a:pt x="5056" y="1393"/>
                  </a:lnTo>
                  <a:close/>
                  <a:moveTo>
                    <a:pt x="5911" y="885"/>
                  </a:moveTo>
                  <a:lnTo>
                    <a:pt x="5911" y="3396"/>
                  </a:lnTo>
                  <a:lnTo>
                    <a:pt x="5544" y="3396"/>
                  </a:lnTo>
                  <a:lnTo>
                    <a:pt x="5544" y="1100"/>
                  </a:lnTo>
                  <a:lnTo>
                    <a:pt x="5911" y="885"/>
                  </a:lnTo>
                  <a:close/>
                  <a:moveTo>
                    <a:pt x="6399" y="978"/>
                  </a:moveTo>
                  <a:lnTo>
                    <a:pt x="6619" y="1539"/>
                  </a:lnTo>
                  <a:lnTo>
                    <a:pt x="6790" y="2031"/>
                  </a:lnTo>
                  <a:lnTo>
                    <a:pt x="6790" y="3396"/>
                  </a:lnTo>
                  <a:lnTo>
                    <a:pt x="6399" y="3396"/>
                  </a:lnTo>
                  <a:lnTo>
                    <a:pt x="6399" y="978"/>
                  </a:lnTo>
                  <a:close/>
                  <a:moveTo>
                    <a:pt x="6448" y="1"/>
                  </a:moveTo>
                  <a:lnTo>
                    <a:pt x="0" y="3884"/>
                  </a:lnTo>
                  <a:lnTo>
                    <a:pt x="7523" y="3884"/>
                  </a:lnTo>
                  <a:lnTo>
                    <a:pt x="7498" y="3347"/>
                  </a:lnTo>
                  <a:lnTo>
                    <a:pt x="7449" y="2834"/>
                  </a:lnTo>
                  <a:lnTo>
                    <a:pt x="7352" y="2321"/>
                  </a:lnTo>
                  <a:lnTo>
                    <a:pt x="7229" y="1832"/>
                  </a:lnTo>
                  <a:lnTo>
                    <a:pt x="7083" y="1344"/>
                  </a:lnTo>
                  <a:lnTo>
                    <a:pt x="6912" y="880"/>
                  </a:lnTo>
                  <a:lnTo>
                    <a:pt x="6692" y="440"/>
                  </a:lnTo>
                  <a:lnTo>
                    <a:pt x="644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9"/>
            <p:cNvSpPr/>
            <p:nvPr/>
          </p:nvSpPr>
          <p:spPr>
            <a:xfrm>
              <a:off x="3494925" y="3652450"/>
              <a:ext cx="161200" cy="188100"/>
            </a:xfrm>
            <a:custGeom>
              <a:avLst/>
              <a:gdLst/>
              <a:ahLst/>
              <a:cxnLst/>
              <a:rect l="l" t="t" r="r" b="b"/>
              <a:pathLst>
                <a:path w="6448" h="7524" extrusionOk="0">
                  <a:moveTo>
                    <a:pt x="489" y="514"/>
                  </a:moveTo>
                  <a:lnTo>
                    <a:pt x="879" y="538"/>
                  </a:lnTo>
                  <a:lnTo>
                    <a:pt x="1270" y="611"/>
                  </a:lnTo>
                  <a:lnTo>
                    <a:pt x="1661" y="685"/>
                  </a:lnTo>
                  <a:lnTo>
                    <a:pt x="2052" y="782"/>
                  </a:lnTo>
                  <a:lnTo>
                    <a:pt x="2418" y="929"/>
                  </a:lnTo>
                  <a:lnTo>
                    <a:pt x="2809" y="1075"/>
                  </a:lnTo>
                  <a:lnTo>
                    <a:pt x="3151" y="1246"/>
                  </a:lnTo>
                  <a:lnTo>
                    <a:pt x="3517" y="1417"/>
                  </a:lnTo>
                  <a:lnTo>
                    <a:pt x="3835" y="1637"/>
                  </a:lnTo>
                  <a:lnTo>
                    <a:pt x="4152" y="1857"/>
                  </a:lnTo>
                  <a:lnTo>
                    <a:pt x="4445" y="2077"/>
                  </a:lnTo>
                  <a:lnTo>
                    <a:pt x="4738" y="2321"/>
                  </a:lnTo>
                  <a:lnTo>
                    <a:pt x="5031" y="2590"/>
                  </a:lnTo>
                  <a:lnTo>
                    <a:pt x="5276" y="2883"/>
                  </a:lnTo>
                  <a:lnTo>
                    <a:pt x="5520" y="3176"/>
                  </a:lnTo>
                  <a:lnTo>
                    <a:pt x="5764" y="3493"/>
                  </a:lnTo>
                  <a:lnTo>
                    <a:pt x="489" y="6668"/>
                  </a:lnTo>
                  <a:lnTo>
                    <a:pt x="489" y="514"/>
                  </a:lnTo>
                  <a:close/>
                  <a:moveTo>
                    <a:pt x="0" y="1"/>
                  </a:moveTo>
                  <a:lnTo>
                    <a:pt x="0" y="7523"/>
                  </a:lnTo>
                  <a:lnTo>
                    <a:pt x="6448" y="3640"/>
                  </a:lnTo>
                  <a:lnTo>
                    <a:pt x="6179" y="3249"/>
                  </a:lnTo>
                  <a:lnTo>
                    <a:pt x="5911" y="2858"/>
                  </a:lnTo>
                  <a:lnTo>
                    <a:pt x="5593" y="2492"/>
                  </a:lnTo>
                  <a:lnTo>
                    <a:pt x="5276" y="2150"/>
                  </a:lnTo>
                  <a:lnTo>
                    <a:pt x="4909" y="1833"/>
                  </a:lnTo>
                  <a:lnTo>
                    <a:pt x="4543" y="1540"/>
                  </a:lnTo>
                  <a:lnTo>
                    <a:pt x="4152" y="1246"/>
                  </a:lnTo>
                  <a:lnTo>
                    <a:pt x="3761" y="1002"/>
                  </a:lnTo>
                  <a:lnTo>
                    <a:pt x="3322" y="782"/>
                  </a:lnTo>
                  <a:lnTo>
                    <a:pt x="2882" y="587"/>
                  </a:lnTo>
                  <a:lnTo>
                    <a:pt x="2443" y="416"/>
                  </a:lnTo>
                  <a:lnTo>
                    <a:pt x="1978" y="270"/>
                  </a:lnTo>
                  <a:lnTo>
                    <a:pt x="1490" y="147"/>
                  </a:lnTo>
                  <a:lnTo>
                    <a:pt x="1002" y="74"/>
                  </a:lnTo>
                  <a:lnTo>
                    <a:pt x="513" y="25"/>
                  </a:lnTo>
                  <a:lnTo>
                    <a:pt x="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39"/>
          <p:cNvGrpSpPr/>
          <p:nvPr/>
        </p:nvGrpSpPr>
        <p:grpSpPr>
          <a:xfrm>
            <a:off x="3163254" y="2856302"/>
            <a:ext cx="328642" cy="240960"/>
            <a:chOff x="3936375" y="3703750"/>
            <a:chExt cx="453050" cy="332175"/>
          </a:xfrm>
        </p:grpSpPr>
        <p:sp>
          <p:nvSpPr>
            <p:cNvPr id="1051" name="Google Shape;1051;p39"/>
            <p:cNvSpPr/>
            <p:nvPr/>
          </p:nvSpPr>
          <p:spPr>
            <a:xfrm>
              <a:off x="3936375" y="3703750"/>
              <a:ext cx="453050" cy="332175"/>
            </a:xfrm>
            <a:custGeom>
              <a:avLst/>
              <a:gdLst/>
              <a:ahLst/>
              <a:cxnLst/>
              <a:rect l="l" t="t" r="r" b="b"/>
              <a:pathLst>
                <a:path w="18122" h="13287" extrusionOk="0">
                  <a:moveTo>
                    <a:pt x="366" y="0"/>
                  </a:moveTo>
                  <a:lnTo>
                    <a:pt x="293" y="49"/>
                  </a:lnTo>
                  <a:lnTo>
                    <a:pt x="195" y="74"/>
                  </a:lnTo>
                  <a:lnTo>
                    <a:pt x="122" y="147"/>
                  </a:lnTo>
                  <a:lnTo>
                    <a:pt x="73" y="220"/>
                  </a:lnTo>
                  <a:lnTo>
                    <a:pt x="24" y="293"/>
                  </a:lnTo>
                  <a:lnTo>
                    <a:pt x="0" y="391"/>
                  </a:lnTo>
                  <a:lnTo>
                    <a:pt x="0" y="489"/>
                  </a:lnTo>
                  <a:lnTo>
                    <a:pt x="0" y="12798"/>
                  </a:lnTo>
                  <a:lnTo>
                    <a:pt x="0" y="12896"/>
                  </a:lnTo>
                  <a:lnTo>
                    <a:pt x="24"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59" y="49"/>
                  </a:lnTo>
                  <a:lnTo>
                    <a:pt x="58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9"/>
            <p:cNvSpPr/>
            <p:nvPr/>
          </p:nvSpPr>
          <p:spPr>
            <a:xfrm>
              <a:off x="3988875" y="3864325"/>
              <a:ext cx="77575" cy="133125"/>
            </a:xfrm>
            <a:custGeom>
              <a:avLst/>
              <a:gdLst/>
              <a:ahLst/>
              <a:cxnLst/>
              <a:rect l="l" t="t" r="r" b="b"/>
              <a:pathLst>
                <a:path w="3103" h="5325" extrusionOk="0">
                  <a:moveTo>
                    <a:pt x="489" y="1"/>
                  </a:moveTo>
                  <a:lnTo>
                    <a:pt x="391" y="25"/>
                  </a:lnTo>
                  <a:lnTo>
                    <a:pt x="294" y="50"/>
                  </a:lnTo>
                  <a:lnTo>
                    <a:pt x="196" y="98"/>
                  </a:lnTo>
                  <a:lnTo>
                    <a:pt x="147" y="147"/>
                  </a:lnTo>
                  <a:lnTo>
                    <a:pt x="74" y="220"/>
                  </a:lnTo>
                  <a:lnTo>
                    <a:pt x="25" y="294"/>
                  </a:lnTo>
                  <a:lnTo>
                    <a:pt x="0" y="391"/>
                  </a:lnTo>
                  <a:lnTo>
                    <a:pt x="0" y="489"/>
                  </a:lnTo>
                  <a:lnTo>
                    <a:pt x="0" y="5325"/>
                  </a:lnTo>
                  <a:lnTo>
                    <a:pt x="3102" y="5325"/>
                  </a:lnTo>
                  <a:lnTo>
                    <a:pt x="3102" y="489"/>
                  </a:lnTo>
                  <a:lnTo>
                    <a:pt x="3102" y="391"/>
                  </a:lnTo>
                  <a:lnTo>
                    <a:pt x="3053" y="294"/>
                  </a:lnTo>
                  <a:lnTo>
                    <a:pt x="3029" y="220"/>
                  </a:lnTo>
                  <a:lnTo>
                    <a:pt x="2956" y="147"/>
                  </a:lnTo>
                  <a:lnTo>
                    <a:pt x="2882" y="98"/>
                  </a:lnTo>
                  <a:lnTo>
                    <a:pt x="2809" y="50"/>
                  </a:lnTo>
                  <a:lnTo>
                    <a:pt x="2711" y="25"/>
                  </a:lnTo>
                  <a:lnTo>
                    <a:pt x="2614"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9"/>
            <p:cNvSpPr/>
            <p:nvPr/>
          </p:nvSpPr>
          <p:spPr>
            <a:xfrm>
              <a:off x="4259350" y="3864325"/>
              <a:ext cx="77575" cy="133125"/>
            </a:xfrm>
            <a:custGeom>
              <a:avLst/>
              <a:gdLst/>
              <a:ahLst/>
              <a:cxnLst/>
              <a:rect l="l" t="t" r="r" b="b"/>
              <a:pathLst>
                <a:path w="3103" h="5325" extrusionOk="0">
                  <a:moveTo>
                    <a:pt x="489" y="1"/>
                  </a:moveTo>
                  <a:lnTo>
                    <a:pt x="392" y="25"/>
                  </a:lnTo>
                  <a:lnTo>
                    <a:pt x="294" y="50"/>
                  </a:lnTo>
                  <a:lnTo>
                    <a:pt x="221" y="98"/>
                  </a:lnTo>
                  <a:lnTo>
                    <a:pt x="147" y="147"/>
                  </a:lnTo>
                  <a:lnTo>
                    <a:pt x="74" y="220"/>
                  </a:lnTo>
                  <a:lnTo>
                    <a:pt x="50" y="294"/>
                  </a:lnTo>
                  <a:lnTo>
                    <a:pt x="1" y="391"/>
                  </a:lnTo>
                  <a:lnTo>
                    <a:pt x="1" y="489"/>
                  </a:lnTo>
                  <a:lnTo>
                    <a:pt x="1" y="5325"/>
                  </a:lnTo>
                  <a:lnTo>
                    <a:pt x="3103" y="5325"/>
                  </a:lnTo>
                  <a:lnTo>
                    <a:pt x="3103" y="489"/>
                  </a:lnTo>
                  <a:lnTo>
                    <a:pt x="3103" y="391"/>
                  </a:lnTo>
                  <a:lnTo>
                    <a:pt x="3078" y="294"/>
                  </a:lnTo>
                  <a:lnTo>
                    <a:pt x="3029" y="220"/>
                  </a:lnTo>
                  <a:lnTo>
                    <a:pt x="2956" y="147"/>
                  </a:lnTo>
                  <a:lnTo>
                    <a:pt x="2907" y="98"/>
                  </a:lnTo>
                  <a:lnTo>
                    <a:pt x="2810" y="50"/>
                  </a:lnTo>
                  <a:lnTo>
                    <a:pt x="2712" y="25"/>
                  </a:lnTo>
                  <a:lnTo>
                    <a:pt x="2614"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9"/>
            <p:cNvSpPr/>
            <p:nvPr/>
          </p:nvSpPr>
          <p:spPr>
            <a:xfrm>
              <a:off x="4078625" y="3717800"/>
              <a:ext cx="77575" cy="279650"/>
            </a:xfrm>
            <a:custGeom>
              <a:avLst/>
              <a:gdLst/>
              <a:ahLst/>
              <a:cxnLst/>
              <a:rect l="l" t="t" r="r" b="b"/>
              <a:pathLst>
                <a:path w="3103" h="11186" extrusionOk="0">
                  <a:moveTo>
                    <a:pt x="489" y="0"/>
                  </a:moveTo>
                  <a:lnTo>
                    <a:pt x="391" y="25"/>
                  </a:lnTo>
                  <a:lnTo>
                    <a:pt x="294" y="49"/>
                  </a:lnTo>
                  <a:lnTo>
                    <a:pt x="220" y="98"/>
                  </a:lnTo>
                  <a:lnTo>
                    <a:pt x="147" y="147"/>
                  </a:lnTo>
                  <a:lnTo>
                    <a:pt x="74" y="220"/>
                  </a:lnTo>
                  <a:lnTo>
                    <a:pt x="49" y="293"/>
                  </a:lnTo>
                  <a:lnTo>
                    <a:pt x="1" y="391"/>
                  </a:lnTo>
                  <a:lnTo>
                    <a:pt x="1" y="489"/>
                  </a:lnTo>
                  <a:lnTo>
                    <a:pt x="1" y="11186"/>
                  </a:lnTo>
                  <a:lnTo>
                    <a:pt x="3102" y="11186"/>
                  </a:lnTo>
                  <a:lnTo>
                    <a:pt x="3102" y="489"/>
                  </a:lnTo>
                  <a:lnTo>
                    <a:pt x="3102" y="391"/>
                  </a:lnTo>
                  <a:lnTo>
                    <a:pt x="3078" y="293"/>
                  </a:lnTo>
                  <a:lnTo>
                    <a:pt x="3029" y="220"/>
                  </a:lnTo>
                  <a:lnTo>
                    <a:pt x="2956" y="147"/>
                  </a:lnTo>
                  <a:lnTo>
                    <a:pt x="2907" y="98"/>
                  </a:lnTo>
                  <a:lnTo>
                    <a:pt x="2809" y="49"/>
                  </a:lnTo>
                  <a:lnTo>
                    <a:pt x="2712" y="25"/>
                  </a:lnTo>
                  <a:lnTo>
                    <a:pt x="261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9"/>
            <p:cNvSpPr/>
            <p:nvPr/>
          </p:nvSpPr>
          <p:spPr>
            <a:xfrm>
              <a:off x="4168375" y="3788625"/>
              <a:ext cx="78175" cy="208825"/>
            </a:xfrm>
            <a:custGeom>
              <a:avLst/>
              <a:gdLst/>
              <a:ahLst/>
              <a:cxnLst/>
              <a:rect l="l" t="t" r="r" b="b"/>
              <a:pathLst>
                <a:path w="3127" h="8353" extrusionOk="0">
                  <a:moveTo>
                    <a:pt x="489" y="0"/>
                  </a:moveTo>
                  <a:lnTo>
                    <a:pt x="392" y="25"/>
                  </a:lnTo>
                  <a:lnTo>
                    <a:pt x="318" y="49"/>
                  </a:lnTo>
                  <a:lnTo>
                    <a:pt x="221" y="98"/>
                  </a:lnTo>
                  <a:lnTo>
                    <a:pt x="147" y="147"/>
                  </a:lnTo>
                  <a:lnTo>
                    <a:pt x="99" y="220"/>
                  </a:lnTo>
                  <a:lnTo>
                    <a:pt x="50" y="293"/>
                  </a:lnTo>
                  <a:lnTo>
                    <a:pt x="25" y="391"/>
                  </a:lnTo>
                  <a:lnTo>
                    <a:pt x="1" y="489"/>
                  </a:lnTo>
                  <a:lnTo>
                    <a:pt x="1" y="8353"/>
                  </a:lnTo>
                  <a:lnTo>
                    <a:pt x="3127" y="8353"/>
                  </a:lnTo>
                  <a:lnTo>
                    <a:pt x="3127" y="489"/>
                  </a:lnTo>
                  <a:lnTo>
                    <a:pt x="3103" y="391"/>
                  </a:lnTo>
                  <a:lnTo>
                    <a:pt x="3078" y="293"/>
                  </a:lnTo>
                  <a:lnTo>
                    <a:pt x="3029" y="220"/>
                  </a:lnTo>
                  <a:lnTo>
                    <a:pt x="2980" y="147"/>
                  </a:lnTo>
                  <a:lnTo>
                    <a:pt x="2907" y="98"/>
                  </a:lnTo>
                  <a:lnTo>
                    <a:pt x="2809" y="49"/>
                  </a:lnTo>
                  <a:lnTo>
                    <a:pt x="2736" y="25"/>
                  </a:lnTo>
                  <a:lnTo>
                    <a:pt x="2639"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 name="Google Shape;1056;p39"/>
          <p:cNvGrpSpPr/>
          <p:nvPr/>
        </p:nvGrpSpPr>
        <p:grpSpPr>
          <a:xfrm>
            <a:off x="3652228" y="2856302"/>
            <a:ext cx="328642" cy="240960"/>
            <a:chOff x="4610450" y="3703750"/>
            <a:chExt cx="453050" cy="332175"/>
          </a:xfrm>
        </p:grpSpPr>
        <p:sp>
          <p:nvSpPr>
            <p:cNvPr id="1057" name="Google Shape;1057;p39"/>
            <p:cNvSpPr/>
            <p:nvPr/>
          </p:nvSpPr>
          <p:spPr>
            <a:xfrm>
              <a:off x="4610450" y="3703750"/>
              <a:ext cx="453050" cy="332175"/>
            </a:xfrm>
            <a:custGeom>
              <a:avLst/>
              <a:gdLst/>
              <a:ahLst/>
              <a:cxnLst/>
              <a:rect l="l" t="t" r="r" b="b"/>
              <a:pathLst>
                <a:path w="18122" h="13287" extrusionOk="0">
                  <a:moveTo>
                    <a:pt x="366" y="0"/>
                  </a:moveTo>
                  <a:lnTo>
                    <a:pt x="293" y="49"/>
                  </a:lnTo>
                  <a:lnTo>
                    <a:pt x="195" y="74"/>
                  </a:lnTo>
                  <a:lnTo>
                    <a:pt x="122" y="147"/>
                  </a:lnTo>
                  <a:lnTo>
                    <a:pt x="73" y="220"/>
                  </a:lnTo>
                  <a:lnTo>
                    <a:pt x="25" y="293"/>
                  </a:lnTo>
                  <a:lnTo>
                    <a:pt x="0" y="391"/>
                  </a:lnTo>
                  <a:lnTo>
                    <a:pt x="0" y="489"/>
                  </a:lnTo>
                  <a:lnTo>
                    <a:pt x="0" y="12798"/>
                  </a:lnTo>
                  <a:lnTo>
                    <a:pt x="0" y="12896"/>
                  </a:lnTo>
                  <a:lnTo>
                    <a:pt x="25" y="12993"/>
                  </a:lnTo>
                  <a:lnTo>
                    <a:pt x="73" y="13067"/>
                  </a:lnTo>
                  <a:lnTo>
                    <a:pt x="122" y="13140"/>
                  </a:lnTo>
                  <a:lnTo>
                    <a:pt x="195" y="13213"/>
                  </a:lnTo>
                  <a:lnTo>
                    <a:pt x="293" y="13238"/>
                  </a:lnTo>
                  <a:lnTo>
                    <a:pt x="366" y="13287"/>
                  </a:lnTo>
                  <a:lnTo>
                    <a:pt x="17756" y="13287"/>
                  </a:lnTo>
                  <a:lnTo>
                    <a:pt x="17829" y="13238"/>
                  </a:lnTo>
                  <a:lnTo>
                    <a:pt x="17927" y="13213"/>
                  </a:lnTo>
                  <a:lnTo>
                    <a:pt x="18000" y="13140"/>
                  </a:lnTo>
                  <a:lnTo>
                    <a:pt x="18049" y="13067"/>
                  </a:lnTo>
                  <a:lnTo>
                    <a:pt x="18098" y="12993"/>
                  </a:lnTo>
                  <a:lnTo>
                    <a:pt x="18122" y="12896"/>
                  </a:lnTo>
                  <a:lnTo>
                    <a:pt x="18122" y="12798"/>
                  </a:lnTo>
                  <a:lnTo>
                    <a:pt x="18122" y="12700"/>
                  </a:lnTo>
                  <a:lnTo>
                    <a:pt x="18098" y="12603"/>
                  </a:lnTo>
                  <a:lnTo>
                    <a:pt x="18049" y="12529"/>
                  </a:lnTo>
                  <a:lnTo>
                    <a:pt x="18000" y="12456"/>
                  </a:lnTo>
                  <a:lnTo>
                    <a:pt x="17927" y="12383"/>
                  </a:lnTo>
                  <a:lnTo>
                    <a:pt x="17829" y="12358"/>
                  </a:lnTo>
                  <a:lnTo>
                    <a:pt x="17756" y="12310"/>
                  </a:lnTo>
                  <a:lnTo>
                    <a:pt x="977" y="12310"/>
                  </a:lnTo>
                  <a:lnTo>
                    <a:pt x="977" y="489"/>
                  </a:lnTo>
                  <a:lnTo>
                    <a:pt x="953" y="391"/>
                  </a:lnTo>
                  <a:lnTo>
                    <a:pt x="928" y="293"/>
                  </a:lnTo>
                  <a:lnTo>
                    <a:pt x="879" y="220"/>
                  </a:lnTo>
                  <a:lnTo>
                    <a:pt x="830" y="147"/>
                  </a:lnTo>
                  <a:lnTo>
                    <a:pt x="757" y="74"/>
                  </a:lnTo>
                  <a:lnTo>
                    <a:pt x="660" y="49"/>
                  </a:lnTo>
                  <a:lnTo>
                    <a:pt x="586"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9"/>
            <p:cNvSpPr/>
            <p:nvPr/>
          </p:nvSpPr>
          <p:spPr>
            <a:xfrm>
              <a:off x="4642200" y="3730000"/>
              <a:ext cx="389550" cy="249150"/>
            </a:xfrm>
            <a:custGeom>
              <a:avLst/>
              <a:gdLst/>
              <a:ahLst/>
              <a:cxnLst/>
              <a:rect l="l" t="t" r="r" b="b"/>
              <a:pathLst>
                <a:path w="15582" h="9966" extrusionOk="0">
                  <a:moveTo>
                    <a:pt x="14752" y="1"/>
                  </a:moveTo>
                  <a:lnTo>
                    <a:pt x="14629" y="49"/>
                  </a:lnTo>
                  <a:lnTo>
                    <a:pt x="14507" y="98"/>
                  </a:lnTo>
                  <a:lnTo>
                    <a:pt x="14410" y="196"/>
                  </a:lnTo>
                  <a:lnTo>
                    <a:pt x="14336" y="294"/>
                  </a:lnTo>
                  <a:lnTo>
                    <a:pt x="14263" y="416"/>
                  </a:lnTo>
                  <a:lnTo>
                    <a:pt x="14239" y="538"/>
                  </a:lnTo>
                  <a:lnTo>
                    <a:pt x="14214" y="684"/>
                  </a:lnTo>
                  <a:lnTo>
                    <a:pt x="14239" y="831"/>
                  </a:lnTo>
                  <a:lnTo>
                    <a:pt x="14288" y="1002"/>
                  </a:lnTo>
                  <a:lnTo>
                    <a:pt x="11308" y="4372"/>
                  </a:lnTo>
                  <a:lnTo>
                    <a:pt x="11161" y="4323"/>
                  </a:lnTo>
                  <a:lnTo>
                    <a:pt x="11015" y="4299"/>
                  </a:lnTo>
                  <a:lnTo>
                    <a:pt x="10844" y="4323"/>
                  </a:lnTo>
                  <a:lnTo>
                    <a:pt x="10087" y="3005"/>
                  </a:lnTo>
                  <a:lnTo>
                    <a:pt x="10160" y="2907"/>
                  </a:lnTo>
                  <a:lnTo>
                    <a:pt x="10209" y="2809"/>
                  </a:lnTo>
                  <a:lnTo>
                    <a:pt x="10233" y="2687"/>
                  </a:lnTo>
                  <a:lnTo>
                    <a:pt x="10233" y="2565"/>
                  </a:lnTo>
                  <a:lnTo>
                    <a:pt x="10233" y="2418"/>
                  </a:lnTo>
                  <a:lnTo>
                    <a:pt x="10184" y="2296"/>
                  </a:lnTo>
                  <a:lnTo>
                    <a:pt x="10136" y="2174"/>
                  </a:lnTo>
                  <a:lnTo>
                    <a:pt x="10038" y="2077"/>
                  </a:lnTo>
                  <a:lnTo>
                    <a:pt x="9940" y="2003"/>
                  </a:lnTo>
                  <a:lnTo>
                    <a:pt x="9818" y="1930"/>
                  </a:lnTo>
                  <a:lnTo>
                    <a:pt x="9696" y="1906"/>
                  </a:lnTo>
                  <a:lnTo>
                    <a:pt x="9549" y="1881"/>
                  </a:lnTo>
                  <a:lnTo>
                    <a:pt x="9427" y="1906"/>
                  </a:lnTo>
                  <a:lnTo>
                    <a:pt x="9281" y="1930"/>
                  </a:lnTo>
                  <a:lnTo>
                    <a:pt x="9183" y="2003"/>
                  </a:lnTo>
                  <a:lnTo>
                    <a:pt x="9085" y="2077"/>
                  </a:lnTo>
                  <a:lnTo>
                    <a:pt x="8988" y="2174"/>
                  </a:lnTo>
                  <a:lnTo>
                    <a:pt x="8939" y="2296"/>
                  </a:lnTo>
                  <a:lnTo>
                    <a:pt x="8890" y="2418"/>
                  </a:lnTo>
                  <a:lnTo>
                    <a:pt x="8866" y="2565"/>
                  </a:lnTo>
                  <a:lnTo>
                    <a:pt x="8890" y="2663"/>
                  </a:lnTo>
                  <a:lnTo>
                    <a:pt x="8914" y="2785"/>
                  </a:lnTo>
                  <a:lnTo>
                    <a:pt x="8939" y="2883"/>
                  </a:lnTo>
                  <a:lnTo>
                    <a:pt x="8988" y="2956"/>
                  </a:lnTo>
                  <a:lnTo>
                    <a:pt x="6521" y="6668"/>
                  </a:lnTo>
                  <a:lnTo>
                    <a:pt x="6399" y="6644"/>
                  </a:lnTo>
                  <a:lnTo>
                    <a:pt x="6130" y="6644"/>
                  </a:lnTo>
                  <a:lnTo>
                    <a:pt x="5959" y="6717"/>
                  </a:lnTo>
                  <a:lnTo>
                    <a:pt x="4714" y="5398"/>
                  </a:lnTo>
                  <a:lnTo>
                    <a:pt x="4763" y="5252"/>
                  </a:lnTo>
                  <a:lnTo>
                    <a:pt x="4763" y="5105"/>
                  </a:lnTo>
                  <a:lnTo>
                    <a:pt x="4763" y="4958"/>
                  </a:lnTo>
                  <a:lnTo>
                    <a:pt x="4714" y="4836"/>
                  </a:lnTo>
                  <a:lnTo>
                    <a:pt x="4665" y="4714"/>
                  </a:lnTo>
                  <a:lnTo>
                    <a:pt x="4567" y="4617"/>
                  </a:lnTo>
                  <a:lnTo>
                    <a:pt x="4470" y="4543"/>
                  </a:lnTo>
                  <a:lnTo>
                    <a:pt x="4347" y="4470"/>
                  </a:lnTo>
                  <a:lnTo>
                    <a:pt x="4225" y="4446"/>
                  </a:lnTo>
                  <a:lnTo>
                    <a:pt x="4079" y="4421"/>
                  </a:lnTo>
                  <a:lnTo>
                    <a:pt x="3957" y="4446"/>
                  </a:lnTo>
                  <a:lnTo>
                    <a:pt x="3810" y="4470"/>
                  </a:lnTo>
                  <a:lnTo>
                    <a:pt x="3712" y="4543"/>
                  </a:lnTo>
                  <a:lnTo>
                    <a:pt x="3615" y="4617"/>
                  </a:lnTo>
                  <a:lnTo>
                    <a:pt x="3517" y="4714"/>
                  </a:lnTo>
                  <a:lnTo>
                    <a:pt x="3468" y="4836"/>
                  </a:lnTo>
                  <a:lnTo>
                    <a:pt x="3419" y="4958"/>
                  </a:lnTo>
                  <a:lnTo>
                    <a:pt x="3395" y="5105"/>
                  </a:lnTo>
                  <a:lnTo>
                    <a:pt x="3419" y="5276"/>
                  </a:lnTo>
                  <a:lnTo>
                    <a:pt x="3493" y="5447"/>
                  </a:lnTo>
                  <a:lnTo>
                    <a:pt x="49" y="9574"/>
                  </a:lnTo>
                  <a:lnTo>
                    <a:pt x="0" y="9648"/>
                  </a:lnTo>
                  <a:lnTo>
                    <a:pt x="0" y="9745"/>
                  </a:lnTo>
                  <a:lnTo>
                    <a:pt x="25" y="9843"/>
                  </a:lnTo>
                  <a:lnTo>
                    <a:pt x="98" y="9916"/>
                  </a:lnTo>
                  <a:lnTo>
                    <a:pt x="171" y="9965"/>
                  </a:lnTo>
                  <a:lnTo>
                    <a:pt x="244" y="9965"/>
                  </a:lnTo>
                  <a:lnTo>
                    <a:pt x="342" y="9941"/>
                  </a:lnTo>
                  <a:lnTo>
                    <a:pt x="440" y="9892"/>
                  </a:lnTo>
                  <a:lnTo>
                    <a:pt x="3859" y="5740"/>
                  </a:lnTo>
                  <a:lnTo>
                    <a:pt x="3981" y="5789"/>
                  </a:lnTo>
                  <a:lnTo>
                    <a:pt x="4079" y="5789"/>
                  </a:lnTo>
                  <a:lnTo>
                    <a:pt x="4225" y="5764"/>
                  </a:lnTo>
                  <a:lnTo>
                    <a:pt x="4347" y="5740"/>
                  </a:lnTo>
                  <a:lnTo>
                    <a:pt x="5642" y="7083"/>
                  </a:lnTo>
                  <a:lnTo>
                    <a:pt x="5617" y="7205"/>
                  </a:lnTo>
                  <a:lnTo>
                    <a:pt x="5617" y="7328"/>
                  </a:lnTo>
                  <a:lnTo>
                    <a:pt x="5617" y="7450"/>
                  </a:lnTo>
                  <a:lnTo>
                    <a:pt x="5666" y="7572"/>
                  </a:lnTo>
                  <a:lnTo>
                    <a:pt x="5740" y="7694"/>
                  </a:lnTo>
                  <a:lnTo>
                    <a:pt x="5813" y="7792"/>
                  </a:lnTo>
                  <a:lnTo>
                    <a:pt x="5910" y="7889"/>
                  </a:lnTo>
                  <a:lnTo>
                    <a:pt x="6033" y="7938"/>
                  </a:lnTo>
                  <a:lnTo>
                    <a:pt x="6155" y="7987"/>
                  </a:lnTo>
                  <a:lnTo>
                    <a:pt x="6301" y="8011"/>
                  </a:lnTo>
                  <a:lnTo>
                    <a:pt x="6448" y="7987"/>
                  </a:lnTo>
                  <a:lnTo>
                    <a:pt x="6570" y="7938"/>
                  </a:lnTo>
                  <a:lnTo>
                    <a:pt x="6692" y="7889"/>
                  </a:lnTo>
                  <a:lnTo>
                    <a:pt x="6790" y="7792"/>
                  </a:lnTo>
                  <a:lnTo>
                    <a:pt x="6863" y="7694"/>
                  </a:lnTo>
                  <a:lnTo>
                    <a:pt x="6936" y="7572"/>
                  </a:lnTo>
                  <a:lnTo>
                    <a:pt x="6961" y="7450"/>
                  </a:lnTo>
                  <a:lnTo>
                    <a:pt x="6985" y="7328"/>
                  </a:lnTo>
                  <a:lnTo>
                    <a:pt x="6961" y="7132"/>
                  </a:lnTo>
                  <a:lnTo>
                    <a:pt x="6887" y="6986"/>
                  </a:lnTo>
                  <a:lnTo>
                    <a:pt x="9403" y="3224"/>
                  </a:lnTo>
                  <a:lnTo>
                    <a:pt x="9549" y="3249"/>
                  </a:lnTo>
                  <a:lnTo>
                    <a:pt x="9647" y="3249"/>
                  </a:lnTo>
                  <a:lnTo>
                    <a:pt x="10429" y="4617"/>
                  </a:lnTo>
                  <a:lnTo>
                    <a:pt x="10355" y="4788"/>
                  </a:lnTo>
                  <a:lnTo>
                    <a:pt x="10331" y="4885"/>
                  </a:lnTo>
                  <a:lnTo>
                    <a:pt x="10331" y="4983"/>
                  </a:lnTo>
                  <a:lnTo>
                    <a:pt x="10331" y="5129"/>
                  </a:lnTo>
                  <a:lnTo>
                    <a:pt x="10380" y="5252"/>
                  </a:lnTo>
                  <a:lnTo>
                    <a:pt x="10429" y="5374"/>
                  </a:lnTo>
                  <a:lnTo>
                    <a:pt x="10526" y="5471"/>
                  </a:lnTo>
                  <a:lnTo>
                    <a:pt x="10624" y="5569"/>
                  </a:lnTo>
                  <a:lnTo>
                    <a:pt x="10746" y="5618"/>
                  </a:lnTo>
                  <a:lnTo>
                    <a:pt x="10868" y="5667"/>
                  </a:lnTo>
                  <a:lnTo>
                    <a:pt x="11137" y="5667"/>
                  </a:lnTo>
                  <a:lnTo>
                    <a:pt x="11284" y="5618"/>
                  </a:lnTo>
                  <a:lnTo>
                    <a:pt x="11381" y="5569"/>
                  </a:lnTo>
                  <a:lnTo>
                    <a:pt x="11479" y="5471"/>
                  </a:lnTo>
                  <a:lnTo>
                    <a:pt x="11577" y="5374"/>
                  </a:lnTo>
                  <a:lnTo>
                    <a:pt x="11625" y="5252"/>
                  </a:lnTo>
                  <a:lnTo>
                    <a:pt x="11674" y="5129"/>
                  </a:lnTo>
                  <a:lnTo>
                    <a:pt x="11699" y="4983"/>
                  </a:lnTo>
                  <a:lnTo>
                    <a:pt x="11674" y="4861"/>
                  </a:lnTo>
                  <a:lnTo>
                    <a:pt x="11650" y="4739"/>
                  </a:lnTo>
                  <a:lnTo>
                    <a:pt x="14654" y="1319"/>
                  </a:lnTo>
                  <a:lnTo>
                    <a:pt x="14776" y="1344"/>
                  </a:lnTo>
                  <a:lnTo>
                    <a:pt x="14898" y="1368"/>
                  </a:lnTo>
                  <a:lnTo>
                    <a:pt x="15045" y="1344"/>
                  </a:lnTo>
                  <a:lnTo>
                    <a:pt x="15167" y="1295"/>
                  </a:lnTo>
                  <a:lnTo>
                    <a:pt x="15289" y="1246"/>
                  </a:lnTo>
                  <a:lnTo>
                    <a:pt x="15387" y="1148"/>
                  </a:lnTo>
                  <a:lnTo>
                    <a:pt x="15460" y="1051"/>
                  </a:lnTo>
                  <a:lnTo>
                    <a:pt x="15533" y="953"/>
                  </a:lnTo>
                  <a:lnTo>
                    <a:pt x="15558" y="807"/>
                  </a:lnTo>
                  <a:lnTo>
                    <a:pt x="15582" y="684"/>
                  </a:lnTo>
                  <a:lnTo>
                    <a:pt x="15558" y="538"/>
                  </a:lnTo>
                  <a:lnTo>
                    <a:pt x="15533" y="416"/>
                  </a:lnTo>
                  <a:lnTo>
                    <a:pt x="15460" y="294"/>
                  </a:lnTo>
                  <a:lnTo>
                    <a:pt x="15387" y="196"/>
                  </a:lnTo>
                  <a:lnTo>
                    <a:pt x="15289" y="98"/>
                  </a:lnTo>
                  <a:lnTo>
                    <a:pt x="15167" y="49"/>
                  </a:lnTo>
                  <a:lnTo>
                    <a:pt x="15045"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39"/>
          <p:cNvGrpSpPr/>
          <p:nvPr/>
        </p:nvGrpSpPr>
        <p:grpSpPr>
          <a:xfrm>
            <a:off x="4152718" y="2831947"/>
            <a:ext cx="305611" cy="289670"/>
            <a:chOff x="5300400" y="3670175"/>
            <a:chExt cx="421300" cy="399325"/>
          </a:xfrm>
        </p:grpSpPr>
        <p:sp>
          <p:nvSpPr>
            <p:cNvPr id="1060" name="Google Shape;1060;p39"/>
            <p:cNvSpPr/>
            <p:nvPr/>
          </p:nvSpPr>
          <p:spPr>
            <a:xfrm>
              <a:off x="5300400" y="3708025"/>
              <a:ext cx="421300" cy="267450"/>
            </a:xfrm>
            <a:custGeom>
              <a:avLst/>
              <a:gdLst/>
              <a:ahLst/>
              <a:cxnLst/>
              <a:rect l="l" t="t" r="r" b="b"/>
              <a:pathLst>
                <a:path w="16852" h="10698" extrusionOk="0">
                  <a:moveTo>
                    <a:pt x="16364" y="489"/>
                  </a:moveTo>
                  <a:lnTo>
                    <a:pt x="16364" y="10209"/>
                  </a:lnTo>
                  <a:lnTo>
                    <a:pt x="489" y="10209"/>
                  </a:lnTo>
                  <a:lnTo>
                    <a:pt x="489" y="489"/>
                  </a:lnTo>
                  <a:close/>
                  <a:moveTo>
                    <a:pt x="391" y="0"/>
                  </a:moveTo>
                  <a:lnTo>
                    <a:pt x="293" y="25"/>
                  </a:lnTo>
                  <a:lnTo>
                    <a:pt x="196" y="74"/>
                  </a:lnTo>
                  <a:lnTo>
                    <a:pt x="122" y="147"/>
                  </a:lnTo>
                  <a:lnTo>
                    <a:pt x="73" y="220"/>
                  </a:lnTo>
                  <a:lnTo>
                    <a:pt x="25" y="293"/>
                  </a:lnTo>
                  <a:lnTo>
                    <a:pt x="0" y="391"/>
                  </a:lnTo>
                  <a:lnTo>
                    <a:pt x="0" y="489"/>
                  </a:lnTo>
                  <a:lnTo>
                    <a:pt x="0" y="10209"/>
                  </a:lnTo>
                  <a:lnTo>
                    <a:pt x="0" y="10307"/>
                  </a:lnTo>
                  <a:lnTo>
                    <a:pt x="25" y="10405"/>
                  </a:lnTo>
                  <a:lnTo>
                    <a:pt x="73" y="10478"/>
                  </a:lnTo>
                  <a:lnTo>
                    <a:pt x="122" y="10551"/>
                  </a:lnTo>
                  <a:lnTo>
                    <a:pt x="196" y="10600"/>
                  </a:lnTo>
                  <a:lnTo>
                    <a:pt x="293" y="10649"/>
                  </a:lnTo>
                  <a:lnTo>
                    <a:pt x="391" y="10673"/>
                  </a:lnTo>
                  <a:lnTo>
                    <a:pt x="489" y="10698"/>
                  </a:lnTo>
                  <a:lnTo>
                    <a:pt x="16364" y="10698"/>
                  </a:lnTo>
                  <a:lnTo>
                    <a:pt x="16461" y="10673"/>
                  </a:lnTo>
                  <a:lnTo>
                    <a:pt x="16559" y="10649"/>
                  </a:lnTo>
                  <a:lnTo>
                    <a:pt x="16657" y="10600"/>
                  </a:lnTo>
                  <a:lnTo>
                    <a:pt x="16730" y="10551"/>
                  </a:lnTo>
                  <a:lnTo>
                    <a:pt x="16779" y="10478"/>
                  </a:lnTo>
                  <a:lnTo>
                    <a:pt x="16828" y="10405"/>
                  </a:lnTo>
                  <a:lnTo>
                    <a:pt x="16852" y="10307"/>
                  </a:lnTo>
                  <a:lnTo>
                    <a:pt x="16852" y="10209"/>
                  </a:lnTo>
                  <a:lnTo>
                    <a:pt x="16852" y="489"/>
                  </a:lnTo>
                  <a:lnTo>
                    <a:pt x="16852" y="391"/>
                  </a:lnTo>
                  <a:lnTo>
                    <a:pt x="16828" y="293"/>
                  </a:lnTo>
                  <a:lnTo>
                    <a:pt x="16779" y="220"/>
                  </a:lnTo>
                  <a:lnTo>
                    <a:pt x="16730" y="147"/>
                  </a:lnTo>
                  <a:lnTo>
                    <a:pt x="16657" y="74"/>
                  </a:lnTo>
                  <a:lnTo>
                    <a:pt x="16559" y="25"/>
                  </a:lnTo>
                  <a:lnTo>
                    <a:pt x="1646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9"/>
            <p:cNvSpPr/>
            <p:nvPr/>
          </p:nvSpPr>
          <p:spPr>
            <a:xfrm>
              <a:off x="5498825" y="3670175"/>
              <a:ext cx="24450" cy="25650"/>
            </a:xfrm>
            <a:custGeom>
              <a:avLst/>
              <a:gdLst/>
              <a:ahLst/>
              <a:cxnLst/>
              <a:rect l="l" t="t" r="r" b="b"/>
              <a:pathLst>
                <a:path w="978" h="1026" extrusionOk="0">
                  <a:moveTo>
                    <a:pt x="489" y="0"/>
                  </a:moveTo>
                  <a:lnTo>
                    <a:pt x="391" y="25"/>
                  </a:lnTo>
                  <a:lnTo>
                    <a:pt x="294" y="49"/>
                  </a:lnTo>
                  <a:lnTo>
                    <a:pt x="220" y="98"/>
                  </a:lnTo>
                  <a:lnTo>
                    <a:pt x="147" y="147"/>
                  </a:lnTo>
                  <a:lnTo>
                    <a:pt x="74" y="220"/>
                  </a:lnTo>
                  <a:lnTo>
                    <a:pt x="49" y="318"/>
                  </a:lnTo>
                  <a:lnTo>
                    <a:pt x="1" y="391"/>
                  </a:lnTo>
                  <a:lnTo>
                    <a:pt x="1" y="489"/>
                  </a:lnTo>
                  <a:lnTo>
                    <a:pt x="1" y="1026"/>
                  </a:lnTo>
                  <a:lnTo>
                    <a:pt x="978" y="1026"/>
                  </a:lnTo>
                  <a:lnTo>
                    <a:pt x="978" y="489"/>
                  </a:lnTo>
                  <a:lnTo>
                    <a:pt x="978" y="391"/>
                  </a:lnTo>
                  <a:lnTo>
                    <a:pt x="929" y="318"/>
                  </a:lnTo>
                  <a:lnTo>
                    <a:pt x="904" y="220"/>
                  </a:lnTo>
                  <a:lnTo>
                    <a:pt x="831" y="147"/>
                  </a:lnTo>
                  <a:lnTo>
                    <a:pt x="758" y="98"/>
                  </a:lnTo>
                  <a:lnTo>
                    <a:pt x="684" y="49"/>
                  </a:lnTo>
                  <a:lnTo>
                    <a:pt x="587" y="25"/>
                  </a:lnTo>
                  <a:lnTo>
                    <a:pt x="489"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9"/>
            <p:cNvSpPr/>
            <p:nvPr/>
          </p:nvSpPr>
          <p:spPr>
            <a:xfrm>
              <a:off x="5366325" y="3987675"/>
              <a:ext cx="61100" cy="81825"/>
            </a:xfrm>
            <a:custGeom>
              <a:avLst/>
              <a:gdLst/>
              <a:ahLst/>
              <a:cxnLst/>
              <a:rect l="l" t="t" r="r" b="b"/>
              <a:pathLst>
                <a:path w="2444" h="3273" extrusionOk="0">
                  <a:moveTo>
                    <a:pt x="1344" y="0"/>
                  </a:moveTo>
                  <a:lnTo>
                    <a:pt x="50" y="2565"/>
                  </a:lnTo>
                  <a:lnTo>
                    <a:pt x="25" y="2638"/>
                  </a:lnTo>
                  <a:lnTo>
                    <a:pt x="1" y="2736"/>
                  </a:lnTo>
                  <a:lnTo>
                    <a:pt x="1" y="2833"/>
                  </a:lnTo>
                  <a:lnTo>
                    <a:pt x="25" y="2931"/>
                  </a:lnTo>
                  <a:lnTo>
                    <a:pt x="74" y="3004"/>
                  </a:lnTo>
                  <a:lnTo>
                    <a:pt x="123" y="3102"/>
                  </a:lnTo>
                  <a:lnTo>
                    <a:pt x="196" y="3151"/>
                  </a:lnTo>
                  <a:lnTo>
                    <a:pt x="269" y="3224"/>
                  </a:lnTo>
                  <a:lnTo>
                    <a:pt x="392" y="3248"/>
                  </a:lnTo>
                  <a:lnTo>
                    <a:pt x="489" y="3273"/>
                  </a:lnTo>
                  <a:lnTo>
                    <a:pt x="636" y="3248"/>
                  </a:lnTo>
                  <a:lnTo>
                    <a:pt x="758" y="3200"/>
                  </a:lnTo>
                  <a:lnTo>
                    <a:pt x="856" y="3102"/>
                  </a:lnTo>
                  <a:lnTo>
                    <a:pt x="929" y="3004"/>
                  </a:lnTo>
                  <a:lnTo>
                    <a:pt x="2443"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9"/>
            <p:cNvSpPr/>
            <p:nvPr/>
          </p:nvSpPr>
          <p:spPr>
            <a:xfrm>
              <a:off x="5594700" y="3987675"/>
              <a:ext cx="61075" cy="81825"/>
            </a:xfrm>
            <a:custGeom>
              <a:avLst/>
              <a:gdLst/>
              <a:ahLst/>
              <a:cxnLst/>
              <a:rect l="l" t="t" r="r" b="b"/>
              <a:pathLst>
                <a:path w="2443" h="3273" extrusionOk="0">
                  <a:moveTo>
                    <a:pt x="0" y="0"/>
                  </a:moveTo>
                  <a:lnTo>
                    <a:pt x="1514" y="3004"/>
                  </a:lnTo>
                  <a:lnTo>
                    <a:pt x="1588" y="3102"/>
                  </a:lnTo>
                  <a:lnTo>
                    <a:pt x="1685" y="3200"/>
                  </a:lnTo>
                  <a:lnTo>
                    <a:pt x="1807" y="3248"/>
                  </a:lnTo>
                  <a:lnTo>
                    <a:pt x="1954" y="3273"/>
                  </a:lnTo>
                  <a:lnTo>
                    <a:pt x="2052" y="3248"/>
                  </a:lnTo>
                  <a:lnTo>
                    <a:pt x="2174" y="3224"/>
                  </a:lnTo>
                  <a:lnTo>
                    <a:pt x="2247" y="3151"/>
                  </a:lnTo>
                  <a:lnTo>
                    <a:pt x="2320" y="3102"/>
                  </a:lnTo>
                  <a:lnTo>
                    <a:pt x="2369" y="3004"/>
                  </a:lnTo>
                  <a:lnTo>
                    <a:pt x="2418" y="2931"/>
                  </a:lnTo>
                  <a:lnTo>
                    <a:pt x="2442" y="2833"/>
                  </a:lnTo>
                  <a:lnTo>
                    <a:pt x="2442" y="2736"/>
                  </a:lnTo>
                  <a:lnTo>
                    <a:pt x="2418" y="2638"/>
                  </a:lnTo>
                  <a:lnTo>
                    <a:pt x="2393" y="2565"/>
                  </a:lnTo>
                  <a:lnTo>
                    <a:pt x="1099"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9"/>
            <p:cNvSpPr/>
            <p:nvPr/>
          </p:nvSpPr>
          <p:spPr>
            <a:xfrm>
              <a:off x="5324825" y="3732450"/>
              <a:ext cx="372475" cy="218600"/>
            </a:xfrm>
            <a:custGeom>
              <a:avLst/>
              <a:gdLst/>
              <a:ahLst/>
              <a:cxnLst/>
              <a:rect l="l" t="t" r="r" b="b"/>
              <a:pathLst>
                <a:path w="14899" h="8744" extrusionOk="0">
                  <a:moveTo>
                    <a:pt x="12578" y="1319"/>
                  </a:moveTo>
                  <a:lnTo>
                    <a:pt x="12676" y="1344"/>
                  </a:lnTo>
                  <a:lnTo>
                    <a:pt x="12749" y="1392"/>
                  </a:lnTo>
                  <a:lnTo>
                    <a:pt x="12822" y="1441"/>
                  </a:lnTo>
                  <a:lnTo>
                    <a:pt x="12895" y="1515"/>
                  </a:lnTo>
                  <a:lnTo>
                    <a:pt x="12920" y="1612"/>
                  </a:lnTo>
                  <a:lnTo>
                    <a:pt x="12969" y="1710"/>
                  </a:lnTo>
                  <a:lnTo>
                    <a:pt x="12969" y="1808"/>
                  </a:lnTo>
                  <a:lnTo>
                    <a:pt x="12969" y="4079"/>
                  </a:lnTo>
                  <a:lnTo>
                    <a:pt x="12969" y="4177"/>
                  </a:lnTo>
                  <a:lnTo>
                    <a:pt x="12920" y="4274"/>
                  </a:lnTo>
                  <a:lnTo>
                    <a:pt x="12895" y="4348"/>
                  </a:lnTo>
                  <a:lnTo>
                    <a:pt x="12822" y="4421"/>
                  </a:lnTo>
                  <a:lnTo>
                    <a:pt x="12749" y="4470"/>
                  </a:lnTo>
                  <a:lnTo>
                    <a:pt x="12676" y="4519"/>
                  </a:lnTo>
                  <a:lnTo>
                    <a:pt x="12578" y="4543"/>
                  </a:lnTo>
                  <a:lnTo>
                    <a:pt x="12480" y="4567"/>
                  </a:lnTo>
                  <a:lnTo>
                    <a:pt x="12383" y="4543"/>
                  </a:lnTo>
                  <a:lnTo>
                    <a:pt x="12285" y="4519"/>
                  </a:lnTo>
                  <a:lnTo>
                    <a:pt x="12212" y="4470"/>
                  </a:lnTo>
                  <a:lnTo>
                    <a:pt x="12138" y="4421"/>
                  </a:lnTo>
                  <a:lnTo>
                    <a:pt x="12065" y="4348"/>
                  </a:lnTo>
                  <a:lnTo>
                    <a:pt x="12041" y="4274"/>
                  </a:lnTo>
                  <a:lnTo>
                    <a:pt x="11992" y="4177"/>
                  </a:lnTo>
                  <a:lnTo>
                    <a:pt x="11992" y="4079"/>
                  </a:lnTo>
                  <a:lnTo>
                    <a:pt x="11992" y="3004"/>
                  </a:lnTo>
                  <a:lnTo>
                    <a:pt x="7986" y="7010"/>
                  </a:lnTo>
                  <a:lnTo>
                    <a:pt x="7913" y="7059"/>
                  </a:lnTo>
                  <a:lnTo>
                    <a:pt x="7815" y="7107"/>
                  </a:lnTo>
                  <a:lnTo>
                    <a:pt x="7742" y="7132"/>
                  </a:lnTo>
                  <a:lnTo>
                    <a:pt x="7644" y="7156"/>
                  </a:lnTo>
                  <a:lnTo>
                    <a:pt x="7547" y="7132"/>
                  </a:lnTo>
                  <a:lnTo>
                    <a:pt x="7449" y="7107"/>
                  </a:lnTo>
                  <a:lnTo>
                    <a:pt x="7376" y="7059"/>
                  </a:lnTo>
                  <a:lnTo>
                    <a:pt x="7303" y="7010"/>
                  </a:lnTo>
                  <a:lnTo>
                    <a:pt x="5349" y="5056"/>
                  </a:lnTo>
                  <a:lnTo>
                    <a:pt x="2760" y="7620"/>
                  </a:lnTo>
                  <a:lnTo>
                    <a:pt x="2687" y="7694"/>
                  </a:lnTo>
                  <a:lnTo>
                    <a:pt x="2613" y="7742"/>
                  </a:lnTo>
                  <a:lnTo>
                    <a:pt x="2516" y="7767"/>
                  </a:lnTo>
                  <a:lnTo>
                    <a:pt x="2320" y="7767"/>
                  </a:lnTo>
                  <a:lnTo>
                    <a:pt x="2247" y="7742"/>
                  </a:lnTo>
                  <a:lnTo>
                    <a:pt x="2149" y="7694"/>
                  </a:lnTo>
                  <a:lnTo>
                    <a:pt x="2076" y="7620"/>
                  </a:lnTo>
                  <a:lnTo>
                    <a:pt x="2003" y="7547"/>
                  </a:lnTo>
                  <a:lnTo>
                    <a:pt x="1978" y="7474"/>
                  </a:lnTo>
                  <a:lnTo>
                    <a:pt x="1929" y="7376"/>
                  </a:lnTo>
                  <a:lnTo>
                    <a:pt x="1929" y="7278"/>
                  </a:lnTo>
                  <a:lnTo>
                    <a:pt x="1929" y="7205"/>
                  </a:lnTo>
                  <a:lnTo>
                    <a:pt x="1978" y="7107"/>
                  </a:lnTo>
                  <a:lnTo>
                    <a:pt x="2003" y="7010"/>
                  </a:lnTo>
                  <a:lnTo>
                    <a:pt x="2076" y="6936"/>
                  </a:lnTo>
                  <a:lnTo>
                    <a:pt x="5007" y="4006"/>
                  </a:lnTo>
                  <a:lnTo>
                    <a:pt x="5080" y="3957"/>
                  </a:lnTo>
                  <a:lnTo>
                    <a:pt x="5153" y="3908"/>
                  </a:lnTo>
                  <a:lnTo>
                    <a:pt x="5251" y="3884"/>
                  </a:lnTo>
                  <a:lnTo>
                    <a:pt x="5446" y="3884"/>
                  </a:lnTo>
                  <a:lnTo>
                    <a:pt x="5520" y="3908"/>
                  </a:lnTo>
                  <a:lnTo>
                    <a:pt x="5617" y="3957"/>
                  </a:lnTo>
                  <a:lnTo>
                    <a:pt x="5691" y="4006"/>
                  </a:lnTo>
                  <a:lnTo>
                    <a:pt x="7644" y="5960"/>
                  </a:lnTo>
                  <a:lnTo>
                    <a:pt x="11332" y="2296"/>
                  </a:lnTo>
                  <a:lnTo>
                    <a:pt x="10209" y="2296"/>
                  </a:lnTo>
                  <a:lnTo>
                    <a:pt x="10111" y="2272"/>
                  </a:lnTo>
                  <a:lnTo>
                    <a:pt x="10013" y="2247"/>
                  </a:lnTo>
                  <a:lnTo>
                    <a:pt x="9916" y="2198"/>
                  </a:lnTo>
                  <a:lnTo>
                    <a:pt x="9843" y="2150"/>
                  </a:lnTo>
                  <a:lnTo>
                    <a:pt x="9794" y="2076"/>
                  </a:lnTo>
                  <a:lnTo>
                    <a:pt x="9745" y="1979"/>
                  </a:lnTo>
                  <a:lnTo>
                    <a:pt x="9720" y="1905"/>
                  </a:lnTo>
                  <a:lnTo>
                    <a:pt x="9720" y="1808"/>
                  </a:lnTo>
                  <a:lnTo>
                    <a:pt x="9720" y="1710"/>
                  </a:lnTo>
                  <a:lnTo>
                    <a:pt x="9745" y="1612"/>
                  </a:lnTo>
                  <a:lnTo>
                    <a:pt x="9794" y="1515"/>
                  </a:lnTo>
                  <a:lnTo>
                    <a:pt x="9843" y="1441"/>
                  </a:lnTo>
                  <a:lnTo>
                    <a:pt x="9916" y="1392"/>
                  </a:lnTo>
                  <a:lnTo>
                    <a:pt x="10013" y="1344"/>
                  </a:lnTo>
                  <a:lnTo>
                    <a:pt x="10111" y="1319"/>
                  </a:lnTo>
                  <a:close/>
                  <a:moveTo>
                    <a:pt x="0" y="0"/>
                  </a:moveTo>
                  <a:lnTo>
                    <a:pt x="0" y="8744"/>
                  </a:lnTo>
                  <a:lnTo>
                    <a:pt x="14898" y="8744"/>
                  </a:lnTo>
                  <a:lnTo>
                    <a:pt x="14898"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39"/>
          <p:cNvSpPr/>
          <p:nvPr/>
        </p:nvSpPr>
        <p:spPr>
          <a:xfrm>
            <a:off x="4624860" y="2806969"/>
            <a:ext cx="340176" cy="340158"/>
          </a:xfrm>
          <a:custGeom>
            <a:avLst/>
            <a:gdLst/>
            <a:ahLst/>
            <a:cxnLst/>
            <a:rect l="l" t="t" r="r" b="b"/>
            <a:pathLst>
              <a:path w="18758" h="18757" extrusionOk="0">
                <a:moveTo>
                  <a:pt x="10039" y="2467"/>
                </a:moveTo>
                <a:lnTo>
                  <a:pt x="10380" y="2491"/>
                </a:lnTo>
                <a:lnTo>
                  <a:pt x="10674" y="2516"/>
                </a:lnTo>
                <a:lnTo>
                  <a:pt x="10869" y="2540"/>
                </a:lnTo>
                <a:lnTo>
                  <a:pt x="10967" y="2564"/>
                </a:lnTo>
                <a:lnTo>
                  <a:pt x="10991" y="2589"/>
                </a:lnTo>
                <a:lnTo>
                  <a:pt x="10967" y="2638"/>
                </a:lnTo>
                <a:lnTo>
                  <a:pt x="10893" y="2784"/>
                </a:lnTo>
                <a:lnTo>
                  <a:pt x="10771" y="2955"/>
                </a:lnTo>
                <a:lnTo>
                  <a:pt x="10600" y="3151"/>
                </a:lnTo>
                <a:lnTo>
                  <a:pt x="10405" y="3322"/>
                </a:lnTo>
                <a:lnTo>
                  <a:pt x="10209" y="3468"/>
                </a:lnTo>
                <a:lnTo>
                  <a:pt x="10039" y="3590"/>
                </a:lnTo>
                <a:lnTo>
                  <a:pt x="9941" y="3615"/>
                </a:lnTo>
                <a:lnTo>
                  <a:pt x="9843" y="3639"/>
                </a:lnTo>
                <a:lnTo>
                  <a:pt x="9745" y="3663"/>
                </a:lnTo>
                <a:lnTo>
                  <a:pt x="9648" y="3737"/>
                </a:lnTo>
                <a:lnTo>
                  <a:pt x="9550" y="3810"/>
                </a:lnTo>
                <a:lnTo>
                  <a:pt x="9452" y="3883"/>
                </a:lnTo>
                <a:lnTo>
                  <a:pt x="9355" y="3957"/>
                </a:lnTo>
                <a:lnTo>
                  <a:pt x="9257" y="3981"/>
                </a:lnTo>
                <a:lnTo>
                  <a:pt x="9159" y="4005"/>
                </a:lnTo>
                <a:lnTo>
                  <a:pt x="9086" y="4005"/>
                </a:lnTo>
                <a:lnTo>
                  <a:pt x="8988" y="4054"/>
                </a:lnTo>
                <a:lnTo>
                  <a:pt x="8866" y="4128"/>
                </a:lnTo>
                <a:lnTo>
                  <a:pt x="8793" y="4201"/>
                </a:lnTo>
                <a:lnTo>
                  <a:pt x="8695" y="4274"/>
                </a:lnTo>
                <a:lnTo>
                  <a:pt x="8598" y="4323"/>
                </a:lnTo>
                <a:lnTo>
                  <a:pt x="8500" y="4372"/>
                </a:lnTo>
                <a:lnTo>
                  <a:pt x="8304" y="4372"/>
                </a:lnTo>
                <a:lnTo>
                  <a:pt x="8207" y="4323"/>
                </a:lnTo>
                <a:lnTo>
                  <a:pt x="8109" y="4274"/>
                </a:lnTo>
                <a:lnTo>
                  <a:pt x="8036" y="4201"/>
                </a:lnTo>
                <a:lnTo>
                  <a:pt x="7963" y="4103"/>
                </a:lnTo>
                <a:lnTo>
                  <a:pt x="7938" y="4005"/>
                </a:lnTo>
                <a:lnTo>
                  <a:pt x="7963" y="3908"/>
                </a:lnTo>
                <a:lnTo>
                  <a:pt x="8036" y="3810"/>
                </a:lnTo>
                <a:lnTo>
                  <a:pt x="8109" y="3712"/>
                </a:lnTo>
                <a:lnTo>
                  <a:pt x="8158" y="3615"/>
                </a:lnTo>
                <a:lnTo>
                  <a:pt x="8207" y="3517"/>
                </a:lnTo>
                <a:lnTo>
                  <a:pt x="8207" y="3419"/>
                </a:lnTo>
                <a:lnTo>
                  <a:pt x="8182" y="3273"/>
                </a:lnTo>
                <a:lnTo>
                  <a:pt x="8158" y="3199"/>
                </a:lnTo>
                <a:lnTo>
                  <a:pt x="8109" y="3151"/>
                </a:lnTo>
                <a:lnTo>
                  <a:pt x="8060" y="3102"/>
                </a:lnTo>
                <a:lnTo>
                  <a:pt x="7987" y="3077"/>
                </a:lnTo>
                <a:lnTo>
                  <a:pt x="7840" y="3053"/>
                </a:lnTo>
                <a:lnTo>
                  <a:pt x="7669" y="3028"/>
                </a:lnTo>
                <a:lnTo>
                  <a:pt x="7596" y="2980"/>
                </a:lnTo>
                <a:lnTo>
                  <a:pt x="7547" y="2955"/>
                </a:lnTo>
                <a:lnTo>
                  <a:pt x="7523" y="2906"/>
                </a:lnTo>
                <a:lnTo>
                  <a:pt x="7547" y="2833"/>
                </a:lnTo>
                <a:lnTo>
                  <a:pt x="7572" y="2760"/>
                </a:lnTo>
                <a:lnTo>
                  <a:pt x="7645" y="2662"/>
                </a:lnTo>
                <a:lnTo>
                  <a:pt x="7694" y="2638"/>
                </a:lnTo>
                <a:lnTo>
                  <a:pt x="7792" y="2589"/>
                </a:lnTo>
                <a:lnTo>
                  <a:pt x="8036" y="2540"/>
                </a:lnTo>
                <a:lnTo>
                  <a:pt x="8329" y="2491"/>
                </a:lnTo>
                <a:lnTo>
                  <a:pt x="8671" y="2467"/>
                </a:lnTo>
                <a:close/>
                <a:moveTo>
                  <a:pt x="11455" y="4763"/>
                </a:moveTo>
                <a:lnTo>
                  <a:pt x="11528" y="4787"/>
                </a:lnTo>
                <a:lnTo>
                  <a:pt x="11577" y="4811"/>
                </a:lnTo>
                <a:lnTo>
                  <a:pt x="11626" y="4885"/>
                </a:lnTo>
                <a:lnTo>
                  <a:pt x="11650" y="4958"/>
                </a:lnTo>
                <a:lnTo>
                  <a:pt x="11626" y="5031"/>
                </a:lnTo>
                <a:lnTo>
                  <a:pt x="11577" y="5153"/>
                </a:lnTo>
                <a:lnTo>
                  <a:pt x="11528" y="5251"/>
                </a:lnTo>
                <a:lnTo>
                  <a:pt x="11455" y="5324"/>
                </a:lnTo>
                <a:lnTo>
                  <a:pt x="11357" y="5398"/>
                </a:lnTo>
                <a:lnTo>
                  <a:pt x="11260" y="5471"/>
                </a:lnTo>
                <a:lnTo>
                  <a:pt x="11162" y="5520"/>
                </a:lnTo>
                <a:lnTo>
                  <a:pt x="10991" y="5520"/>
                </a:lnTo>
                <a:lnTo>
                  <a:pt x="10942" y="5471"/>
                </a:lnTo>
                <a:lnTo>
                  <a:pt x="10893" y="5398"/>
                </a:lnTo>
                <a:lnTo>
                  <a:pt x="10869" y="5324"/>
                </a:lnTo>
                <a:lnTo>
                  <a:pt x="10893" y="5251"/>
                </a:lnTo>
                <a:lnTo>
                  <a:pt x="10942" y="5153"/>
                </a:lnTo>
                <a:lnTo>
                  <a:pt x="10991" y="5031"/>
                </a:lnTo>
                <a:lnTo>
                  <a:pt x="11064" y="4958"/>
                </a:lnTo>
                <a:lnTo>
                  <a:pt x="11162" y="4885"/>
                </a:lnTo>
                <a:lnTo>
                  <a:pt x="11260" y="4811"/>
                </a:lnTo>
                <a:lnTo>
                  <a:pt x="11357" y="4787"/>
                </a:lnTo>
                <a:lnTo>
                  <a:pt x="11455" y="4763"/>
                </a:lnTo>
                <a:close/>
                <a:moveTo>
                  <a:pt x="16437" y="12260"/>
                </a:moveTo>
                <a:lnTo>
                  <a:pt x="16511" y="12285"/>
                </a:lnTo>
                <a:lnTo>
                  <a:pt x="16535" y="12334"/>
                </a:lnTo>
                <a:lnTo>
                  <a:pt x="16559" y="12407"/>
                </a:lnTo>
                <a:lnTo>
                  <a:pt x="16584" y="12578"/>
                </a:lnTo>
                <a:lnTo>
                  <a:pt x="16584" y="12651"/>
                </a:lnTo>
                <a:lnTo>
                  <a:pt x="16535" y="12749"/>
                </a:lnTo>
                <a:lnTo>
                  <a:pt x="16486" y="12871"/>
                </a:lnTo>
                <a:lnTo>
                  <a:pt x="16413" y="12944"/>
                </a:lnTo>
                <a:lnTo>
                  <a:pt x="16340" y="13042"/>
                </a:lnTo>
                <a:lnTo>
                  <a:pt x="16266" y="13140"/>
                </a:lnTo>
                <a:lnTo>
                  <a:pt x="16218" y="13237"/>
                </a:lnTo>
                <a:lnTo>
                  <a:pt x="16218" y="13335"/>
                </a:lnTo>
                <a:lnTo>
                  <a:pt x="16193" y="13482"/>
                </a:lnTo>
                <a:lnTo>
                  <a:pt x="16144" y="13555"/>
                </a:lnTo>
                <a:lnTo>
                  <a:pt x="16120" y="13628"/>
                </a:lnTo>
                <a:lnTo>
                  <a:pt x="16071" y="13653"/>
                </a:lnTo>
                <a:lnTo>
                  <a:pt x="15973" y="13653"/>
                </a:lnTo>
                <a:lnTo>
                  <a:pt x="15924" y="13628"/>
                </a:lnTo>
                <a:lnTo>
                  <a:pt x="15900" y="13555"/>
                </a:lnTo>
                <a:lnTo>
                  <a:pt x="15851" y="13433"/>
                </a:lnTo>
                <a:lnTo>
                  <a:pt x="15851" y="13286"/>
                </a:lnTo>
                <a:lnTo>
                  <a:pt x="15827" y="13140"/>
                </a:lnTo>
                <a:lnTo>
                  <a:pt x="15851" y="12969"/>
                </a:lnTo>
                <a:lnTo>
                  <a:pt x="15924" y="12798"/>
                </a:lnTo>
                <a:lnTo>
                  <a:pt x="15998" y="12627"/>
                </a:lnTo>
                <a:lnTo>
                  <a:pt x="16120" y="12480"/>
                </a:lnTo>
                <a:lnTo>
                  <a:pt x="16242" y="12383"/>
                </a:lnTo>
                <a:lnTo>
                  <a:pt x="16340" y="12309"/>
                </a:lnTo>
                <a:lnTo>
                  <a:pt x="16437" y="12260"/>
                </a:lnTo>
                <a:close/>
                <a:moveTo>
                  <a:pt x="13922" y="3615"/>
                </a:moveTo>
                <a:lnTo>
                  <a:pt x="14239" y="3639"/>
                </a:lnTo>
                <a:lnTo>
                  <a:pt x="14483" y="3639"/>
                </a:lnTo>
                <a:lnTo>
                  <a:pt x="14679" y="3688"/>
                </a:lnTo>
                <a:lnTo>
                  <a:pt x="14777" y="3712"/>
                </a:lnTo>
                <a:lnTo>
                  <a:pt x="14825" y="3737"/>
                </a:lnTo>
                <a:lnTo>
                  <a:pt x="14874" y="3761"/>
                </a:lnTo>
                <a:lnTo>
                  <a:pt x="14923" y="3737"/>
                </a:lnTo>
                <a:lnTo>
                  <a:pt x="14972" y="3712"/>
                </a:lnTo>
                <a:lnTo>
                  <a:pt x="15045" y="3688"/>
                </a:lnTo>
                <a:lnTo>
                  <a:pt x="15143" y="3663"/>
                </a:lnTo>
                <a:lnTo>
                  <a:pt x="15485" y="3639"/>
                </a:lnTo>
                <a:lnTo>
                  <a:pt x="15900" y="4103"/>
                </a:lnTo>
                <a:lnTo>
                  <a:pt x="16291" y="4616"/>
                </a:lnTo>
                <a:lnTo>
                  <a:pt x="16633" y="5153"/>
                </a:lnTo>
                <a:lnTo>
                  <a:pt x="16926" y="5715"/>
                </a:lnTo>
                <a:lnTo>
                  <a:pt x="17194" y="6301"/>
                </a:lnTo>
                <a:lnTo>
                  <a:pt x="17390" y="6912"/>
                </a:lnTo>
                <a:lnTo>
                  <a:pt x="17561" y="7547"/>
                </a:lnTo>
                <a:lnTo>
                  <a:pt x="17683" y="8182"/>
                </a:lnTo>
                <a:lnTo>
                  <a:pt x="17414" y="8157"/>
                </a:lnTo>
                <a:lnTo>
                  <a:pt x="17317" y="8133"/>
                </a:lnTo>
                <a:lnTo>
                  <a:pt x="17268" y="8084"/>
                </a:lnTo>
                <a:lnTo>
                  <a:pt x="17219" y="8060"/>
                </a:lnTo>
                <a:lnTo>
                  <a:pt x="17146" y="8035"/>
                </a:lnTo>
                <a:lnTo>
                  <a:pt x="16975" y="8011"/>
                </a:lnTo>
                <a:lnTo>
                  <a:pt x="16877" y="7986"/>
                </a:lnTo>
                <a:lnTo>
                  <a:pt x="16779" y="7938"/>
                </a:lnTo>
                <a:lnTo>
                  <a:pt x="16682" y="7889"/>
                </a:lnTo>
                <a:lnTo>
                  <a:pt x="16584" y="7815"/>
                </a:lnTo>
                <a:lnTo>
                  <a:pt x="16511" y="7742"/>
                </a:lnTo>
                <a:lnTo>
                  <a:pt x="16437" y="7693"/>
                </a:lnTo>
                <a:lnTo>
                  <a:pt x="16364" y="7693"/>
                </a:lnTo>
                <a:lnTo>
                  <a:pt x="16315" y="7718"/>
                </a:lnTo>
                <a:lnTo>
                  <a:pt x="16291" y="7767"/>
                </a:lnTo>
                <a:lnTo>
                  <a:pt x="16291" y="7840"/>
                </a:lnTo>
                <a:lnTo>
                  <a:pt x="16340" y="7913"/>
                </a:lnTo>
                <a:lnTo>
                  <a:pt x="16413" y="8011"/>
                </a:lnTo>
                <a:lnTo>
                  <a:pt x="16486" y="8084"/>
                </a:lnTo>
                <a:lnTo>
                  <a:pt x="16584" y="8133"/>
                </a:lnTo>
                <a:lnTo>
                  <a:pt x="16706" y="8182"/>
                </a:lnTo>
                <a:lnTo>
                  <a:pt x="16779" y="8182"/>
                </a:lnTo>
                <a:lnTo>
                  <a:pt x="16877" y="8206"/>
                </a:lnTo>
                <a:lnTo>
                  <a:pt x="16975" y="8255"/>
                </a:lnTo>
                <a:lnTo>
                  <a:pt x="17072" y="8304"/>
                </a:lnTo>
                <a:lnTo>
                  <a:pt x="17170" y="8377"/>
                </a:lnTo>
                <a:lnTo>
                  <a:pt x="17194" y="8426"/>
                </a:lnTo>
                <a:lnTo>
                  <a:pt x="17219" y="8475"/>
                </a:lnTo>
                <a:lnTo>
                  <a:pt x="17194" y="8621"/>
                </a:lnTo>
                <a:lnTo>
                  <a:pt x="17097" y="8792"/>
                </a:lnTo>
                <a:lnTo>
                  <a:pt x="16975" y="8963"/>
                </a:lnTo>
                <a:lnTo>
                  <a:pt x="16804" y="9110"/>
                </a:lnTo>
                <a:lnTo>
                  <a:pt x="16657" y="9232"/>
                </a:lnTo>
                <a:lnTo>
                  <a:pt x="16511" y="9305"/>
                </a:lnTo>
                <a:lnTo>
                  <a:pt x="16413" y="9330"/>
                </a:lnTo>
                <a:lnTo>
                  <a:pt x="16242" y="9354"/>
                </a:lnTo>
                <a:lnTo>
                  <a:pt x="16169" y="9378"/>
                </a:lnTo>
                <a:lnTo>
                  <a:pt x="16120" y="9427"/>
                </a:lnTo>
                <a:lnTo>
                  <a:pt x="16071" y="9452"/>
                </a:lnTo>
                <a:lnTo>
                  <a:pt x="16022" y="9476"/>
                </a:lnTo>
                <a:lnTo>
                  <a:pt x="15973" y="9452"/>
                </a:lnTo>
                <a:lnTo>
                  <a:pt x="15924" y="9427"/>
                </a:lnTo>
                <a:lnTo>
                  <a:pt x="15900" y="9378"/>
                </a:lnTo>
                <a:lnTo>
                  <a:pt x="15851" y="9305"/>
                </a:lnTo>
                <a:lnTo>
                  <a:pt x="15827" y="9134"/>
                </a:lnTo>
                <a:lnTo>
                  <a:pt x="15802" y="9037"/>
                </a:lnTo>
                <a:lnTo>
                  <a:pt x="15729" y="8890"/>
                </a:lnTo>
                <a:lnTo>
                  <a:pt x="15607" y="8743"/>
                </a:lnTo>
                <a:lnTo>
                  <a:pt x="15460" y="8573"/>
                </a:lnTo>
                <a:lnTo>
                  <a:pt x="15314" y="8402"/>
                </a:lnTo>
                <a:lnTo>
                  <a:pt x="15192" y="8255"/>
                </a:lnTo>
                <a:lnTo>
                  <a:pt x="15094" y="8108"/>
                </a:lnTo>
                <a:lnTo>
                  <a:pt x="15070" y="8011"/>
                </a:lnTo>
                <a:lnTo>
                  <a:pt x="15070" y="7938"/>
                </a:lnTo>
                <a:lnTo>
                  <a:pt x="15045" y="7889"/>
                </a:lnTo>
                <a:lnTo>
                  <a:pt x="15021" y="7889"/>
                </a:lnTo>
                <a:lnTo>
                  <a:pt x="14972" y="7913"/>
                </a:lnTo>
                <a:lnTo>
                  <a:pt x="14948" y="7962"/>
                </a:lnTo>
                <a:lnTo>
                  <a:pt x="14899" y="8035"/>
                </a:lnTo>
                <a:lnTo>
                  <a:pt x="14874" y="8182"/>
                </a:lnTo>
                <a:lnTo>
                  <a:pt x="14899" y="8279"/>
                </a:lnTo>
                <a:lnTo>
                  <a:pt x="14972" y="8402"/>
                </a:lnTo>
                <a:lnTo>
                  <a:pt x="15045" y="8548"/>
                </a:lnTo>
                <a:lnTo>
                  <a:pt x="15167" y="8670"/>
                </a:lnTo>
                <a:lnTo>
                  <a:pt x="15265" y="8792"/>
                </a:lnTo>
                <a:lnTo>
                  <a:pt x="15363" y="8914"/>
                </a:lnTo>
                <a:lnTo>
                  <a:pt x="15436" y="9037"/>
                </a:lnTo>
                <a:lnTo>
                  <a:pt x="15460" y="9134"/>
                </a:lnTo>
                <a:lnTo>
                  <a:pt x="15460" y="9232"/>
                </a:lnTo>
                <a:lnTo>
                  <a:pt x="15509" y="9330"/>
                </a:lnTo>
                <a:lnTo>
                  <a:pt x="15558" y="9427"/>
                </a:lnTo>
                <a:lnTo>
                  <a:pt x="15631" y="9525"/>
                </a:lnTo>
                <a:lnTo>
                  <a:pt x="15753" y="9598"/>
                </a:lnTo>
                <a:lnTo>
                  <a:pt x="15900" y="9647"/>
                </a:lnTo>
                <a:lnTo>
                  <a:pt x="16047" y="9696"/>
                </a:lnTo>
                <a:lnTo>
                  <a:pt x="16218" y="9720"/>
                </a:lnTo>
                <a:lnTo>
                  <a:pt x="16364" y="9720"/>
                </a:lnTo>
                <a:lnTo>
                  <a:pt x="16486" y="9769"/>
                </a:lnTo>
                <a:lnTo>
                  <a:pt x="16559" y="9818"/>
                </a:lnTo>
                <a:lnTo>
                  <a:pt x="16584" y="9867"/>
                </a:lnTo>
                <a:lnTo>
                  <a:pt x="16584" y="9916"/>
                </a:lnTo>
                <a:lnTo>
                  <a:pt x="16559" y="10013"/>
                </a:lnTo>
                <a:lnTo>
                  <a:pt x="16437" y="10209"/>
                </a:lnTo>
                <a:lnTo>
                  <a:pt x="16242" y="10429"/>
                </a:lnTo>
                <a:lnTo>
                  <a:pt x="16022" y="10673"/>
                </a:lnTo>
                <a:lnTo>
                  <a:pt x="15802" y="10917"/>
                </a:lnTo>
                <a:lnTo>
                  <a:pt x="15631" y="11186"/>
                </a:lnTo>
                <a:lnTo>
                  <a:pt x="15485" y="11430"/>
                </a:lnTo>
                <a:lnTo>
                  <a:pt x="15460" y="11528"/>
                </a:lnTo>
                <a:lnTo>
                  <a:pt x="15460" y="11625"/>
                </a:lnTo>
                <a:lnTo>
                  <a:pt x="15460" y="11772"/>
                </a:lnTo>
                <a:lnTo>
                  <a:pt x="15485" y="11918"/>
                </a:lnTo>
                <a:lnTo>
                  <a:pt x="15509" y="12016"/>
                </a:lnTo>
                <a:lnTo>
                  <a:pt x="15558" y="12089"/>
                </a:lnTo>
                <a:lnTo>
                  <a:pt x="15583" y="12138"/>
                </a:lnTo>
                <a:lnTo>
                  <a:pt x="15607" y="12212"/>
                </a:lnTo>
                <a:lnTo>
                  <a:pt x="15631" y="12383"/>
                </a:lnTo>
                <a:lnTo>
                  <a:pt x="15607" y="12480"/>
                </a:lnTo>
                <a:lnTo>
                  <a:pt x="15509" y="12651"/>
                </a:lnTo>
                <a:lnTo>
                  <a:pt x="15363" y="12847"/>
                </a:lnTo>
                <a:lnTo>
                  <a:pt x="15167" y="13042"/>
                </a:lnTo>
                <a:lnTo>
                  <a:pt x="14972" y="13237"/>
                </a:lnTo>
                <a:lnTo>
                  <a:pt x="14825" y="13433"/>
                </a:lnTo>
                <a:lnTo>
                  <a:pt x="14728" y="13604"/>
                </a:lnTo>
                <a:lnTo>
                  <a:pt x="14679" y="13701"/>
                </a:lnTo>
                <a:lnTo>
                  <a:pt x="14654" y="13823"/>
                </a:lnTo>
                <a:lnTo>
                  <a:pt x="14581" y="13970"/>
                </a:lnTo>
                <a:lnTo>
                  <a:pt x="14459" y="14117"/>
                </a:lnTo>
                <a:lnTo>
                  <a:pt x="14313" y="14288"/>
                </a:lnTo>
                <a:lnTo>
                  <a:pt x="14142" y="14434"/>
                </a:lnTo>
                <a:lnTo>
                  <a:pt x="13995" y="14556"/>
                </a:lnTo>
                <a:lnTo>
                  <a:pt x="13848" y="14629"/>
                </a:lnTo>
                <a:lnTo>
                  <a:pt x="13726" y="14654"/>
                </a:lnTo>
                <a:lnTo>
                  <a:pt x="13653" y="14654"/>
                </a:lnTo>
                <a:lnTo>
                  <a:pt x="13555" y="14605"/>
                </a:lnTo>
                <a:lnTo>
                  <a:pt x="13458" y="14556"/>
                </a:lnTo>
                <a:lnTo>
                  <a:pt x="13360" y="14483"/>
                </a:lnTo>
                <a:lnTo>
                  <a:pt x="13287" y="14385"/>
                </a:lnTo>
                <a:lnTo>
                  <a:pt x="13213" y="14288"/>
                </a:lnTo>
                <a:lnTo>
                  <a:pt x="13189" y="14190"/>
                </a:lnTo>
                <a:lnTo>
                  <a:pt x="13165" y="14092"/>
                </a:lnTo>
                <a:lnTo>
                  <a:pt x="13140" y="13921"/>
                </a:lnTo>
                <a:lnTo>
                  <a:pt x="13116" y="13848"/>
                </a:lnTo>
                <a:lnTo>
                  <a:pt x="13067" y="13799"/>
                </a:lnTo>
                <a:lnTo>
                  <a:pt x="13043" y="13750"/>
                </a:lnTo>
                <a:lnTo>
                  <a:pt x="12994" y="13677"/>
                </a:lnTo>
                <a:lnTo>
                  <a:pt x="12969" y="13530"/>
                </a:lnTo>
                <a:lnTo>
                  <a:pt x="12945" y="13359"/>
                </a:lnTo>
                <a:lnTo>
                  <a:pt x="12920" y="13286"/>
                </a:lnTo>
                <a:lnTo>
                  <a:pt x="12872" y="13237"/>
                </a:lnTo>
                <a:lnTo>
                  <a:pt x="12847" y="13164"/>
                </a:lnTo>
                <a:lnTo>
                  <a:pt x="12823" y="13066"/>
                </a:lnTo>
                <a:lnTo>
                  <a:pt x="12798" y="12920"/>
                </a:lnTo>
                <a:lnTo>
                  <a:pt x="12774" y="12749"/>
                </a:lnTo>
                <a:lnTo>
                  <a:pt x="12798" y="12602"/>
                </a:lnTo>
                <a:lnTo>
                  <a:pt x="12823" y="12456"/>
                </a:lnTo>
                <a:lnTo>
                  <a:pt x="12847" y="12358"/>
                </a:lnTo>
                <a:lnTo>
                  <a:pt x="12872" y="12285"/>
                </a:lnTo>
                <a:lnTo>
                  <a:pt x="12920" y="12236"/>
                </a:lnTo>
                <a:lnTo>
                  <a:pt x="12945" y="12163"/>
                </a:lnTo>
                <a:lnTo>
                  <a:pt x="12969" y="11992"/>
                </a:lnTo>
                <a:lnTo>
                  <a:pt x="12945" y="11894"/>
                </a:lnTo>
                <a:lnTo>
                  <a:pt x="12896" y="11772"/>
                </a:lnTo>
                <a:lnTo>
                  <a:pt x="12798" y="11650"/>
                </a:lnTo>
                <a:lnTo>
                  <a:pt x="12701" y="11528"/>
                </a:lnTo>
                <a:lnTo>
                  <a:pt x="12578" y="11381"/>
                </a:lnTo>
                <a:lnTo>
                  <a:pt x="12481" y="11210"/>
                </a:lnTo>
                <a:lnTo>
                  <a:pt x="12432" y="11015"/>
                </a:lnTo>
                <a:lnTo>
                  <a:pt x="12408" y="10844"/>
                </a:lnTo>
                <a:lnTo>
                  <a:pt x="12408" y="10697"/>
                </a:lnTo>
                <a:lnTo>
                  <a:pt x="12383" y="10551"/>
                </a:lnTo>
                <a:lnTo>
                  <a:pt x="12334" y="10453"/>
                </a:lnTo>
                <a:lnTo>
                  <a:pt x="12310" y="10380"/>
                </a:lnTo>
                <a:lnTo>
                  <a:pt x="12261" y="10331"/>
                </a:lnTo>
                <a:lnTo>
                  <a:pt x="12188" y="10307"/>
                </a:lnTo>
                <a:lnTo>
                  <a:pt x="12017" y="10282"/>
                </a:lnTo>
                <a:lnTo>
                  <a:pt x="11870" y="10307"/>
                </a:lnTo>
                <a:lnTo>
                  <a:pt x="11797" y="10331"/>
                </a:lnTo>
                <a:lnTo>
                  <a:pt x="11748" y="10380"/>
                </a:lnTo>
                <a:lnTo>
                  <a:pt x="11675" y="10429"/>
                </a:lnTo>
                <a:lnTo>
                  <a:pt x="11553" y="10453"/>
                </a:lnTo>
                <a:lnTo>
                  <a:pt x="11406" y="10478"/>
                </a:lnTo>
                <a:lnTo>
                  <a:pt x="11260" y="10478"/>
                </a:lnTo>
                <a:lnTo>
                  <a:pt x="11089" y="10453"/>
                </a:lnTo>
                <a:lnTo>
                  <a:pt x="10893" y="10355"/>
                </a:lnTo>
                <a:lnTo>
                  <a:pt x="10674" y="10233"/>
                </a:lnTo>
                <a:lnTo>
                  <a:pt x="10503" y="10087"/>
                </a:lnTo>
                <a:lnTo>
                  <a:pt x="10429" y="10013"/>
                </a:lnTo>
                <a:lnTo>
                  <a:pt x="10356" y="9891"/>
                </a:lnTo>
                <a:lnTo>
                  <a:pt x="10234" y="9598"/>
                </a:lnTo>
                <a:lnTo>
                  <a:pt x="10161" y="9281"/>
                </a:lnTo>
                <a:lnTo>
                  <a:pt x="10112" y="8963"/>
                </a:lnTo>
                <a:lnTo>
                  <a:pt x="10136" y="8792"/>
                </a:lnTo>
                <a:lnTo>
                  <a:pt x="10161" y="8621"/>
                </a:lnTo>
                <a:lnTo>
                  <a:pt x="10258" y="8279"/>
                </a:lnTo>
                <a:lnTo>
                  <a:pt x="10332" y="8108"/>
                </a:lnTo>
                <a:lnTo>
                  <a:pt x="10405" y="7962"/>
                </a:lnTo>
                <a:lnTo>
                  <a:pt x="10503" y="7815"/>
                </a:lnTo>
                <a:lnTo>
                  <a:pt x="10600" y="7718"/>
                </a:lnTo>
                <a:lnTo>
                  <a:pt x="10796" y="7522"/>
                </a:lnTo>
                <a:lnTo>
                  <a:pt x="10991" y="7376"/>
                </a:lnTo>
                <a:lnTo>
                  <a:pt x="11162" y="7278"/>
                </a:lnTo>
                <a:lnTo>
                  <a:pt x="11260" y="7229"/>
                </a:lnTo>
                <a:lnTo>
                  <a:pt x="11431" y="7205"/>
                </a:lnTo>
                <a:lnTo>
                  <a:pt x="11504" y="7180"/>
                </a:lnTo>
                <a:lnTo>
                  <a:pt x="11553" y="7132"/>
                </a:lnTo>
                <a:lnTo>
                  <a:pt x="11626" y="7107"/>
                </a:lnTo>
                <a:lnTo>
                  <a:pt x="11724" y="7083"/>
                </a:lnTo>
                <a:lnTo>
                  <a:pt x="11870" y="7058"/>
                </a:lnTo>
                <a:lnTo>
                  <a:pt x="12188" y="7058"/>
                </a:lnTo>
                <a:lnTo>
                  <a:pt x="12359" y="7107"/>
                </a:lnTo>
                <a:lnTo>
                  <a:pt x="12481" y="7156"/>
                </a:lnTo>
                <a:lnTo>
                  <a:pt x="12603" y="7229"/>
                </a:lnTo>
                <a:lnTo>
                  <a:pt x="12676" y="7303"/>
                </a:lnTo>
                <a:lnTo>
                  <a:pt x="12774" y="7376"/>
                </a:lnTo>
                <a:lnTo>
                  <a:pt x="12896" y="7425"/>
                </a:lnTo>
                <a:lnTo>
                  <a:pt x="12969" y="7425"/>
                </a:lnTo>
                <a:lnTo>
                  <a:pt x="13140" y="7449"/>
                </a:lnTo>
                <a:lnTo>
                  <a:pt x="13213" y="7498"/>
                </a:lnTo>
                <a:lnTo>
                  <a:pt x="13262" y="7522"/>
                </a:lnTo>
                <a:lnTo>
                  <a:pt x="13311" y="7547"/>
                </a:lnTo>
                <a:lnTo>
                  <a:pt x="13360" y="7571"/>
                </a:lnTo>
                <a:lnTo>
                  <a:pt x="13409" y="7547"/>
                </a:lnTo>
                <a:lnTo>
                  <a:pt x="13458" y="7522"/>
                </a:lnTo>
                <a:lnTo>
                  <a:pt x="13507" y="7498"/>
                </a:lnTo>
                <a:lnTo>
                  <a:pt x="13580" y="7449"/>
                </a:lnTo>
                <a:lnTo>
                  <a:pt x="13726" y="7425"/>
                </a:lnTo>
                <a:lnTo>
                  <a:pt x="13897" y="7449"/>
                </a:lnTo>
                <a:lnTo>
                  <a:pt x="13971" y="7498"/>
                </a:lnTo>
                <a:lnTo>
                  <a:pt x="14019" y="7522"/>
                </a:lnTo>
                <a:lnTo>
                  <a:pt x="14093" y="7571"/>
                </a:lnTo>
                <a:lnTo>
                  <a:pt x="14190" y="7596"/>
                </a:lnTo>
                <a:lnTo>
                  <a:pt x="14337" y="7620"/>
                </a:lnTo>
                <a:lnTo>
                  <a:pt x="14654" y="7620"/>
                </a:lnTo>
                <a:lnTo>
                  <a:pt x="14801" y="7596"/>
                </a:lnTo>
                <a:lnTo>
                  <a:pt x="14899" y="7571"/>
                </a:lnTo>
                <a:lnTo>
                  <a:pt x="14972" y="7522"/>
                </a:lnTo>
                <a:lnTo>
                  <a:pt x="15021" y="7473"/>
                </a:lnTo>
                <a:lnTo>
                  <a:pt x="15045" y="7400"/>
                </a:lnTo>
                <a:lnTo>
                  <a:pt x="15070" y="7229"/>
                </a:lnTo>
                <a:lnTo>
                  <a:pt x="15070" y="7205"/>
                </a:lnTo>
                <a:lnTo>
                  <a:pt x="15045" y="7156"/>
                </a:lnTo>
                <a:lnTo>
                  <a:pt x="14948" y="7107"/>
                </a:lnTo>
                <a:lnTo>
                  <a:pt x="14825" y="7058"/>
                </a:lnTo>
                <a:lnTo>
                  <a:pt x="14679" y="7058"/>
                </a:lnTo>
                <a:lnTo>
                  <a:pt x="14532" y="7034"/>
                </a:lnTo>
                <a:lnTo>
                  <a:pt x="14361" y="6985"/>
                </a:lnTo>
                <a:lnTo>
                  <a:pt x="14215" y="6936"/>
                </a:lnTo>
                <a:lnTo>
                  <a:pt x="14117" y="6863"/>
                </a:lnTo>
                <a:lnTo>
                  <a:pt x="14019" y="6790"/>
                </a:lnTo>
                <a:lnTo>
                  <a:pt x="13922" y="6716"/>
                </a:lnTo>
                <a:lnTo>
                  <a:pt x="13824" y="6692"/>
                </a:lnTo>
                <a:lnTo>
                  <a:pt x="13726" y="6668"/>
                </a:lnTo>
                <a:lnTo>
                  <a:pt x="13653" y="6643"/>
                </a:lnTo>
                <a:lnTo>
                  <a:pt x="13555" y="6619"/>
                </a:lnTo>
                <a:lnTo>
                  <a:pt x="13458" y="6545"/>
                </a:lnTo>
                <a:lnTo>
                  <a:pt x="13360" y="6472"/>
                </a:lnTo>
                <a:lnTo>
                  <a:pt x="13287" y="6399"/>
                </a:lnTo>
                <a:lnTo>
                  <a:pt x="13189" y="6374"/>
                </a:lnTo>
                <a:lnTo>
                  <a:pt x="13116" y="6350"/>
                </a:lnTo>
                <a:lnTo>
                  <a:pt x="13067" y="6374"/>
                </a:lnTo>
                <a:lnTo>
                  <a:pt x="13018" y="6399"/>
                </a:lnTo>
                <a:lnTo>
                  <a:pt x="12945" y="6399"/>
                </a:lnTo>
                <a:lnTo>
                  <a:pt x="12872" y="6350"/>
                </a:lnTo>
                <a:lnTo>
                  <a:pt x="12774" y="6277"/>
                </a:lnTo>
                <a:lnTo>
                  <a:pt x="12701" y="6228"/>
                </a:lnTo>
                <a:lnTo>
                  <a:pt x="12627" y="6179"/>
                </a:lnTo>
                <a:lnTo>
                  <a:pt x="12505" y="6179"/>
                </a:lnTo>
                <a:lnTo>
                  <a:pt x="12456" y="6228"/>
                </a:lnTo>
                <a:lnTo>
                  <a:pt x="12383" y="6252"/>
                </a:lnTo>
                <a:lnTo>
                  <a:pt x="12212" y="6277"/>
                </a:lnTo>
                <a:lnTo>
                  <a:pt x="12114" y="6326"/>
                </a:lnTo>
                <a:lnTo>
                  <a:pt x="11968" y="6399"/>
                </a:lnTo>
                <a:lnTo>
                  <a:pt x="11797" y="6521"/>
                </a:lnTo>
                <a:lnTo>
                  <a:pt x="11650" y="6668"/>
                </a:lnTo>
                <a:lnTo>
                  <a:pt x="11479" y="6814"/>
                </a:lnTo>
                <a:lnTo>
                  <a:pt x="11309" y="6936"/>
                </a:lnTo>
                <a:lnTo>
                  <a:pt x="11186" y="7009"/>
                </a:lnTo>
                <a:lnTo>
                  <a:pt x="11064" y="7058"/>
                </a:lnTo>
                <a:lnTo>
                  <a:pt x="10918" y="7009"/>
                </a:lnTo>
                <a:lnTo>
                  <a:pt x="10844" y="6985"/>
                </a:lnTo>
                <a:lnTo>
                  <a:pt x="10796" y="6961"/>
                </a:lnTo>
                <a:lnTo>
                  <a:pt x="10747" y="6912"/>
                </a:lnTo>
                <a:lnTo>
                  <a:pt x="10722" y="6838"/>
                </a:lnTo>
                <a:lnTo>
                  <a:pt x="10698" y="6668"/>
                </a:lnTo>
                <a:lnTo>
                  <a:pt x="10722" y="6497"/>
                </a:lnTo>
                <a:lnTo>
                  <a:pt x="10747" y="6423"/>
                </a:lnTo>
                <a:lnTo>
                  <a:pt x="10796" y="6374"/>
                </a:lnTo>
                <a:lnTo>
                  <a:pt x="10844" y="6350"/>
                </a:lnTo>
                <a:lnTo>
                  <a:pt x="10967" y="6326"/>
                </a:lnTo>
                <a:lnTo>
                  <a:pt x="11113" y="6301"/>
                </a:lnTo>
                <a:lnTo>
                  <a:pt x="11260" y="6277"/>
                </a:lnTo>
                <a:lnTo>
                  <a:pt x="11406" y="6277"/>
                </a:lnTo>
                <a:lnTo>
                  <a:pt x="11528" y="6228"/>
                </a:lnTo>
                <a:lnTo>
                  <a:pt x="11602" y="6179"/>
                </a:lnTo>
                <a:lnTo>
                  <a:pt x="11626" y="6130"/>
                </a:lnTo>
                <a:lnTo>
                  <a:pt x="11650" y="6106"/>
                </a:lnTo>
                <a:lnTo>
                  <a:pt x="11602" y="5935"/>
                </a:lnTo>
                <a:lnTo>
                  <a:pt x="11577" y="5862"/>
                </a:lnTo>
                <a:lnTo>
                  <a:pt x="11553" y="5813"/>
                </a:lnTo>
                <a:lnTo>
                  <a:pt x="11504" y="5764"/>
                </a:lnTo>
                <a:lnTo>
                  <a:pt x="11504" y="5715"/>
                </a:lnTo>
                <a:lnTo>
                  <a:pt x="11504" y="5666"/>
                </a:lnTo>
                <a:lnTo>
                  <a:pt x="11553" y="5617"/>
                </a:lnTo>
                <a:lnTo>
                  <a:pt x="11602" y="5593"/>
                </a:lnTo>
                <a:lnTo>
                  <a:pt x="11675" y="5544"/>
                </a:lnTo>
                <a:lnTo>
                  <a:pt x="11821" y="5520"/>
                </a:lnTo>
                <a:lnTo>
                  <a:pt x="11919" y="5520"/>
                </a:lnTo>
                <a:lnTo>
                  <a:pt x="12017" y="5471"/>
                </a:lnTo>
                <a:lnTo>
                  <a:pt x="12114" y="5398"/>
                </a:lnTo>
                <a:lnTo>
                  <a:pt x="12212" y="5324"/>
                </a:lnTo>
                <a:lnTo>
                  <a:pt x="12285" y="5251"/>
                </a:lnTo>
                <a:lnTo>
                  <a:pt x="12359" y="5153"/>
                </a:lnTo>
                <a:lnTo>
                  <a:pt x="12383" y="5031"/>
                </a:lnTo>
                <a:lnTo>
                  <a:pt x="12408" y="4958"/>
                </a:lnTo>
                <a:lnTo>
                  <a:pt x="12383" y="4787"/>
                </a:lnTo>
                <a:lnTo>
                  <a:pt x="12334" y="4714"/>
                </a:lnTo>
                <a:lnTo>
                  <a:pt x="12310" y="4665"/>
                </a:lnTo>
                <a:lnTo>
                  <a:pt x="12310" y="4640"/>
                </a:lnTo>
                <a:lnTo>
                  <a:pt x="12310" y="4592"/>
                </a:lnTo>
                <a:lnTo>
                  <a:pt x="12383" y="4469"/>
                </a:lnTo>
                <a:lnTo>
                  <a:pt x="12505" y="4298"/>
                </a:lnTo>
                <a:lnTo>
                  <a:pt x="12701" y="4103"/>
                </a:lnTo>
                <a:lnTo>
                  <a:pt x="12798" y="4005"/>
                </a:lnTo>
                <a:lnTo>
                  <a:pt x="12945" y="3908"/>
                </a:lnTo>
                <a:lnTo>
                  <a:pt x="13091" y="3834"/>
                </a:lnTo>
                <a:lnTo>
                  <a:pt x="13262" y="3761"/>
                </a:lnTo>
                <a:lnTo>
                  <a:pt x="13604" y="3663"/>
                </a:lnTo>
                <a:lnTo>
                  <a:pt x="13775" y="3639"/>
                </a:lnTo>
                <a:lnTo>
                  <a:pt x="13922" y="3615"/>
                </a:lnTo>
                <a:close/>
                <a:moveTo>
                  <a:pt x="6888" y="2467"/>
                </a:moveTo>
                <a:lnTo>
                  <a:pt x="6986" y="2491"/>
                </a:lnTo>
                <a:lnTo>
                  <a:pt x="7083" y="2516"/>
                </a:lnTo>
                <a:lnTo>
                  <a:pt x="7132" y="2540"/>
                </a:lnTo>
                <a:lnTo>
                  <a:pt x="7181" y="2589"/>
                </a:lnTo>
                <a:lnTo>
                  <a:pt x="7181" y="2638"/>
                </a:lnTo>
                <a:lnTo>
                  <a:pt x="7181" y="2711"/>
                </a:lnTo>
                <a:lnTo>
                  <a:pt x="7132" y="2784"/>
                </a:lnTo>
                <a:lnTo>
                  <a:pt x="7083" y="2858"/>
                </a:lnTo>
                <a:lnTo>
                  <a:pt x="6937" y="3028"/>
                </a:lnTo>
                <a:lnTo>
                  <a:pt x="6864" y="3175"/>
                </a:lnTo>
                <a:lnTo>
                  <a:pt x="6839" y="3322"/>
                </a:lnTo>
                <a:lnTo>
                  <a:pt x="6864" y="3395"/>
                </a:lnTo>
                <a:lnTo>
                  <a:pt x="6888" y="3419"/>
                </a:lnTo>
                <a:lnTo>
                  <a:pt x="6961" y="3517"/>
                </a:lnTo>
                <a:lnTo>
                  <a:pt x="7010" y="3615"/>
                </a:lnTo>
                <a:lnTo>
                  <a:pt x="7059" y="3712"/>
                </a:lnTo>
                <a:lnTo>
                  <a:pt x="7083" y="3810"/>
                </a:lnTo>
                <a:lnTo>
                  <a:pt x="7059" y="3908"/>
                </a:lnTo>
                <a:lnTo>
                  <a:pt x="7010" y="4005"/>
                </a:lnTo>
                <a:lnTo>
                  <a:pt x="6961" y="4103"/>
                </a:lnTo>
                <a:lnTo>
                  <a:pt x="6888" y="4201"/>
                </a:lnTo>
                <a:lnTo>
                  <a:pt x="6839" y="4225"/>
                </a:lnTo>
                <a:lnTo>
                  <a:pt x="6644" y="4225"/>
                </a:lnTo>
                <a:lnTo>
                  <a:pt x="6473" y="4128"/>
                </a:lnTo>
                <a:lnTo>
                  <a:pt x="6302" y="4005"/>
                </a:lnTo>
                <a:lnTo>
                  <a:pt x="6155" y="3859"/>
                </a:lnTo>
                <a:lnTo>
                  <a:pt x="5984" y="3786"/>
                </a:lnTo>
                <a:lnTo>
                  <a:pt x="5838" y="3761"/>
                </a:lnTo>
                <a:lnTo>
                  <a:pt x="5789" y="3786"/>
                </a:lnTo>
                <a:lnTo>
                  <a:pt x="5740" y="3810"/>
                </a:lnTo>
                <a:lnTo>
                  <a:pt x="5642" y="3883"/>
                </a:lnTo>
                <a:lnTo>
                  <a:pt x="5545" y="3957"/>
                </a:lnTo>
                <a:lnTo>
                  <a:pt x="5447" y="3981"/>
                </a:lnTo>
                <a:lnTo>
                  <a:pt x="5349" y="4005"/>
                </a:lnTo>
                <a:lnTo>
                  <a:pt x="5203" y="4030"/>
                </a:lnTo>
                <a:lnTo>
                  <a:pt x="5129" y="4054"/>
                </a:lnTo>
                <a:lnTo>
                  <a:pt x="5081" y="4103"/>
                </a:lnTo>
                <a:lnTo>
                  <a:pt x="5032" y="4128"/>
                </a:lnTo>
                <a:lnTo>
                  <a:pt x="4959" y="4152"/>
                </a:lnTo>
                <a:lnTo>
                  <a:pt x="4788" y="4201"/>
                </a:lnTo>
                <a:lnTo>
                  <a:pt x="4690" y="4201"/>
                </a:lnTo>
                <a:lnTo>
                  <a:pt x="4592" y="4250"/>
                </a:lnTo>
                <a:lnTo>
                  <a:pt x="4494" y="4298"/>
                </a:lnTo>
                <a:lnTo>
                  <a:pt x="4397" y="4372"/>
                </a:lnTo>
                <a:lnTo>
                  <a:pt x="4372" y="4421"/>
                </a:lnTo>
                <a:lnTo>
                  <a:pt x="4372" y="4494"/>
                </a:lnTo>
                <a:lnTo>
                  <a:pt x="4372" y="4616"/>
                </a:lnTo>
                <a:lnTo>
                  <a:pt x="4470" y="4787"/>
                </a:lnTo>
                <a:lnTo>
                  <a:pt x="4592" y="4958"/>
                </a:lnTo>
                <a:lnTo>
                  <a:pt x="4690" y="5031"/>
                </a:lnTo>
                <a:lnTo>
                  <a:pt x="4788" y="5056"/>
                </a:lnTo>
                <a:lnTo>
                  <a:pt x="4885" y="5080"/>
                </a:lnTo>
                <a:lnTo>
                  <a:pt x="5007" y="5080"/>
                </a:lnTo>
                <a:lnTo>
                  <a:pt x="5129" y="5056"/>
                </a:lnTo>
                <a:lnTo>
                  <a:pt x="5227" y="5007"/>
                </a:lnTo>
                <a:lnTo>
                  <a:pt x="5349" y="4933"/>
                </a:lnTo>
                <a:lnTo>
                  <a:pt x="5447" y="4860"/>
                </a:lnTo>
                <a:lnTo>
                  <a:pt x="5642" y="4665"/>
                </a:lnTo>
                <a:lnTo>
                  <a:pt x="5838" y="4518"/>
                </a:lnTo>
                <a:lnTo>
                  <a:pt x="6009" y="4421"/>
                </a:lnTo>
                <a:lnTo>
                  <a:pt x="6131" y="4372"/>
                </a:lnTo>
                <a:lnTo>
                  <a:pt x="6204" y="4396"/>
                </a:lnTo>
                <a:lnTo>
                  <a:pt x="6253" y="4445"/>
                </a:lnTo>
                <a:lnTo>
                  <a:pt x="6302" y="4494"/>
                </a:lnTo>
                <a:lnTo>
                  <a:pt x="6302" y="4567"/>
                </a:lnTo>
                <a:lnTo>
                  <a:pt x="6326" y="4640"/>
                </a:lnTo>
                <a:lnTo>
                  <a:pt x="6375" y="4714"/>
                </a:lnTo>
                <a:lnTo>
                  <a:pt x="6424" y="4738"/>
                </a:lnTo>
                <a:lnTo>
                  <a:pt x="6497" y="4763"/>
                </a:lnTo>
                <a:lnTo>
                  <a:pt x="6595" y="4787"/>
                </a:lnTo>
                <a:lnTo>
                  <a:pt x="6693" y="4811"/>
                </a:lnTo>
                <a:lnTo>
                  <a:pt x="6790" y="4885"/>
                </a:lnTo>
                <a:lnTo>
                  <a:pt x="6888" y="4958"/>
                </a:lnTo>
                <a:lnTo>
                  <a:pt x="6937" y="5031"/>
                </a:lnTo>
                <a:lnTo>
                  <a:pt x="6961" y="5153"/>
                </a:lnTo>
                <a:lnTo>
                  <a:pt x="6937" y="5251"/>
                </a:lnTo>
                <a:lnTo>
                  <a:pt x="6888" y="5324"/>
                </a:lnTo>
                <a:lnTo>
                  <a:pt x="6790" y="5398"/>
                </a:lnTo>
                <a:lnTo>
                  <a:pt x="6693" y="5471"/>
                </a:lnTo>
                <a:lnTo>
                  <a:pt x="6595" y="5520"/>
                </a:lnTo>
                <a:lnTo>
                  <a:pt x="6497" y="5520"/>
                </a:lnTo>
                <a:lnTo>
                  <a:pt x="6399" y="5544"/>
                </a:lnTo>
                <a:lnTo>
                  <a:pt x="6253" y="5642"/>
                </a:lnTo>
                <a:lnTo>
                  <a:pt x="6082" y="5764"/>
                </a:lnTo>
                <a:lnTo>
                  <a:pt x="5935" y="5910"/>
                </a:lnTo>
                <a:lnTo>
                  <a:pt x="5764" y="6057"/>
                </a:lnTo>
                <a:lnTo>
                  <a:pt x="5594" y="6179"/>
                </a:lnTo>
                <a:lnTo>
                  <a:pt x="5471" y="6252"/>
                </a:lnTo>
                <a:lnTo>
                  <a:pt x="5349" y="6277"/>
                </a:lnTo>
                <a:lnTo>
                  <a:pt x="5227" y="6326"/>
                </a:lnTo>
                <a:lnTo>
                  <a:pt x="5056" y="6448"/>
                </a:lnTo>
                <a:lnTo>
                  <a:pt x="4812" y="6643"/>
                </a:lnTo>
                <a:lnTo>
                  <a:pt x="4568" y="6887"/>
                </a:lnTo>
                <a:lnTo>
                  <a:pt x="4226" y="7229"/>
                </a:lnTo>
                <a:lnTo>
                  <a:pt x="4104" y="7327"/>
                </a:lnTo>
                <a:lnTo>
                  <a:pt x="3957" y="7449"/>
                </a:lnTo>
                <a:lnTo>
                  <a:pt x="3640" y="7644"/>
                </a:lnTo>
                <a:lnTo>
                  <a:pt x="3347" y="7767"/>
                </a:lnTo>
                <a:lnTo>
                  <a:pt x="3200" y="7791"/>
                </a:lnTo>
                <a:lnTo>
                  <a:pt x="3078" y="7815"/>
                </a:lnTo>
                <a:lnTo>
                  <a:pt x="2834" y="7815"/>
                </a:lnTo>
                <a:lnTo>
                  <a:pt x="2614" y="7864"/>
                </a:lnTo>
                <a:lnTo>
                  <a:pt x="2443" y="7938"/>
                </a:lnTo>
                <a:lnTo>
                  <a:pt x="2321" y="8011"/>
                </a:lnTo>
                <a:lnTo>
                  <a:pt x="2248" y="8084"/>
                </a:lnTo>
                <a:lnTo>
                  <a:pt x="2174" y="8182"/>
                </a:lnTo>
                <a:lnTo>
                  <a:pt x="2125" y="8279"/>
                </a:lnTo>
                <a:lnTo>
                  <a:pt x="2125" y="8377"/>
                </a:lnTo>
                <a:lnTo>
                  <a:pt x="2125" y="8475"/>
                </a:lnTo>
                <a:lnTo>
                  <a:pt x="2174" y="8573"/>
                </a:lnTo>
                <a:lnTo>
                  <a:pt x="2248" y="8670"/>
                </a:lnTo>
                <a:lnTo>
                  <a:pt x="2321" y="8768"/>
                </a:lnTo>
                <a:lnTo>
                  <a:pt x="2394" y="8841"/>
                </a:lnTo>
                <a:lnTo>
                  <a:pt x="2492" y="8890"/>
                </a:lnTo>
                <a:lnTo>
                  <a:pt x="2614" y="8939"/>
                </a:lnTo>
                <a:lnTo>
                  <a:pt x="2687" y="8939"/>
                </a:lnTo>
                <a:lnTo>
                  <a:pt x="2809" y="8988"/>
                </a:lnTo>
                <a:lnTo>
                  <a:pt x="2956" y="9085"/>
                </a:lnTo>
                <a:lnTo>
                  <a:pt x="3151" y="9232"/>
                </a:lnTo>
                <a:lnTo>
                  <a:pt x="3371" y="9427"/>
                </a:lnTo>
                <a:lnTo>
                  <a:pt x="3566" y="9623"/>
                </a:lnTo>
                <a:lnTo>
                  <a:pt x="3762" y="9769"/>
                </a:lnTo>
                <a:lnTo>
                  <a:pt x="3908" y="9867"/>
                </a:lnTo>
                <a:lnTo>
                  <a:pt x="4030" y="9891"/>
                </a:lnTo>
                <a:lnTo>
                  <a:pt x="4177" y="9867"/>
                </a:lnTo>
                <a:lnTo>
                  <a:pt x="4250" y="9843"/>
                </a:lnTo>
                <a:lnTo>
                  <a:pt x="4324" y="9818"/>
                </a:lnTo>
                <a:lnTo>
                  <a:pt x="4372" y="9769"/>
                </a:lnTo>
                <a:lnTo>
                  <a:pt x="4494" y="9745"/>
                </a:lnTo>
                <a:lnTo>
                  <a:pt x="4641" y="9720"/>
                </a:lnTo>
                <a:lnTo>
                  <a:pt x="4959" y="9720"/>
                </a:lnTo>
                <a:lnTo>
                  <a:pt x="5105" y="9769"/>
                </a:lnTo>
                <a:lnTo>
                  <a:pt x="5252" y="9818"/>
                </a:lnTo>
                <a:lnTo>
                  <a:pt x="5349" y="9916"/>
                </a:lnTo>
                <a:lnTo>
                  <a:pt x="5447" y="9989"/>
                </a:lnTo>
                <a:lnTo>
                  <a:pt x="5545" y="10038"/>
                </a:lnTo>
                <a:lnTo>
                  <a:pt x="5642" y="10087"/>
                </a:lnTo>
                <a:lnTo>
                  <a:pt x="5740" y="10087"/>
                </a:lnTo>
                <a:lnTo>
                  <a:pt x="5838" y="10136"/>
                </a:lnTo>
                <a:lnTo>
                  <a:pt x="5984" y="10209"/>
                </a:lnTo>
                <a:lnTo>
                  <a:pt x="6155" y="10331"/>
                </a:lnTo>
                <a:lnTo>
                  <a:pt x="6302" y="10478"/>
                </a:lnTo>
                <a:lnTo>
                  <a:pt x="6473" y="10624"/>
                </a:lnTo>
                <a:lnTo>
                  <a:pt x="6644" y="10746"/>
                </a:lnTo>
                <a:lnTo>
                  <a:pt x="6790" y="10819"/>
                </a:lnTo>
                <a:lnTo>
                  <a:pt x="6888" y="10844"/>
                </a:lnTo>
                <a:lnTo>
                  <a:pt x="6961" y="10868"/>
                </a:lnTo>
                <a:lnTo>
                  <a:pt x="7083" y="10917"/>
                </a:lnTo>
                <a:lnTo>
                  <a:pt x="7181" y="10966"/>
                </a:lnTo>
                <a:lnTo>
                  <a:pt x="7254" y="11039"/>
                </a:lnTo>
                <a:lnTo>
                  <a:pt x="7352" y="11113"/>
                </a:lnTo>
                <a:lnTo>
                  <a:pt x="7450" y="11186"/>
                </a:lnTo>
                <a:lnTo>
                  <a:pt x="7547" y="11210"/>
                </a:lnTo>
                <a:lnTo>
                  <a:pt x="7645" y="11235"/>
                </a:lnTo>
                <a:lnTo>
                  <a:pt x="7743" y="11259"/>
                </a:lnTo>
                <a:lnTo>
                  <a:pt x="7840" y="11283"/>
                </a:lnTo>
                <a:lnTo>
                  <a:pt x="7938" y="11357"/>
                </a:lnTo>
                <a:lnTo>
                  <a:pt x="8036" y="11430"/>
                </a:lnTo>
                <a:lnTo>
                  <a:pt x="8109" y="11528"/>
                </a:lnTo>
                <a:lnTo>
                  <a:pt x="8158" y="11625"/>
                </a:lnTo>
                <a:lnTo>
                  <a:pt x="8207" y="11723"/>
                </a:lnTo>
                <a:lnTo>
                  <a:pt x="8207" y="11796"/>
                </a:lnTo>
                <a:lnTo>
                  <a:pt x="8207" y="11894"/>
                </a:lnTo>
                <a:lnTo>
                  <a:pt x="8158" y="11992"/>
                </a:lnTo>
                <a:lnTo>
                  <a:pt x="8109" y="12089"/>
                </a:lnTo>
                <a:lnTo>
                  <a:pt x="8036" y="12187"/>
                </a:lnTo>
                <a:lnTo>
                  <a:pt x="7963" y="12285"/>
                </a:lnTo>
                <a:lnTo>
                  <a:pt x="7889" y="12383"/>
                </a:lnTo>
                <a:lnTo>
                  <a:pt x="7840" y="12480"/>
                </a:lnTo>
                <a:lnTo>
                  <a:pt x="7840" y="12578"/>
                </a:lnTo>
                <a:lnTo>
                  <a:pt x="7816" y="12676"/>
                </a:lnTo>
                <a:lnTo>
                  <a:pt x="7718" y="12822"/>
                </a:lnTo>
                <a:lnTo>
                  <a:pt x="7596" y="12969"/>
                </a:lnTo>
                <a:lnTo>
                  <a:pt x="7450" y="13140"/>
                </a:lnTo>
                <a:lnTo>
                  <a:pt x="7303" y="13311"/>
                </a:lnTo>
                <a:lnTo>
                  <a:pt x="7181" y="13457"/>
                </a:lnTo>
                <a:lnTo>
                  <a:pt x="7108" y="13604"/>
                </a:lnTo>
                <a:lnTo>
                  <a:pt x="7083" y="13701"/>
                </a:lnTo>
                <a:lnTo>
                  <a:pt x="7034" y="13823"/>
                </a:lnTo>
                <a:lnTo>
                  <a:pt x="6961" y="13970"/>
                </a:lnTo>
                <a:lnTo>
                  <a:pt x="6839" y="14117"/>
                </a:lnTo>
                <a:lnTo>
                  <a:pt x="6693" y="14288"/>
                </a:lnTo>
                <a:lnTo>
                  <a:pt x="6546" y="14434"/>
                </a:lnTo>
                <a:lnTo>
                  <a:pt x="6424" y="14605"/>
                </a:lnTo>
                <a:lnTo>
                  <a:pt x="6351" y="14752"/>
                </a:lnTo>
                <a:lnTo>
                  <a:pt x="6302" y="14849"/>
                </a:lnTo>
                <a:lnTo>
                  <a:pt x="6277" y="14947"/>
                </a:lnTo>
                <a:lnTo>
                  <a:pt x="6229" y="15069"/>
                </a:lnTo>
                <a:lnTo>
                  <a:pt x="6131" y="15216"/>
                </a:lnTo>
                <a:lnTo>
                  <a:pt x="6033" y="15338"/>
                </a:lnTo>
                <a:lnTo>
                  <a:pt x="5911" y="15460"/>
                </a:lnTo>
                <a:lnTo>
                  <a:pt x="5813" y="15582"/>
                </a:lnTo>
                <a:lnTo>
                  <a:pt x="5764" y="15704"/>
                </a:lnTo>
                <a:lnTo>
                  <a:pt x="5740" y="15802"/>
                </a:lnTo>
                <a:lnTo>
                  <a:pt x="5764" y="15973"/>
                </a:lnTo>
                <a:lnTo>
                  <a:pt x="5789" y="16046"/>
                </a:lnTo>
                <a:lnTo>
                  <a:pt x="5838" y="16095"/>
                </a:lnTo>
                <a:lnTo>
                  <a:pt x="5862" y="16144"/>
                </a:lnTo>
                <a:lnTo>
                  <a:pt x="5911" y="16217"/>
                </a:lnTo>
                <a:lnTo>
                  <a:pt x="5935" y="16388"/>
                </a:lnTo>
                <a:lnTo>
                  <a:pt x="5911" y="16461"/>
                </a:lnTo>
                <a:lnTo>
                  <a:pt x="5862" y="16510"/>
                </a:lnTo>
                <a:lnTo>
                  <a:pt x="5813" y="16559"/>
                </a:lnTo>
                <a:lnTo>
                  <a:pt x="5642" y="16559"/>
                </a:lnTo>
                <a:lnTo>
                  <a:pt x="5545" y="16510"/>
                </a:lnTo>
                <a:lnTo>
                  <a:pt x="5447" y="16461"/>
                </a:lnTo>
                <a:lnTo>
                  <a:pt x="5349" y="16388"/>
                </a:lnTo>
                <a:lnTo>
                  <a:pt x="5276" y="16266"/>
                </a:lnTo>
                <a:lnTo>
                  <a:pt x="5227" y="16119"/>
                </a:lnTo>
                <a:lnTo>
                  <a:pt x="5178" y="15973"/>
                </a:lnTo>
                <a:lnTo>
                  <a:pt x="5178" y="15802"/>
                </a:lnTo>
                <a:lnTo>
                  <a:pt x="5154" y="15655"/>
                </a:lnTo>
                <a:lnTo>
                  <a:pt x="5105" y="15484"/>
                </a:lnTo>
                <a:lnTo>
                  <a:pt x="5056" y="15338"/>
                </a:lnTo>
                <a:lnTo>
                  <a:pt x="4983" y="15240"/>
                </a:lnTo>
                <a:lnTo>
                  <a:pt x="4934" y="15191"/>
                </a:lnTo>
                <a:lnTo>
                  <a:pt x="4910" y="15093"/>
                </a:lnTo>
                <a:lnTo>
                  <a:pt x="4836" y="14849"/>
                </a:lnTo>
                <a:lnTo>
                  <a:pt x="4812" y="14556"/>
                </a:lnTo>
                <a:lnTo>
                  <a:pt x="4788" y="14214"/>
                </a:lnTo>
                <a:lnTo>
                  <a:pt x="4788" y="13970"/>
                </a:lnTo>
                <a:lnTo>
                  <a:pt x="4788" y="13799"/>
                </a:lnTo>
                <a:lnTo>
                  <a:pt x="4739" y="13604"/>
                </a:lnTo>
                <a:lnTo>
                  <a:pt x="4714" y="13433"/>
                </a:lnTo>
                <a:lnTo>
                  <a:pt x="4641" y="13237"/>
                </a:lnTo>
                <a:lnTo>
                  <a:pt x="4568" y="13066"/>
                </a:lnTo>
                <a:lnTo>
                  <a:pt x="4494" y="12920"/>
                </a:lnTo>
                <a:lnTo>
                  <a:pt x="4397" y="12773"/>
                </a:lnTo>
                <a:lnTo>
                  <a:pt x="4324" y="12676"/>
                </a:lnTo>
                <a:lnTo>
                  <a:pt x="4128" y="12456"/>
                </a:lnTo>
                <a:lnTo>
                  <a:pt x="3982" y="12260"/>
                </a:lnTo>
                <a:lnTo>
                  <a:pt x="3884" y="12114"/>
                </a:lnTo>
                <a:lnTo>
                  <a:pt x="3835" y="11992"/>
                </a:lnTo>
                <a:lnTo>
                  <a:pt x="3811" y="11845"/>
                </a:lnTo>
                <a:lnTo>
                  <a:pt x="3786" y="11772"/>
                </a:lnTo>
                <a:lnTo>
                  <a:pt x="3737" y="11723"/>
                </a:lnTo>
                <a:lnTo>
                  <a:pt x="3713" y="11650"/>
                </a:lnTo>
                <a:lnTo>
                  <a:pt x="3664" y="11528"/>
                </a:lnTo>
                <a:lnTo>
                  <a:pt x="3664" y="11381"/>
                </a:lnTo>
                <a:lnTo>
                  <a:pt x="3640" y="11235"/>
                </a:lnTo>
                <a:lnTo>
                  <a:pt x="3664" y="11088"/>
                </a:lnTo>
                <a:lnTo>
                  <a:pt x="3664" y="10942"/>
                </a:lnTo>
                <a:lnTo>
                  <a:pt x="3713" y="10819"/>
                </a:lnTo>
                <a:lnTo>
                  <a:pt x="3737" y="10771"/>
                </a:lnTo>
                <a:lnTo>
                  <a:pt x="3786" y="10697"/>
                </a:lnTo>
                <a:lnTo>
                  <a:pt x="3811" y="10648"/>
                </a:lnTo>
                <a:lnTo>
                  <a:pt x="3835" y="10478"/>
                </a:lnTo>
                <a:lnTo>
                  <a:pt x="3811" y="10307"/>
                </a:lnTo>
                <a:lnTo>
                  <a:pt x="3786" y="10233"/>
                </a:lnTo>
                <a:lnTo>
                  <a:pt x="3737" y="10184"/>
                </a:lnTo>
                <a:lnTo>
                  <a:pt x="3689" y="10160"/>
                </a:lnTo>
                <a:lnTo>
                  <a:pt x="3615" y="10111"/>
                </a:lnTo>
                <a:lnTo>
                  <a:pt x="3444" y="10087"/>
                </a:lnTo>
                <a:lnTo>
                  <a:pt x="3347" y="10062"/>
                </a:lnTo>
                <a:lnTo>
                  <a:pt x="3200" y="9989"/>
                </a:lnTo>
                <a:lnTo>
                  <a:pt x="3054" y="9867"/>
                </a:lnTo>
                <a:lnTo>
                  <a:pt x="2883" y="9720"/>
                </a:lnTo>
                <a:lnTo>
                  <a:pt x="2712" y="9574"/>
                </a:lnTo>
                <a:lnTo>
                  <a:pt x="2565" y="9452"/>
                </a:lnTo>
                <a:lnTo>
                  <a:pt x="2419" y="9354"/>
                </a:lnTo>
                <a:lnTo>
                  <a:pt x="2321" y="9330"/>
                </a:lnTo>
                <a:lnTo>
                  <a:pt x="2199" y="9281"/>
                </a:lnTo>
                <a:lnTo>
                  <a:pt x="2003" y="9159"/>
                </a:lnTo>
                <a:lnTo>
                  <a:pt x="1784" y="8988"/>
                </a:lnTo>
                <a:lnTo>
                  <a:pt x="1539" y="8768"/>
                </a:lnTo>
                <a:lnTo>
                  <a:pt x="1246" y="8402"/>
                </a:lnTo>
                <a:lnTo>
                  <a:pt x="1078" y="8185"/>
                </a:lnTo>
                <a:lnTo>
                  <a:pt x="1124" y="7840"/>
                </a:lnTo>
                <a:lnTo>
                  <a:pt x="1197" y="7473"/>
                </a:lnTo>
                <a:lnTo>
                  <a:pt x="1295" y="7132"/>
                </a:lnTo>
                <a:lnTo>
                  <a:pt x="1393" y="6790"/>
                </a:lnTo>
                <a:lnTo>
                  <a:pt x="1515" y="6448"/>
                </a:lnTo>
                <a:lnTo>
                  <a:pt x="1637" y="6106"/>
                </a:lnTo>
                <a:lnTo>
                  <a:pt x="1784" y="5788"/>
                </a:lnTo>
                <a:lnTo>
                  <a:pt x="1954" y="5471"/>
                </a:lnTo>
                <a:lnTo>
                  <a:pt x="2125" y="5153"/>
                </a:lnTo>
                <a:lnTo>
                  <a:pt x="2296" y="4860"/>
                </a:lnTo>
                <a:lnTo>
                  <a:pt x="2516" y="4567"/>
                </a:lnTo>
                <a:lnTo>
                  <a:pt x="2712" y="4298"/>
                </a:lnTo>
                <a:lnTo>
                  <a:pt x="3151" y="3737"/>
                </a:lnTo>
                <a:lnTo>
                  <a:pt x="3664" y="3248"/>
                </a:lnTo>
                <a:lnTo>
                  <a:pt x="4079" y="3248"/>
                </a:lnTo>
                <a:lnTo>
                  <a:pt x="4299" y="3297"/>
                </a:lnTo>
                <a:lnTo>
                  <a:pt x="4470" y="3346"/>
                </a:lnTo>
                <a:lnTo>
                  <a:pt x="4592" y="3419"/>
                </a:lnTo>
                <a:lnTo>
                  <a:pt x="4690" y="3493"/>
                </a:lnTo>
                <a:lnTo>
                  <a:pt x="4788" y="3517"/>
                </a:lnTo>
                <a:lnTo>
                  <a:pt x="4885" y="3493"/>
                </a:lnTo>
                <a:lnTo>
                  <a:pt x="4983" y="3419"/>
                </a:lnTo>
                <a:lnTo>
                  <a:pt x="5056" y="3346"/>
                </a:lnTo>
                <a:lnTo>
                  <a:pt x="5178" y="3297"/>
                </a:lnTo>
                <a:lnTo>
                  <a:pt x="5276" y="3248"/>
                </a:lnTo>
                <a:lnTo>
                  <a:pt x="5349" y="3248"/>
                </a:lnTo>
                <a:lnTo>
                  <a:pt x="5471" y="3199"/>
                </a:lnTo>
                <a:lnTo>
                  <a:pt x="5594" y="3126"/>
                </a:lnTo>
                <a:lnTo>
                  <a:pt x="5764" y="3004"/>
                </a:lnTo>
                <a:lnTo>
                  <a:pt x="5935" y="2858"/>
                </a:lnTo>
                <a:lnTo>
                  <a:pt x="6131" y="2711"/>
                </a:lnTo>
                <a:lnTo>
                  <a:pt x="6375" y="2589"/>
                </a:lnTo>
                <a:lnTo>
                  <a:pt x="6619" y="2516"/>
                </a:lnTo>
                <a:lnTo>
                  <a:pt x="6888" y="2467"/>
                </a:lnTo>
                <a:close/>
                <a:moveTo>
                  <a:pt x="9379" y="0"/>
                </a:moveTo>
                <a:lnTo>
                  <a:pt x="8891" y="24"/>
                </a:lnTo>
                <a:lnTo>
                  <a:pt x="8427" y="49"/>
                </a:lnTo>
                <a:lnTo>
                  <a:pt x="7963" y="122"/>
                </a:lnTo>
                <a:lnTo>
                  <a:pt x="7499" y="195"/>
                </a:lnTo>
                <a:lnTo>
                  <a:pt x="7034" y="293"/>
                </a:lnTo>
                <a:lnTo>
                  <a:pt x="6595" y="440"/>
                </a:lnTo>
                <a:lnTo>
                  <a:pt x="6155" y="586"/>
                </a:lnTo>
                <a:lnTo>
                  <a:pt x="5740" y="733"/>
                </a:lnTo>
                <a:lnTo>
                  <a:pt x="5325" y="928"/>
                </a:lnTo>
                <a:lnTo>
                  <a:pt x="4910" y="1148"/>
                </a:lnTo>
                <a:lnTo>
                  <a:pt x="4519" y="1368"/>
                </a:lnTo>
                <a:lnTo>
                  <a:pt x="4128" y="1612"/>
                </a:lnTo>
                <a:lnTo>
                  <a:pt x="3762" y="1881"/>
                </a:lnTo>
                <a:lnTo>
                  <a:pt x="3420" y="2149"/>
                </a:lnTo>
                <a:lnTo>
                  <a:pt x="3078" y="2442"/>
                </a:lnTo>
                <a:lnTo>
                  <a:pt x="2760" y="2760"/>
                </a:lnTo>
                <a:lnTo>
                  <a:pt x="2443" y="3077"/>
                </a:lnTo>
                <a:lnTo>
                  <a:pt x="2150" y="3419"/>
                </a:lnTo>
                <a:lnTo>
                  <a:pt x="1881" y="3761"/>
                </a:lnTo>
                <a:lnTo>
                  <a:pt x="1613" y="4128"/>
                </a:lnTo>
                <a:lnTo>
                  <a:pt x="1368" y="4518"/>
                </a:lnTo>
                <a:lnTo>
                  <a:pt x="1149" y="4909"/>
                </a:lnTo>
                <a:lnTo>
                  <a:pt x="929" y="5324"/>
                </a:lnTo>
                <a:lnTo>
                  <a:pt x="733" y="5739"/>
                </a:lnTo>
                <a:lnTo>
                  <a:pt x="587" y="6155"/>
                </a:lnTo>
                <a:lnTo>
                  <a:pt x="440" y="6594"/>
                </a:lnTo>
                <a:lnTo>
                  <a:pt x="294" y="7034"/>
                </a:lnTo>
                <a:lnTo>
                  <a:pt x="196" y="7498"/>
                </a:lnTo>
                <a:lnTo>
                  <a:pt x="123" y="7962"/>
                </a:lnTo>
                <a:lnTo>
                  <a:pt x="49" y="8426"/>
                </a:lnTo>
                <a:lnTo>
                  <a:pt x="25" y="8890"/>
                </a:lnTo>
                <a:lnTo>
                  <a:pt x="1" y="9378"/>
                </a:lnTo>
                <a:lnTo>
                  <a:pt x="25" y="9867"/>
                </a:lnTo>
                <a:lnTo>
                  <a:pt x="49" y="10331"/>
                </a:lnTo>
                <a:lnTo>
                  <a:pt x="123" y="10795"/>
                </a:lnTo>
                <a:lnTo>
                  <a:pt x="196" y="11259"/>
                </a:lnTo>
                <a:lnTo>
                  <a:pt x="294" y="11723"/>
                </a:lnTo>
                <a:lnTo>
                  <a:pt x="440" y="12163"/>
                </a:lnTo>
                <a:lnTo>
                  <a:pt x="587" y="12602"/>
                </a:lnTo>
                <a:lnTo>
                  <a:pt x="733" y="13018"/>
                </a:lnTo>
                <a:lnTo>
                  <a:pt x="929" y="13433"/>
                </a:lnTo>
                <a:lnTo>
                  <a:pt x="1149" y="13848"/>
                </a:lnTo>
                <a:lnTo>
                  <a:pt x="1368" y="14239"/>
                </a:lnTo>
                <a:lnTo>
                  <a:pt x="1613" y="14629"/>
                </a:lnTo>
                <a:lnTo>
                  <a:pt x="1881" y="14996"/>
                </a:lnTo>
                <a:lnTo>
                  <a:pt x="2150" y="15338"/>
                </a:lnTo>
                <a:lnTo>
                  <a:pt x="2443" y="15680"/>
                </a:lnTo>
                <a:lnTo>
                  <a:pt x="2760" y="15997"/>
                </a:lnTo>
                <a:lnTo>
                  <a:pt x="3078" y="16315"/>
                </a:lnTo>
                <a:lnTo>
                  <a:pt x="3420" y="16608"/>
                </a:lnTo>
                <a:lnTo>
                  <a:pt x="3762" y="16876"/>
                </a:lnTo>
                <a:lnTo>
                  <a:pt x="4128" y="17145"/>
                </a:lnTo>
                <a:lnTo>
                  <a:pt x="4519" y="17389"/>
                </a:lnTo>
                <a:lnTo>
                  <a:pt x="4910" y="17609"/>
                </a:lnTo>
                <a:lnTo>
                  <a:pt x="5325" y="17829"/>
                </a:lnTo>
                <a:lnTo>
                  <a:pt x="5740" y="18024"/>
                </a:lnTo>
                <a:lnTo>
                  <a:pt x="6155" y="18171"/>
                </a:lnTo>
                <a:lnTo>
                  <a:pt x="6595" y="18317"/>
                </a:lnTo>
                <a:lnTo>
                  <a:pt x="7034" y="18464"/>
                </a:lnTo>
                <a:lnTo>
                  <a:pt x="7499" y="18562"/>
                </a:lnTo>
                <a:lnTo>
                  <a:pt x="7963" y="18635"/>
                </a:lnTo>
                <a:lnTo>
                  <a:pt x="8427" y="18708"/>
                </a:lnTo>
                <a:lnTo>
                  <a:pt x="8891" y="18733"/>
                </a:lnTo>
                <a:lnTo>
                  <a:pt x="9379" y="18757"/>
                </a:lnTo>
                <a:lnTo>
                  <a:pt x="9868" y="18733"/>
                </a:lnTo>
                <a:lnTo>
                  <a:pt x="10332" y="18708"/>
                </a:lnTo>
                <a:lnTo>
                  <a:pt x="10796" y="18635"/>
                </a:lnTo>
                <a:lnTo>
                  <a:pt x="11260" y="18562"/>
                </a:lnTo>
                <a:lnTo>
                  <a:pt x="11724" y="18464"/>
                </a:lnTo>
                <a:lnTo>
                  <a:pt x="12163" y="18317"/>
                </a:lnTo>
                <a:lnTo>
                  <a:pt x="12603" y="18171"/>
                </a:lnTo>
                <a:lnTo>
                  <a:pt x="13018" y="18024"/>
                </a:lnTo>
                <a:lnTo>
                  <a:pt x="13433" y="17829"/>
                </a:lnTo>
                <a:lnTo>
                  <a:pt x="13848" y="17609"/>
                </a:lnTo>
                <a:lnTo>
                  <a:pt x="14239" y="17389"/>
                </a:lnTo>
                <a:lnTo>
                  <a:pt x="14630" y="17145"/>
                </a:lnTo>
                <a:lnTo>
                  <a:pt x="14996" y="16876"/>
                </a:lnTo>
                <a:lnTo>
                  <a:pt x="15338" y="16608"/>
                </a:lnTo>
                <a:lnTo>
                  <a:pt x="15680" y="16315"/>
                </a:lnTo>
                <a:lnTo>
                  <a:pt x="15998" y="15997"/>
                </a:lnTo>
                <a:lnTo>
                  <a:pt x="16315" y="15680"/>
                </a:lnTo>
                <a:lnTo>
                  <a:pt x="16608" y="15338"/>
                </a:lnTo>
                <a:lnTo>
                  <a:pt x="16877" y="14996"/>
                </a:lnTo>
                <a:lnTo>
                  <a:pt x="17146" y="14629"/>
                </a:lnTo>
                <a:lnTo>
                  <a:pt x="17390" y="14239"/>
                </a:lnTo>
                <a:lnTo>
                  <a:pt x="17610" y="13848"/>
                </a:lnTo>
                <a:lnTo>
                  <a:pt x="17829" y="13433"/>
                </a:lnTo>
                <a:lnTo>
                  <a:pt x="18025" y="13018"/>
                </a:lnTo>
                <a:lnTo>
                  <a:pt x="18171" y="12602"/>
                </a:lnTo>
                <a:lnTo>
                  <a:pt x="18318" y="12163"/>
                </a:lnTo>
                <a:lnTo>
                  <a:pt x="18464" y="11723"/>
                </a:lnTo>
                <a:lnTo>
                  <a:pt x="18562" y="11259"/>
                </a:lnTo>
                <a:lnTo>
                  <a:pt x="18635" y="10795"/>
                </a:lnTo>
                <a:lnTo>
                  <a:pt x="18709" y="10331"/>
                </a:lnTo>
                <a:lnTo>
                  <a:pt x="18733" y="9867"/>
                </a:lnTo>
                <a:lnTo>
                  <a:pt x="18758" y="9378"/>
                </a:lnTo>
                <a:lnTo>
                  <a:pt x="18733" y="8890"/>
                </a:lnTo>
                <a:lnTo>
                  <a:pt x="18709" y="8426"/>
                </a:lnTo>
                <a:lnTo>
                  <a:pt x="18635" y="7962"/>
                </a:lnTo>
                <a:lnTo>
                  <a:pt x="18562" y="7498"/>
                </a:lnTo>
                <a:lnTo>
                  <a:pt x="18464" y="7034"/>
                </a:lnTo>
                <a:lnTo>
                  <a:pt x="18318" y="6594"/>
                </a:lnTo>
                <a:lnTo>
                  <a:pt x="18171" y="6155"/>
                </a:lnTo>
                <a:lnTo>
                  <a:pt x="18025" y="5739"/>
                </a:lnTo>
                <a:lnTo>
                  <a:pt x="17829" y="5324"/>
                </a:lnTo>
                <a:lnTo>
                  <a:pt x="17610" y="4909"/>
                </a:lnTo>
                <a:lnTo>
                  <a:pt x="17390" y="4518"/>
                </a:lnTo>
                <a:lnTo>
                  <a:pt x="17146" y="4128"/>
                </a:lnTo>
                <a:lnTo>
                  <a:pt x="16877" y="3761"/>
                </a:lnTo>
                <a:lnTo>
                  <a:pt x="16608" y="3419"/>
                </a:lnTo>
                <a:lnTo>
                  <a:pt x="16315" y="3077"/>
                </a:lnTo>
                <a:lnTo>
                  <a:pt x="15998" y="2760"/>
                </a:lnTo>
                <a:lnTo>
                  <a:pt x="15680" y="2442"/>
                </a:lnTo>
                <a:lnTo>
                  <a:pt x="15338" y="2149"/>
                </a:lnTo>
                <a:lnTo>
                  <a:pt x="14996" y="1881"/>
                </a:lnTo>
                <a:lnTo>
                  <a:pt x="14630" y="1612"/>
                </a:lnTo>
                <a:lnTo>
                  <a:pt x="14239" y="1368"/>
                </a:lnTo>
                <a:lnTo>
                  <a:pt x="13848" y="1148"/>
                </a:lnTo>
                <a:lnTo>
                  <a:pt x="13433" y="928"/>
                </a:lnTo>
                <a:lnTo>
                  <a:pt x="13018" y="733"/>
                </a:lnTo>
                <a:lnTo>
                  <a:pt x="12603" y="586"/>
                </a:lnTo>
                <a:lnTo>
                  <a:pt x="12163" y="440"/>
                </a:lnTo>
                <a:lnTo>
                  <a:pt x="11724" y="293"/>
                </a:lnTo>
                <a:lnTo>
                  <a:pt x="11260" y="195"/>
                </a:lnTo>
                <a:lnTo>
                  <a:pt x="10796" y="122"/>
                </a:lnTo>
                <a:lnTo>
                  <a:pt x="10332" y="49"/>
                </a:lnTo>
                <a:lnTo>
                  <a:pt x="9868" y="24"/>
                </a:lnTo>
                <a:lnTo>
                  <a:pt x="9379"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 name="Google Shape;1066;p39"/>
          <p:cNvGrpSpPr/>
          <p:nvPr/>
        </p:nvGrpSpPr>
        <p:grpSpPr>
          <a:xfrm>
            <a:off x="5135091" y="2828392"/>
            <a:ext cx="296761" cy="296779"/>
            <a:chOff x="6654650" y="3665275"/>
            <a:chExt cx="409100" cy="409125"/>
          </a:xfrm>
        </p:grpSpPr>
        <p:sp>
          <p:nvSpPr>
            <p:cNvPr id="1067" name="Google Shape;1067;p39"/>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9"/>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39"/>
          <p:cNvGrpSpPr/>
          <p:nvPr/>
        </p:nvGrpSpPr>
        <p:grpSpPr>
          <a:xfrm>
            <a:off x="721921" y="3304962"/>
            <a:ext cx="321570" cy="321588"/>
            <a:chOff x="570875" y="4322250"/>
            <a:chExt cx="443300" cy="443325"/>
          </a:xfrm>
        </p:grpSpPr>
        <p:sp>
          <p:nvSpPr>
            <p:cNvPr id="1070" name="Google Shape;1070;p39"/>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9"/>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9"/>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9"/>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39"/>
          <p:cNvSpPr/>
          <p:nvPr/>
        </p:nvSpPr>
        <p:spPr>
          <a:xfrm>
            <a:off x="1197695" y="3367741"/>
            <a:ext cx="348156" cy="196674"/>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 name="Google Shape;1075;p39"/>
          <p:cNvGrpSpPr/>
          <p:nvPr/>
        </p:nvGrpSpPr>
        <p:grpSpPr>
          <a:xfrm>
            <a:off x="1743719" y="3281060"/>
            <a:ext cx="233869" cy="369392"/>
            <a:chOff x="1979475" y="4289300"/>
            <a:chExt cx="322400" cy="509225"/>
          </a:xfrm>
        </p:grpSpPr>
        <p:sp>
          <p:nvSpPr>
            <p:cNvPr id="1076" name="Google Shape;1076;p39"/>
            <p:cNvSpPr/>
            <p:nvPr/>
          </p:nvSpPr>
          <p:spPr>
            <a:xfrm>
              <a:off x="2187075" y="4509100"/>
              <a:ext cx="114800" cy="114800"/>
            </a:xfrm>
            <a:custGeom>
              <a:avLst/>
              <a:gdLst/>
              <a:ahLst/>
              <a:cxnLst/>
              <a:rect l="l" t="t" r="r" b="b"/>
              <a:pathLst>
                <a:path w="4592" h="4592" extrusionOk="0">
                  <a:moveTo>
                    <a:pt x="4396" y="0"/>
                  </a:moveTo>
                  <a:lnTo>
                    <a:pt x="3981" y="49"/>
                  </a:lnTo>
                  <a:lnTo>
                    <a:pt x="3419" y="171"/>
                  </a:lnTo>
                  <a:lnTo>
                    <a:pt x="2784" y="367"/>
                  </a:lnTo>
                  <a:lnTo>
                    <a:pt x="2100" y="587"/>
                  </a:lnTo>
                  <a:lnTo>
                    <a:pt x="1465" y="831"/>
                  </a:lnTo>
                  <a:lnTo>
                    <a:pt x="1172" y="953"/>
                  </a:lnTo>
                  <a:lnTo>
                    <a:pt x="928" y="1099"/>
                  </a:lnTo>
                  <a:lnTo>
                    <a:pt x="708" y="1246"/>
                  </a:lnTo>
                  <a:lnTo>
                    <a:pt x="562" y="1368"/>
                  </a:lnTo>
                  <a:lnTo>
                    <a:pt x="440" y="1515"/>
                  </a:lnTo>
                  <a:lnTo>
                    <a:pt x="318" y="1637"/>
                  </a:lnTo>
                  <a:lnTo>
                    <a:pt x="244" y="1808"/>
                  </a:lnTo>
                  <a:lnTo>
                    <a:pt x="171" y="1954"/>
                  </a:lnTo>
                  <a:lnTo>
                    <a:pt x="98" y="2101"/>
                  </a:lnTo>
                  <a:lnTo>
                    <a:pt x="49" y="2272"/>
                  </a:lnTo>
                  <a:lnTo>
                    <a:pt x="25" y="2443"/>
                  </a:lnTo>
                  <a:lnTo>
                    <a:pt x="0" y="2589"/>
                  </a:lnTo>
                  <a:lnTo>
                    <a:pt x="0" y="2760"/>
                  </a:lnTo>
                  <a:lnTo>
                    <a:pt x="25" y="2931"/>
                  </a:lnTo>
                  <a:lnTo>
                    <a:pt x="49" y="3102"/>
                  </a:lnTo>
                  <a:lnTo>
                    <a:pt x="98" y="3273"/>
                  </a:lnTo>
                  <a:lnTo>
                    <a:pt x="147" y="3420"/>
                  </a:lnTo>
                  <a:lnTo>
                    <a:pt x="220" y="3566"/>
                  </a:lnTo>
                  <a:lnTo>
                    <a:pt x="318" y="3737"/>
                  </a:lnTo>
                  <a:lnTo>
                    <a:pt x="415" y="3859"/>
                  </a:lnTo>
                  <a:lnTo>
                    <a:pt x="2418" y="1857"/>
                  </a:lnTo>
                  <a:lnTo>
                    <a:pt x="2491" y="1808"/>
                  </a:lnTo>
                  <a:lnTo>
                    <a:pt x="2638" y="1808"/>
                  </a:lnTo>
                  <a:lnTo>
                    <a:pt x="2711" y="1857"/>
                  </a:lnTo>
                  <a:lnTo>
                    <a:pt x="2760" y="1930"/>
                  </a:lnTo>
                  <a:lnTo>
                    <a:pt x="2784" y="2028"/>
                  </a:lnTo>
                  <a:lnTo>
                    <a:pt x="2760" y="2101"/>
                  </a:lnTo>
                  <a:lnTo>
                    <a:pt x="2711" y="2174"/>
                  </a:lnTo>
                  <a:lnTo>
                    <a:pt x="708" y="4177"/>
                  </a:lnTo>
                  <a:lnTo>
                    <a:pt x="855" y="4274"/>
                  </a:lnTo>
                  <a:lnTo>
                    <a:pt x="1001" y="4372"/>
                  </a:lnTo>
                  <a:lnTo>
                    <a:pt x="1172" y="4445"/>
                  </a:lnTo>
                  <a:lnTo>
                    <a:pt x="1319" y="4494"/>
                  </a:lnTo>
                  <a:lnTo>
                    <a:pt x="1490" y="4543"/>
                  </a:lnTo>
                  <a:lnTo>
                    <a:pt x="1661" y="4568"/>
                  </a:lnTo>
                  <a:lnTo>
                    <a:pt x="1807" y="4592"/>
                  </a:lnTo>
                  <a:lnTo>
                    <a:pt x="1978" y="4568"/>
                  </a:lnTo>
                  <a:lnTo>
                    <a:pt x="2149" y="4568"/>
                  </a:lnTo>
                  <a:lnTo>
                    <a:pt x="2320" y="4543"/>
                  </a:lnTo>
                  <a:lnTo>
                    <a:pt x="2491" y="4494"/>
                  </a:lnTo>
                  <a:lnTo>
                    <a:pt x="2638" y="4421"/>
                  </a:lnTo>
                  <a:lnTo>
                    <a:pt x="2784" y="4348"/>
                  </a:lnTo>
                  <a:lnTo>
                    <a:pt x="2931" y="4250"/>
                  </a:lnTo>
                  <a:lnTo>
                    <a:pt x="3077" y="4152"/>
                  </a:lnTo>
                  <a:lnTo>
                    <a:pt x="3200" y="4030"/>
                  </a:lnTo>
                  <a:lnTo>
                    <a:pt x="3346" y="3859"/>
                  </a:lnTo>
                  <a:lnTo>
                    <a:pt x="3493" y="3664"/>
                  </a:lnTo>
                  <a:lnTo>
                    <a:pt x="3615" y="3395"/>
                  </a:lnTo>
                  <a:lnTo>
                    <a:pt x="3761" y="3127"/>
                  </a:lnTo>
                  <a:lnTo>
                    <a:pt x="4005" y="2467"/>
                  </a:lnTo>
                  <a:lnTo>
                    <a:pt x="4225" y="1808"/>
                  </a:lnTo>
                  <a:lnTo>
                    <a:pt x="4421" y="1148"/>
                  </a:lnTo>
                  <a:lnTo>
                    <a:pt x="4543" y="611"/>
                  </a:lnTo>
                  <a:lnTo>
                    <a:pt x="4592" y="196"/>
                  </a:lnTo>
                  <a:lnTo>
                    <a:pt x="4592" y="74"/>
                  </a:lnTo>
                  <a:lnTo>
                    <a:pt x="456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9"/>
            <p:cNvSpPr/>
            <p:nvPr/>
          </p:nvSpPr>
          <p:spPr>
            <a:xfrm>
              <a:off x="1979475" y="4542675"/>
              <a:ext cx="156925" cy="156950"/>
            </a:xfrm>
            <a:custGeom>
              <a:avLst/>
              <a:gdLst/>
              <a:ahLst/>
              <a:cxnLst/>
              <a:rect l="l" t="t" r="r" b="b"/>
              <a:pathLst>
                <a:path w="6277" h="6278" extrusionOk="0">
                  <a:moveTo>
                    <a:pt x="122" y="1"/>
                  </a:moveTo>
                  <a:lnTo>
                    <a:pt x="25" y="25"/>
                  </a:lnTo>
                  <a:lnTo>
                    <a:pt x="0" y="123"/>
                  </a:lnTo>
                  <a:lnTo>
                    <a:pt x="0" y="294"/>
                  </a:lnTo>
                  <a:lnTo>
                    <a:pt x="25" y="538"/>
                  </a:lnTo>
                  <a:lnTo>
                    <a:pt x="74" y="856"/>
                  </a:lnTo>
                  <a:lnTo>
                    <a:pt x="244" y="1613"/>
                  </a:lnTo>
                  <a:lnTo>
                    <a:pt x="489" y="2492"/>
                  </a:lnTo>
                  <a:lnTo>
                    <a:pt x="806" y="3420"/>
                  </a:lnTo>
                  <a:lnTo>
                    <a:pt x="977" y="3860"/>
                  </a:lnTo>
                  <a:lnTo>
                    <a:pt x="1148" y="4275"/>
                  </a:lnTo>
                  <a:lnTo>
                    <a:pt x="1319" y="4666"/>
                  </a:lnTo>
                  <a:lnTo>
                    <a:pt x="1514" y="5007"/>
                  </a:lnTo>
                  <a:lnTo>
                    <a:pt x="1710" y="5301"/>
                  </a:lnTo>
                  <a:lnTo>
                    <a:pt x="1905" y="5520"/>
                  </a:lnTo>
                  <a:lnTo>
                    <a:pt x="2076" y="5691"/>
                  </a:lnTo>
                  <a:lnTo>
                    <a:pt x="2272" y="5838"/>
                  </a:lnTo>
                  <a:lnTo>
                    <a:pt x="2467" y="5960"/>
                  </a:lnTo>
                  <a:lnTo>
                    <a:pt x="2687" y="6058"/>
                  </a:lnTo>
                  <a:lnTo>
                    <a:pt x="2907" y="6155"/>
                  </a:lnTo>
                  <a:lnTo>
                    <a:pt x="3126" y="6204"/>
                  </a:lnTo>
                  <a:lnTo>
                    <a:pt x="3371" y="6253"/>
                  </a:lnTo>
                  <a:lnTo>
                    <a:pt x="3590" y="6277"/>
                  </a:lnTo>
                  <a:lnTo>
                    <a:pt x="3835" y="6277"/>
                  </a:lnTo>
                  <a:lnTo>
                    <a:pt x="4054" y="6253"/>
                  </a:lnTo>
                  <a:lnTo>
                    <a:pt x="4299" y="6204"/>
                  </a:lnTo>
                  <a:lnTo>
                    <a:pt x="4519" y="6155"/>
                  </a:lnTo>
                  <a:lnTo>
                    <a:pt x="4738" y="6058"/>
                  </a:lnTo>
                  <a:lnTo>
                    <a:pt x="4958" y="5960"/>
                  </a:lnTo>
                  <a:lnTo>
                    <a:pt x="5154" y="5838"/>
                  </a:lnTo>
                  <a:lnTo>
                    <a:pt x="5349" y="5691"/>
                  </a:lnTo>
                  <a:lnTo>
                    <a:pt x="2003" y="2345"/>
                  </a:lnTo>
                  <a:lnTo>
                    <a:pt x="1954" y="2272"/>
                  </a:lnTo>
                  <a:lnTo>
                    <a:pt x="1954" y="2174"/>
                  </a:lnTo>
                  <a:lnTo>
                    <a:pt x="1954" y="2101"/>
                  </a:lnTo>
                  <a:lnTo>
                    <a:pt x="2003" y="2003"/>
                  </a:lnTo>
                  <a:lnTo>
                    <a:pt x="2101" y="1955"/>
                  </a:lnTo>
                  <a:lnTo>
                    <a:pt x="2272" y="1955"/>
                  </a:lnTo>
                  <a:lnTo>
                    <a:pt x="2345" y="2003"/>
                  </a:lnTo>
                  <a:lnTo>
                    <a:pt x="5691" y="5349"/>
                  </a:lnTo>
                  <a:lnTo>
                    <a:pt x="5837" y="5154"/>
                  </a:lnTo>
                  <a:lnTo>
                    <a:pt x="5959" y="4959"/>
                  </a:lnTo>
                  <a:lnTo>
                    <a:pt x="6057" y="4739"/>
                  </a:lnTo>
                  <a:lnTo>
                    <a:pt x="6155" y="4519"/>
                  </a:lnTo>
                  <a:lnTo>
                    <a:pt x="6204" y="4299"/>
                  </a:lnTo>
                  <a:lnTo>
                    <a:pt x="6253" y="4055"/>
                  </a:lnTo>
                  <a:lnTo>
                    <a:pt x="6277" y="3835"/>
                  </a:lnTo>
                  <a:lnTo>
                    <a:pt x="6277" y="3591"/>
                  </a:lnTo>
                  <a:lnTo>
                    <a:pt x="6253" y="3371"/>
                  </a:lnTo>
                  <a:lnTo>
                    <a:pt x="6204" y="3127"/>
                  </a:lnTo>
                  <a:lnTo>
                    <a:pt x="6155" y="2907"/>
                  </a:lnTo>
                  <a:lnTo>
                    <a:pt x="6057" y="2687"/>
                  </a:lnTo>
                  <a:lnTo>
                    <a:pt x="5959" y="2467"/>
                  </a:lnTo>
                  <a:lnTo>
                    <a:pt x="5837" y="2272"/>
                  </a:lnTo>
                  <a:lnTo>
                    <a:pt x="5691" y="2077"/>
                  </a:lnTo>
                  <a:lnTo>
                    <a:pt x="5520" y="1906"/>
                  </a:lnTo>
                  <a:lnTo>
                    <a:pt x="5300" y="1710"/>
                  </a:lnTo>
                  <a:lnTo>
                    <a:pt x="5007" y="1515"/>
                  </a:lnTo>
                  <a:lnTo>
                    <a:pt x="4665" y="1320"/>
                  </a:lnTo>
                  <a:lnTo>
                    <a:pt x="4274" y="1149"/>
                  </a:lnTo>
                  <a:lnTo>
                    <a:pt x="3859" y="978"/>
                  </a:lnTo>
                  <a:lnTo>
                    <a:pt x="3419" y="807"/>
                  </a:lnTo>
                  <a:lnTo>
                    <a:pt x="2491" y="489"/>
                  </a:lnTo>
                  <a:lnTo>
                    <a:pt x="1612" y="245"/>
                  </a:lnTo>
                  <a:lnTo>
                    <a:pt x="855" y="74"/>
                  </a:lnTo>
                  <a:lnTo>
                    <a:pt x="538" y="25"/>
                  </a:lnTo>
                  <a:lnTo>
                    <a:pt x="29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9"/>
            <p:cNvSpPr/>
            <p:nvPr/>
          </p:nvSpPr>
          <p:spPr>
            <a:xfrm>
              <a:off x="2041125" y="4289300"/>
              <a:ext cx="240000" cy="509225"/>
            </a:xfrm>
            <a:custGeom>
              <a:avLst/>
              <a:gdLst/>
              <a:ahLst/>
              <a:cxnLst/>
              <a:rect l="l" t="t" r="r" b="b"/>
              <a:pathLst>
                <a:path w="9600" h="20369" extrusionOk="0">
                  <a:moveTo>
                    <a:pt x="4788" y="3664"/>
                  </a:moveTo>
                  <a:lnTo>
                    <a:pt x="5032" y="3688"/>
                  </a:lnTo>
                  <a:lnTo>
                    <a:pt x="5228" y="3761"/>
                  </a:lnTo>
                  <a:lnTo>
                    <a:pt x="5423" y="3859"/>
                  </a:lnTo>
                  <a:lnTo>
                    <a:pt x="5594" y="3981"/>
                  </a:lnTo>
                  <a:lnTo>
                    <a:pt x="5716" y="4152"/>
                  </a:lnTo>
                  <a:lnTo>
                    <a:pt x="5838" y="4347"/>
                  </a:lnTo>
                  <a:lnTo>
                    <a:pt x="5887" y="4567"/>
                  </a:lnTo>
                  <a:lnTo>
                    <a:pt x="5911" y="4787"/>
                  </a:lnTo>
                  <a:lnTo>
                    <a:pt x="5887" y="5007"/>
                  </a:lnTo>
                  <a:lnTo>
                    <a:pt x="5838" y="5227"/>
                  </a:lnTo>
                  <a:lnTo>
                    <a:pt x="5716" y="5422"/>
                  </a:lnTo>
                  <a:lnTo>
                    <a:pt x="5594" y="5569"/>
                  </a:lnTo>
                  <a:lnTo>
                    <a:pt x="5423" y="5715"/>
                  </a:lnTo>
                  <a:lnTo>
                    <a:pt x="5228" y="5813"/>
                  </a:lnTo>
                  <a:lnTo>
                    <a:pt x="5032" y="5886"/>
                  </a:lnTo>
                  <a:lnTo>
                    <a:pt x="4788" y="5911"/>
                  </a:lnTo>
                  <a:lnTo>
                    <a:pt x="4568" y="5886"/>
                  </a:lnTo>
                  <a:lnTo>
                    <a:pt x="4348" y="5813"/>
                  </a:lnTo>
                  <a:lnTo>
                    <a:pt x="4177" y="5715"/>
                  </a:lnTo>
                  <a:lnTo>
                    <a:pt x="4006" y="5569"/>
                  </a:lnTo>
                  <a:lnTo>
                    <a:pt x="3860" y="5422"/>
                  </a:lnTo>
                  <a:lnTo>
                    <a:pt x="3762" y="5227"/>
                  </a:lnTo>
                  <a:lnTo>
                    <a:pt x="3689" y="5007"/>
                  </a:lnTo>
                  <a:lnTo>
                    <a:pt x="3664" y="4787"/>
                  </a:lnTo>
                  <a:lnTo>
                    <a:pt x="3689" y="4567"/>
                  </a:lnTo>
                  <a:lnTo>
                    <a:pt x="3762" y="4347"/>
                  </a:lnTo>
                  <a:lnTo>
                    <a:pt x="3860" y="4152"/>
                  </a:lnTo>
                  <a:lnTo>
                    <a:pt x="4006" y="3981"/>
                  </a:lnTo>
                  <a:lnTo>
                    <a:pt x="4177" y="3859"/>
                  </a:lnTo>
                  <a:lnTo>
                    <a:pt x="4348" y="3761"/>
                  </a:lnTo>
                  <a:lnTo>
                    <a:pt x="4568" y="3688"/>
                  </a:lnTo>
                  <a:lnTo>
                    <a:pt x="4788" y="3664"/>
                  </a:lnTo>
                  <a:close/>
                  <a:moveTo>
                    <a:pt x="4568" y="0"/>
                  </a:moveTo>
                  <a:lnTo>
                    <a:pt x="4348" y="49"/>
                  </a:lnTo>
                  <a:lnTo>
                    <a:pt x="4153" y="122"/>
                  </a:lnTo>
                  <a:lnTo>
                    <a:pt x="3933" y="220"/>
                  </a:lnTo>
                  <a:lnTo>
                    <a:pt x="3738" y="342"/>
                  </a:lnTo>
                  <a:lnTo>
                    <a:pt x="3542" y="489"/>
                  </a:lnTo>
                  <a:lnTo>
                    <a:pt x="3347" y="684"/>
                  </a:lnTo>
                  <a:lnTo>
                    <a:pt x="3176" y="904"/>
                  </a:lnTo>
                  <a:lnTo>
                    <a:pt x="2907" y="855"/>
                  </a:lnTo>
                  <a:lnTo>
                    <a:pt x="2663" y="855"/>
                  </a:lnTo>
                  <a:lnTo>
                    <a:pt x="2394" y="904"/>
                  </a:lnTo>
                  <a:lnTo>
                    <a:pt x="2175" y="953"/>
                  </a:lnTo>
                  <a:lnTo>
                    <a:pt x="1955" y="1026"/>
                  </a:lnTo>
                  <a:lnTo>
                    <a:pt x="1759" y="1124"/>
                  </a:lnTo>
                  <a:lnTo>
                    <a:pt x="1564" y="1246"/>
                  </a:lnTo>
                  <a:lnTo>
                    <a:pt x="1393" y="1392"/>
                  </a:lnTo>
                  <a:lnTo>
                    <a:pt x="1271" y="1563"/>
                  </a:lnTo>
                  <a:lnTo>
                    <a:pt x="1124" y="1734"/>
                  </a:lnTo>
                  <a:lnTo>
                    <a:pt x="1027" y="1930"/>
                  </a:lnTo>
                  <a:lnTo>
                    <a:pt x="953" y="2149"/>
                  </a:lnTo>
                  <a:lnTo>
                    <a:pt x="905" y="2394"/>
                  </a:lnTo>
                  <a:lnTo>
                    <a:pt x="880" y="2638"/>
                  </a:lnTo>
                  <a:lnTo>
                    <a:pt x="880" y="2906"/>
                  </a:lnTo>
                  <a:lnTo>
                    <a:pt x="905" y="3175"/>
                  </a:lnTo>
                  <a:lnTo>
                    <a:pt x="685" y="3346"/>
                  </a:lnTo>
                  <a:lnTo>
                    <a:pt x="514" y="3517"/>
                  </a:lnTo>
                  <a:lnTo>
                    <a:pt x="343" y="3712"/>
                  </a:lnTo>
                  <a:lnTo>
                    <a:pt x="221" y="3932"/>
                  </a:lnTo>
                  <a:lnTo>
                    <a:pt x="123" y="4128"/>
                  </a:lnTo>
                  <a:lnTo>
                    <a:pt x="50" y="4347"/>
                  </a:lnTo>
                  <a:lnTo>
                    <a:pt x="25" y="4567"/>
                  </a:lnTo>
                  <a:lnTo>
                    <a:pt x="1" y="4787"/>
                  </a:lnTo>
                  <a:lnTo>
                    <a:pt x="25" y="5007"/>
                  </a:lnTo>
                  <a:lnTo>
                    <a:pt x="50" y="5227"/>
                  </a:lnTo>
                  <a:lnTo>
                    <a:pt x="123" y="5422"/>
                  </a:lnTo>
                  <a:lnTo>
                    <a:pt x="221" y="5642"/>
                  </a:lnTo>
                  <a:lnTo>
                    <a:pt x="343" y="5837"/>
                  </a:lnTo>
                  <a:lnTo>
                    <a:pt x="514" y="6033"/>
                  </a:lnTo>
                  <a:lnTo>
                    <a:pt x="685" y="6228"/>
                  </a:lnTo>
                  <a:lnTo>
                    <a:pt x="905" y="6399"/>
                  </a:lnTo>
                  <a:lnTo>
                    <a:pt x="880" y="6668"/>
                  </a:lnTo>
                  <a:lnTo>
                    <a:pt x="880" y="6936"/>
                  </a:lnTo>
                  <a:lnTo>
                    <a:pt x="905" y="7181"/>
                  </a:lnTo>
                  <a:lnTo>
                    <a:pt x="953" y="7400"/>
                  </a:lnTo>
                  <a:lnTo>
                    <a:pt x="1027" y="7620"/>
                  </a:lnTo>
                  <a:lnTo>
                    <a:pt x="1124" y="7816"/>
                  </a:lnTo>
                  <a:lnTo>
                    <a:pt x="1271" y="8011"/>
                  </a:lnTo>
                  <a:lnTo>
                    <a:pt x="1393" y="8182"/>
                  </a:lnTo>
                  <a:lnTo>
                    <a:pt x="1564" y="8328"/>
                  </a:lnTo>
                  <a:lnTo>
                    <a:pt x="1759" y="8451"/>
                  </a:lnTo>
                  <a:lnTo>
                    <a:pt x="1955" y="8548"/>
                  </a:lnTo>
                  <a:lnTo>
                    <a:pt x="2175" y="8621"/>
                  </a:lnTo>
                  <a:lnTo>
                    <a:pt x="2394" y="8670"/>
                  </a:lnTo>
                  <a:lnTo>
                    <a:pt x="2663" y="8695"/>
                  </a:lnTo>
                  <a:lnTo>
                    <a:pt x="2907" y="8695"/>
                  </a:lnTo>
                  <a:lnTo>
                    <a:pt x="3176" y="8670"/>
                  </a:lnTo>
                  <a:lnTo>
                    <a:pt x="3420" y="8939"/>
                  </a:lnTo>
                  <a:lnTo>
                    <a:pt x="3664" y="9159"/>
                  </a:lnTo>
                  <a:lnTo>
                    <a:pt x="3933" y="9354"/>
                  </a:lnTo>
                  <a:lnTo>
                    <a:pt x="4202" y="9476"/>
                  </a:lnTo>
                  <a:lnTo>
                    <a:pt x="4202" y="19783"/>
                  </a:lnTo>
                  <a:lnTo>
                    <a:pt x="4226" y="19905"/>
                  </a:lnTo>
                  <a:lnTo>
                    <a:pt x="4251" y="20027"/>
                  </a:lnTo>
                  <a:lnTo>
                    <a:pt x="4299" y="20125"/>
                  </a:lnTo>
                  <a:lnTo>
                    <a:pt x="4373" y="20198"/>
                  </a:lnTo>
                  <a:lnTo>
                    <a:pt x="4470" y="20271"/>
                  </a:lnTo>
                  <a:lnTo>
                    <a:pt x="4568" y="20345"/>
                  </a:lnTo>
                  <a:lnTo>
                    <a:pt x="4666" y="20369"/>
                  </a:lnTo>
                  <a:lnTo>
                    <a:pt x="4910" y="20369"/>
                  </a:lnTo>
                  <a:lnTo>
                    <a:pt x="5032" y="20345"/>
                  </a:lnTo>
                  <a:lnTo>
                    <a:pt x="5130" y="20271"/>
                  </a:lnTo>
                  <a:lnTo>
                    <a:pt x="5203" y="20198"/>
                  </a:lnTo>
                  <a:lnTo>
                    <a:pt x="5276" y="20125"/>
                  </a:lnTo>
                  <a:lnTo>
                    <a:pt x="5350" y="20027"/>
                  </a:lnTo>
                  <a:lnTo>
                    <a:pt x="5374" y="19905"/>
                  </a:lnTo>
                  <a:lnTo>
                    <a:pt x="5374" y="19783"/>
                  </a:lnTo>
                  <a:lnTo>
                    <a:pt x="5374" y="9476"/>
                  </a:lnTo>
                  <a:lnTo>
                    <a:pt x="5667" y="9354"/>
                  </a:lnTo>
                  <a:lnTo>
                    <a:pt x="5936" y="9159"/>
                  </a:lnTo>
                  <a:lnTo>
                    <a:pt x="6180" y="8939"/>
                  </a:lnTo>
                  <a:lnTo>
                    <a:pt x="6400" y="8670"/>
                  </a:lnTo>
                  <a:lnTo>
                    <a:pt x="6668" y="8695"/>
                  </a:lnTo>
                  <a:lnTo>
                    <a:pt x="6937" y="8695"/>
                  </a:lnTo>
                  <a:lnTo>
                    <a:pt x="7181" y="8670"/>
                  </a:lnTo>
                  <a:lnTo>
                    <a:pt x="7426" y="8621"/>
                  </a:lnTo>
                  <a:lnTo>
                    <a:pt x="7645" y="8548"/>
                  </a:lnTo>
                  <a:lnTo>
                    <a:pt x="7841" y="8451"/>
                  </a:lnTo>
                  <a:lnTo>
                    <a:pt x="8012" y="8328"/>
                  </a:lnTo>
                  <a:lnTo>
                    <a:pt x="8183" y="8182"/>
                  </a:lnTo>
                  <a:lnTo>
                    <a:pt x="8329" y="8011"/>
                  </a:lnTo>
                  <a:lnTo>
                    <a:pt x="8451" y="7816"/>
                  </a:lnTo>
                  <a:lnTo>
                    <a:pt x="8549" y="7620"/>
                  </a:lnTo>
                  <a:lnTo>
                    <a:pt x="8622" y="7400"/>
                  </a:lnTo>
                  <a:lnTo>
                    <a:pt x="8696" y="7181"/>
                  </a:lnTo>
                  <a:lnTo>
                    <a:pt x="8720" y="6936"/>
                  </a:lnTo>
                  <a:lnTo>
                    <a:pt x="8720" y="6668"/>
                  </a:lnTo>
                  <a:lnTo>
                    <a:pt x="8696" y="6399"/>
                  </a:lnTo>
                  <a:lnTo>
                    <a:pt x="8891" y="6228"/>
                  </a:lnTo>
                  <a:lnTo>
                    <a:pt x="9086" y="6033"/>
                  </a:lnTo>
                  <a:lnTo>
                    <a:pt x="9233" y="5837"/>
                  </a:lnTo>
                  <a:lnTo>
                    <a:pt x="9355" y="5642"/>
                  </a:lnTo>
                  <a:lnTo>
                    <a:pt x="9453" y="5422"/>
                  </a:lnTo>
                  <a:lnTo>
                    <a:pt x="9526" y="5227"/>
                  </a:lnTo>
                  <a:lnTo>
                    <a:pt x="9575" y="5007"/>
                  </a:lnTo>
                  <a:lnTo>
                    <a:pt x="9599" y="4787"/>
                  </a:lnTo>
                  <a:lnTo>
                    <a:pt x="9575" y="4567"/>
                  </a:lnTo>
                  <a:lnTo>
                    <a:pt x="9526" y="4347"/>
                  </a:lnTo>
                  <a:lnTo>
                    <a:pt x="9453" y="4128"/>
                  </a:lnTo>
                  <a:lnTo>
                    <a:pt x="9355" y="3932"/>
                  </a:lnTo>
                  <a:lnTo>
                    <a:pt x="9233" y="3712"/>
                  </a:lnTo>
                  <a:lnTo>
                    <a:pt x="9086" y="3517"/>
                  </a:lnTo>
                  <a:lnTo>
                    <a:pt x="8891" y="3346"/>
                  </a:lnTo>
                  <a:lnTo>
                    <a:pt x="8696" y="3175"/>
                  </a:lnTo>
                  <a:lnTo>
                    <a:pt x="8720" y="2906"/>
                  </a:lnTo>
                  <a:lnTo>
                    <a:pt x="8720" y="2638"/>
                  </a:lnTo>
                  <a:lnTo>
                    <a:pt x="8696" y="2394"/>
                  </a:lnTo>
                  <a:lnTo>
                    <a:pt x="8622" y="2149"/>
                  </a:lnTo>
                  <a:lnTo>
                    <a:pt x="8549" y="1930"/>
                  </a:lnTo>
                  <a:lnTo>
                    <a:pt x="8451" y="1734"/>
                  </a:lnTo>
                  <a:lnTo>
                    <a:pt x="8329" y="1563"/>
                  </a:lnTo>
                  <a:lnTo>
                    <a:pt x="8183" y="1392"/>
                  </a:lnTo>
                  <a:lnTo>
                    <a:pt x="8012" y="1246"/>
                  </a:lnTo>
                  <a:lnTo>
                    <a:pt x="7841" y="1124"/>
                  </a:lnTo>
                  <a:lnTo>
                    <a:pt x="7645" y="1026"/>
                  </a:lnTo>
                  <a:lnTo>
                    <a:pt x="7426" y="953"/>
                  </a:lnTo>
                  <a:lnTo>
                    <a:pt x="7181" y="904"/>
                  </a:lnTo>
                  <a:lnTo>
                    <a:pt x="6937" y="855"/>
                  </a:lnTo>
                  <a:lnTo>
                    <a:pt x="6668" y="855"/>
                  </a:lnTo>
                  <a:lnTo>
                    <a:pt x="6400" y="904"/>
                  </a:lnTo>
                  <a:lnTo>
                    <a:pt x="6229" y="684"/>
                  </a:lnTo>
                  <a:lnTo>
                    <a:pt x="6058" y="489"/>
                  </a:lnTo>
                  <a:lnTo>
                    <a:pt x="5863" y="342"/>
                  </a:lnTo>
                  <a:lnTo>
                    <a:pt x="5643" y="220"/>
                  </a:lnTo>
                  <a:lnTo>
                    <a:pt x="5447" y="122"/>
                  </a:lnTo>
                  <a:lnTo>
                    <a:pt x="5228" y="49"/>
                  </a:lnTo>
                  <a:lnTo>
                    <a:pt x="5008"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 name="Google Shape;1079;p39"/>
          <p:cNvGrpSpPr/>
          <p:nvPr/>
        </p:nvGrpSpPr>
        <p:grpSpPr>
          <a:xfrm>
            <a:off x="2211874" y="3285920"/>
            <a:ext cx="275942" cy="359671"/>
            <a:chOff x="2624850" y="4296000"/>
            <a:chExt cx="380400" cy="495825"/>
          </a:xfrm>
        </p:grpSpPr>
        <p:sp>
          <p:nvSpPr>
            <p:cNvPr id="1080" name="Google Shape;1080;p39"/>
            <p:cNvSpPr/>
            <p:nvPr/>
          </p:nvSpPr>
          <p:spPr>
            <a:xfrm>
              <a:off x="2845875" y="4296000"/>
              <a:ext cx="126425" cy="125800"/>
            </a:xfrm>
            <a:custGeom>
              <a:avLst/>
              <a:gdLst/>
              <a:ahLst/>
              <a:cxnLst/>
              <a:rect l="l" t="t" r="r" b="b"/>
              <a:pathLst>
                <a:path w="5057" h="5032" extrusionOk="0">
                  <a:moveTo>
                    <a:pt x="4812" y="1"/>
                  </a:moveTo>
                  <a:lnTo>
                    <a:pt x="4372" y="74"/>
                  </a:lnTo>
                  <a:lnTo>
                    <a:pt x="3762" y="196"/>
                  </a:lnTo>
                  <a:lnTo>
                    <a:pt x="3053" y="392"/>
                  </a:lnTo>
                  <a:lnTo>
                    <a:pt x="2321" y="636"/>
                  </a:lnTo>
                  <a:lnTo>
                    <a:pt x="1612" y="929"/>
                  </a:lnTo>
                  <a:lnTo>
                    <a:pt x="1295" y="1075"/>
                  </a:lnTo>
                  <a:lnTo>
                    <a:pt x="1026" y="1222"/>
                  </a:lnTo>
                  <a:lnTo>
                    <a:pt x="782" y="1368"/>
                  </a:lnTo>
                  <a:lnTo>
                    <a:pt x="611" y="1515"/>
                  </a:lnTo>
                  <a:lnTo>
                    <a:pt x="489" y="1662"/>
                  </a:lnTo>
                  <a:lnTo>
                    <a:pt x="367" y="1808"/>
                  </a:lnTo>
                  <a:lnTo>
                    <a:pt x="269" y="1979"/>
                  </a:lnTo>
                  <a:lnTo>
                    <a:pt x="172" y="2150"/>
                  </a:lnTo>
                  <a:lnTo>
                    <a:pt x="123" y="2321"/>
                  </a:lnTo>
                  <a:lnTo>
                    <a:pt x="74" y="2492"/>
                  </a:lnTo>
                  <a:lnTo>
                    <a:pt x="25" y="2687"/>
                  </a:lnTo>
                  <a:lnTo>
                    <a:pt x="1" y="2858"/>
                  </a:lnTo>
                  <a:lnTo>
                    <a:pt x="1" y="3054"/>
                  </a:lnTo>
                  <a:lnTo>
                    <a:pt x="25" y="3225"/>
                  </a:lnTo>
                  <a:lnTo>
                    <a:pt x="49" y="3420"/>
                  </a:lnTo>
                  <a:lnTo>
                    <a:pt x="98" y="3591"/>
                  </a:lnTo>
                  <a:lnTo>
                    <a:pt x="172" y="3762"/>
                  </a:lnTo>
                  <a:lnTo>
                    <a:pt x="245" y="3933"/>
                  </a:lnTo>
                  <a:lnTo>
                    <a:pt x="342" y="4104"/>
                  </a:lnTo>
                  <a:lnTo>
                    <a:pt x="440" y="4250"/>
                  </a:lnTo>
                  <a:lnTo>
                    <a:pt x="2638" y="2052"/>
                  </a:lnTo>
                  <a:lnTo>
                    <a:pt x="2736" y="2003"/>
                  </a:lnTo>
                  <a:lnTo>
                    <a:pt x="2809" y="1979"/>
                  </a:lnTo>
                  <a:lnTo>
                    <a:pt x="2907" y="2003"/>
                  </a:lnTo>
                  <a:lnTo>
                    <a:pt x="2980" y="2052"/>
                  </a:lnTo>
                  <a:lnTo>
                    <a:pt x="3029" y="2126"/>
                  </a:lnTo>
                  <a:lnTo>
                    <a:pt x="3053" y="2223"/>
                  </a:lnTo>
                  <a:lnTo>
                    <a:pt x="3029" y="2321"/>
                  </a:lnTo>
                  <a:lnTo>
                    <a:pt x="2980" y="2394"/>
                  </a:lnTo>
                  <a:lnTo>
                    <a:pt x="782" y="4592"/>
                  </a:lnTo>
                  <a:lnTo>
                    <a:pt x="953" y="4690"/>
                  </a:lnTo>
                  <a:lnTo>
                    <a:pt x="1100" y="4788"/>
                  </a:lnTo>
                  <a:lnTo>
                    <a:pt x="1271" y="4885"/>
                  </a:lnTo>
                  <a:lnTo>
                    <a:pt x="1466" y="4934"/>
                  </a:lnTo>
                  <a:lnTo>
                    <a:pt x="1637" y="4983"/>
                  </a:lnTo>
                  <a:lnTo>
                    <a:pt x="1808" y="5008"/>
                  </a:lnTo>
                  <a:lnTo>
                    <a:pt x="2003" y="5032"/>
                  </a:lnTo>
                  <a:lnTo>
                    <a:pt x="2174" y="5032"/>
                  </a:lnTo>
                  <a:lnTo>
                    <a:pt x="2370" y="5008"/>
                  </a:lnTo>
                  <a:lnTo>
                    <a:pt x="2541" y="4983"/>
                  </a:lnTo>
                  <a:lnTo>
                    <a:pt x="2712" y="4934"/>
                  </a:lnTo>
                  <a:lnTo>
                    <a:pt x="2907" y="4861"/>
                  </a:lnTo>
                  <a:lnTo>
                    <a:pt x="3053" y="4788"/>
                  </a:lnTo>
                  <a:lnTo>
                    <a:pt x="3224" y="4690"/>
                  </a:lnTo>
                  <a:lnTo>
                    <a:pt x="3371" y="4568"/>
                  </a:lnTo>
                  <a:lnTo>
                    <a:pt x="3517" y="4421"/>
                  </a:lnTo>
                  <a:lnTo>
                    <a:pt x="3664" y="4250"/>
                  </a:lnTo>
                  <a:lnTo>
                    <a:pt x="3835" y="4006"/>
                  </a:lnTo>
                  <a:lnTo>
                    <a:pt x="3981" y="3738"/>
                  </a:lnTo>
                  <a:lnTo>
                    <a:pt x="4128" y="3420"/>
                  </a:lnTo>
                  <a:lnTo>
                    <a:pt x="4397" y="2736"/>
                  </a:lnTo>
                  <a:lnTo>
                    <a:pt x="4641" y="1979"/>
                  </a:lnTo>
                  <a:lnTo>
                    <a:pt x="4836" y="1271"/>
                  </a:lnTo>
                  <a:lnTo>
                    <a:pt x="4983" y="660"/>
                  </a:lnTo>
                  <a:lnTo>
                    <a:pt x="5032" y="221"/>
                  </a:lnTo>
                  <a:lnTo>
                    <a:pt x="5056" y="98"/>
                  </a:lnTo>
                  <a:lnTo>
                    <a:pt x="5032" y="25"/>
                  </a:lnTo>
                  <a:lnTo>
                    <a:pt x="495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9"/>
            <p:cNvSpPr/>
            <p:nvPr/>
          </p:nvSpPr>
          <p:spPr>
            <a:xfrm>
              <a:off x="2635850" y="4316150"/>
              <a:ext cx="369400" cy="475675"/>
            </a:xfrm>
            <a:custGeom>
              <a:avLst/>
              <a:gdLst/>
              <a:ahLst/>
              <a:cxnLst/>
              <a:rect l="l" t="t" r="r" b="b"/>
              <a:pathLst>
                <a:path w="14776" h="19027" extrusionOk="0">
                  <a:moveTo>
                    <a:pt x="7400" y="1"/>
                  </a:moveTo>
                  <a:lnTo>
                    <a:pt x="7254" y="25"/>
                  </a:lnTo>
                  <a:lnTo>
                    <a:pt x="7132" y="50"/>
                  </a:lnTo>
                  <a:lnTo>
                    <a:pt x="7034" y="123"/>
                  </a:lnTo>
                  <a:lnTo>
                    <a:pt x="6936" y="196"/>
                  </a:lnTo>
                  <a:lnTo>
                    <a:pt x="6863" y="294"/>
                  </a:lnTo>
                  <a:lnTo>
                    <a:pt x="6790" y="392"/>
                  </a:lnTo>
                  <a:lnTo>
                    <a:pt x="6765" y="514"/>
                  </a:lnTo>
                  <a:lnTo>
                    <a:pt x="6741" y="636"/>
                  </a:lnTo>
                  <a:lnTo>
                    <a:pt x="6741" y="4226"/>
                  </a:lnTo>
                  <a:lnTo>
                    <a:pt x="6887" y="4592"/>
                  </a:lnTo>
                  <a:lnTo>
                    <a:pt x="7009" y="4959"/>
                  </a:lnTo>
                  <a:lnTo>
                    <a:pt x="7058" y="5325"/>
                  </a:lnTo>
                  <a:lnTo>
                    <a:pt x="7083" y="5716"/>
                  </a:lnTo>
                  <a:lnTo>
                    <a:pt x="7058" y="6107"/>
                  </a:lnTo>
                  <a:lnTo>
                    <a:pt x="7009" y="6473"/>
                  </a:lnTo>
                  <a:lnTo>
                    <a:pt x="6887" y="6864"/>
                  </a:lnTo>
                  <a:lnTo>
                    <a:pt x="6741" y="7230"/>
                  </a:lnTo>
                  <a:lnTo>
                    <a:pt x="6741" y="13629"/>
                  </a:lnTo>
                  <a:lnTo>
                    <a:pt x="6203" y="13678"/>
                  </a:lnTo>
                  <a:lnTo>
                    <a:pt x="5666" y="13775"/>
                  </a:lnTo>
                  <a:lnTo>
                    <a:pt x="5153" y="13897"/>
                  </a:lnTo>
                  <a:lnTo>
                    <a:pt x="4640" y="14044"/>
                  </a:lnTo>
                  <a:lnTo>
                    <a:pt x="4152" y="14239"/>
                  </a:lnTo>
                  <a:lnTo>
                    <a:pt x="3688" y="14459"/>
                  </a:lnTo>
                  <a:lnTo>
                    <a:pt x="3224" y="14703"/>
                  </a:lnTo>
                  <a:lnTo>
                    <a:pt x="2784" y="14972"/>
                  </a:lnTo>
                  <a:lnTo>
                    <a:pt x="2369" y="15265"/>
                  </a:lnTo>
                  <a:lnTo>
                    <a:pt x="1954" y="15583"/>
                  </a:lnTo>
                  <a:lnTo>
                    <a:pt x="1588" y="15925"/>
                  </a:lnTo>
                  <a:lnTo>
                    <a:pt x="1221" y="16291"/>
                  </a:lnTo>
                  <a:lnTo>
                    <a:pt x="879" y="16682"/>
                  </a:lnTo>
                  <a:lnTo>
                    <a:pt x="562" y="17097"/>
                  </a:lnTo>
                  <a:lnTo>
                    <a:pt x="269" y="17512"/>
                  </a:lnTo>
                  <a:lnTo>
                    <a:pt x="0" y="17952"/>
                  </a:lnTo>
                  <a:lnTo>
                    <a:pt x="293" y="18074"/>
                  </a:lnTo>
                  <a:lnTo>
                    <a:pt x="611" y="18196"/>
                  </a:lnTo>
                  <a:lnTo>
                    <a:pt x="1319" y="18391"/>
                  </a:lnTo>
                  <a:lnTo>
                    <a:pt x="2125" y="18587"/>
                  </a:lnTo>
                  <a:lnTo>
                    <a:pt x="3053" y="18733"/>
                  </a:lnTo>
                  <a:lnTo>
                    <a:pt x="4030" y="18855"/>
                  </a:lnTo>
                  <a:lnTo>
                    <a:pt x="5104" y="18953"/>
                  </a:lnTo>
                  <a:lnTo>
                    <a:pt x="6228" y="19002"/>
                  </a:lnTo>
                  <a:lnTo>
                    <a:pt x="7376" y="19026"/>
                  </a:lnTo>
                  <a:lnTo>
                    <a:pt x="8548" y="19002"/>
                  </a:lnTo>
                  <a:lnTo>
                    <a:pt x="9672" y="18953"/>
                  </a:lnTo>
                  <a:lnTo>
                    <a:pt x="10746" y="18855"/>
                  </a:lnTo>
                  <a:lnTo>
                    <a:pt x="11723" y="18733"/>
                  </a:lnTo>
                  <a:lnTo>
                    <a:pt x="12651" y="18587"/>
                  </a:lnTo>
                  <a:lnTo>
                    <a:pt x="13457" y="18391"/>
                  </a:lnTo>
                  <a:lnTo>
                    <a:pt x="14165" y="18196"/>
                  </a:lnTo>
                  <a:lnTo>
                    <a:pt x="14483" y="18074"/>
                  </a:lnTo>
                  <a:lnTo>
                    <a:pt x="14776" y="17952"/>
                  </a:lnTo>
                  <a:lnTo>
                    <a:pt x="14507" y="17512"/>
                  </a:lnTo>
                  <a:lnTo>
                    <a:pt x="14214" y="17097"/>
                  </a:lnTo>
                  <a:lnTo>
                    <a:pt x="13897" y="16682"/>
                  </a:lnTo>
                  <a:lnTo>
                    <a:pt x="13555" y="16291"/>
                  </a:lnTo>
                  <a:lnTo>
                    <a:pt x="13188" y="15925"/>
                  </a:lnTo>
                  <a:lnTo>
                    <a:pt x="12822" y="15583"/>
                  </a:lnTo>
                  <a:lnTo>
                    <a:pt x="12407" y="15265"/>
                  </a:lnTo>
                  <a:lnTo>
                    <a:pt x="11992" y="14972"/>
                  </a:lnTo>
                  <a:lnTo>
                    <a:pt x="11552" y="14703"/>
                  </a:lnTo>
                  <a:lnTo>
                    <a:pt x="11088" y="14459"/>
                  </a:lnTo>
                  <a:lnTo>
                    <a:pt x="10624" y="14239"/>
                  </a:lnTo>
                  <a:lnTo>
                    <a:pt x="10136" y="14044"/>
                  </a:lnTo>
                  <a:lnTo>
                    <a:pt x="9623" y="13897"/>
                  </a:lnTo>
                  <a:lnTo>
                    <a:pt x="9110" y="13775"/>
                  </a:lnTo>
                  <a:lnTo>
                    <a:pt x="8573" y="13678"/>
                  </a:lnTo>
                  <a:lnTo>
                    <a:pt x="8035" y="13629"/>
                  </a:lnTo>
                  <a:lnTo>
                    <a:pt x="8035" y="3347"/>
                  </a:lnTo>
                  <a:lnTo>
                    <a:pt x="7913" y="3054"/>
                  </a:lnTo>
                  <a:lnTo>
                    <a:pt x="7840" y="2761"/>
                  </a:lnTo>
                  <a:lnTo>
                    <a:pt x="7791" y="2467"/>
                  </a:lnTo>
                  <a:lnTo>
                    <a:pt x="7767" y="2174"/>
                  </a:lnTo>
                  <a:lnTo>
                    <a:pt x="7791" y="1857"/>
                  </a:lnTo>
                  <a:lnTo>
                    <a:pt x="7840" y="1564"/>
                  </a:lnTo>
                  <a:lnTo>
                    <a:pt x="7913" y="1271"/>
                  </a:lnTo>
                  <a:lnTo>
                    <a:pt x="8035" y="978"/>
                  </a:lnTo>
                  <a:lnTo>
                    <a:pt x="8035" y="636"/>
                  </a:lnTo>
                  <a:lnTo>
                    <a:pt x="8011" y="514"/>
                  </a:lnTo>
                  <a:lnTo>
                    <a:pt x="7986" y="392"/>
                  </a:lnTo>
                  <a:lnTo>
                    <a:pt x="7913" y="294"/>
                  </a:lnTo>
                  <a:lnTo>
                    <a:pt x="7840" y="196"/>
                  </a:lnTo>
                  <a:lnTo>
                    <a:pt x="7742" y="123"/>
                  </a:lnTo>
                  <a:lnTo>
                    <a:pt x="7644" y="50"/>
                  </a:lnTo>
                  <a:lnTo>
                    <a:pt x="7522" y="25"/>
                  </a:lnTo>
                  <a:lnTo>
                    <a:pt x="740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9"/>
            <p:cNvSpPr/>
            <p:nvPr/>
          </p:nvSpPr>
          <p:spPr>
            <a:xfrm>
              <a:off x="2624850" y="4357675"/>
              <a:ext cx="171600" cy="171600"/>
            </a:xfrm>
            <a:custGeom>
              <a:avLst/>
              <a:gdLst/>
              <a:ahLst/>
              <a:cxnLst/>
              <a:rect l="l" t="t" r="r" b="b"/>
              <a:pathLst>
                <a:path w="6864" h="6864" extrusionOk="0">
                  <a:moveTo>
                    <a:pt x="74" y="1"/>
                  </a:moveTo>
                  <a:lnTo>
                    <a:pt x="25" y="25"/>
                  </a:lnTo>
                  <a:lnTo>
                    <a:pt x="0" y="74"/>
                  </a:lnTo>
                  <a:lnTo>
                    <a:pt x="0" y="123"/>
                  </a:lnTo>
                  <a:lnTo>
                    <a:pt x="0" y="318"/>
                  </a:lnTo>
                  <a:lnTo>
                    <a:pt x="25" y="587"/>
                  </a:lnTo>
                  <a:lnTo>
                    <a:pt x="74" y="929"/>
                  </a:lnTo>
                  <a:lnTo>
                    <a:pt x="269" y="1759"/>
                  </a:lnTo>
                  <a:lnTo>
                    <a:pt x="538" y="2736"/>
                  </a:lnTo>
                  <a:lnTo>
                    <a:pt x="880" y="3737"/>
                  </a:lnTo>
                  <a:lnTo>
                    <a:pt x="1051" y="4226"/>
                  </a:lnTo>
                  <a:lnTo>
                    <a:pt x="1246" y="4690"/>
                  </a:lnTo>
                  <a:lnTo>
                    <a:pt x="1441" y="5105"/>
                  </a:lnTo>
                  <a:lnTo>
                    <a:pt x="1661" y="5496"/>
                  </a:lnTo>
                  <a:lnTo>
                    <a:pt x="1857" y="5813"/>
                  </a:lnTo>
                  <a:lnTo>
                    <a:pt x="2076" y="6057"/>
                  </a:lnTo>
                  <a:lnTo>
                    <a:pt x="2272" y="6228"/>
                  </a:lnTo>
                  <a:lnTo>
                    <a:pt x="2492" y="6399"/>
                  </a:lnTo>
                  <a:lnTo>
                    <a:pt x="2711" y="6521"/>
                  </a:lnTo>
                  <a:lnTo>
                    <a:pt x="2956" y="6644"/>
                  </a:lnTo>
                  <a:lnTo>
                    <a:pt x="3200" y="6741"/>
                  </a:lnTo>
                  <a:lnTo>
                    <a:pt x="3444" y="6815"/>
                  </a:lnTo>
                  <a:lnTo>
                    <a:pt x="3688" y="6863"/>
                  </a:lnTo>
                  <a:lnTo>
                    <a:pt x="4201" y="6863"/>
                  </a:lnTo>
                  <a:lnTo>
                    <a:pt x="4445" y="6839"/>
                  </a:lnTo>
                  <a:lnTo>
                    <a:pt x="4690" y="6815"/>
                  </a:lnTo>
                  <a:lnTo>
                    <a:pt x="4958" y="6741"/>
                  </a:lnTo>
                  <a:lnTo>
                    <a:pt x="5178" y="6644"/>
                  </a:lnTo>
                  <a:lnTo>
                    <a:pt x="5422" y="6521"/>
                  </a:lnTo>
                  <a:lnTo>
                    <a:pt x="5642" y="6399"/>
                  </a:lnTo>
                  <a:lnTo>
                    <a:pt x="5862" y="6228"/>
                  </a:lnTo>
                  <a:lnTo>
                    <a:pt x="2198" y="2565"/>
                  </a:lnTo>
                  <a:lnTo>
                    <a:pt x="2150" y="2492"/>
                  </a:lnTo>
                  <a:lnTo>
                    <a:pt x="2125" y="2394"/>
                  </a:lnTo>
                  <a:lnTo>
                    <a:pt x="2150" y="2296"/>
                  </a:lnTo>
                  <a:lnTo>
                    <a:pt x="2198" y="2199"/>
                  </a:lnTo>
                  <a:lnTo>
                    <a:pt x="2296" y="2150"/>
                  </a:lnTo>
                  <a:lnTo>
                    <a:pt x="2394" y="2125"/>
                  </a:lnTo>
                  <a:lnTo>
                    <a:pt x="2492" y="2150"/>
                  </a:lnTo>
                  <a:lnTo>
                    <a:pt x="2565" y="2199"/>
                  </a:lnTo>
                  <a:lnTo>
                    <a:pt x="6228" y="5862"/>
                  </a:lnTo>
                  <a:lnTo>
                    <a:pt x="6375" y="5642"/>
                  </a:lnTo>
                  <a:lnTo>
                    <a:pt x="6521" y="5422"/>
                  </a:lnTo>
                  <a:lnTo>
                    <a:pt x="6643" y="5203"/>
                  </a:lnTo>
                  <a:lnTo>
                    <a:pt x="6741" y="4958"/>
                  </a:lnTo>
                  <a:lnTo>
                    <a:pt x="6814" y="4714"/>
                  </a:lnTo>
                  <a:lnTo>
                    <a:pt x="6839" y="4446"/>
                  </a:lnTo>
                  <a:lnTo>
                    <a:pt x="6863" y="4201"/>
                  </a:lnTo>
                  <a:lnTo>
                    <a:pt x="6863" y="3933"/>
                  </a:lnTo>
                  <a:lnTo>
                    <a:pt x="6839" y="3688"/>
                  </a:lnTo>
                  <a:lnTo>
                    <a:pt x="6814" y="3444"/>
                  </a:lnTo>
                  <a:lnTo>
                    <a:pt x="6741" y="3200"/>
                  </a:lnTo>
                  <a:lnTo>
                    <a:pt x="6643" y="2956"/>
                  </a:lnTo>
                  <a:lnTo>
                    <a:pt x="6521" y="2711"/>
                  </a:lnTo>
                  <a:lnTo>
                    <a:pt x="6399" y="2492"/>
                  </a:lnTo>
                  <a:lnTo>
                    <a:pt x="6228" y="2272"/>
                  </a:lnTo>
                  <a:lnTo>
                    <a:pt x="6057" y="2076"/>
                  </a:lnTo>
                  <a:lnTo>
                    <a:pt x="5813" y="1857"/>
                  </a:lnTo>
                  <a:lnTo>
                    <a:pt x="5496" y="1661"/>
                  </a:lnTo>
                  <a:lnTo>
                    <a:pt x="5105" y="1466"/>
                  </a:lnTo>
                  <a:lnTo>
                    <a:pt x="4690" y="1246"/>
                  </a:lnTo>
                  <a:lnTo>
                    <a:pt x="4226" y="1051"/>
                  </a:lnTo>
                  <a:lnTo>
                    <a:pt x="3737" y="880"/>
                  </a:lnTo>
                  <a:lnTo>
                    <a:pt x="2736" y="538"/>
                  </a:lnTo>
                  <a:lnTo>
                    <a:pt x="1759" y="269"/>
                  </a:lnTo>
                  <a:lnTo>
                    <a:pt x="928" y="74"/>
                  </a:lnTo>
                  <a:lnTo>
                    <a:pt x="587" y="25"/>
                  </a:lnTo>
                  <a:lnTo>
                    <a:pt x="31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39"/>
          <p:cNvSpPr/>
          <p:nvPr/>
        </p:nvSpPr>
        <p:spPr>
          <a:xfrm>
            <a:off x="3180383" y="3318572"/>
            <a:ext cx="294984" cy="295002"/>
          </a:xfrm>
          <a:custGeom>
            <a:avLst/>
            <a:gdLst/>
            <a:ahLst/>
            <a:cxnLst/>
            <a:rect l="l" t="t" r="r" b="b"/>
            <a:pathLst>
              <a:path w="16266" h="16267" extrusionOk="0">
                <a:moveTo>
                  <a:pt x="11503" y="5349"/>
                </a:moveTo>
                <a:lnTo>
                  <a:pt x="11650" y="5398"/>
                </a:lnTo>
                <a:lnTo>
                  <a:pt x="11796" y="5447"/>
                </a:lnTo>
                <a:lnTo>
                  <a:pt x="11919" y="5545"/>
                </a:lnTo>
                <a:lnTo>
                  <a:pt x="12065" y="5691"/>
                </a:lnTo>
                <a:lnTo>
                  <a:pt x="12163" y="5838"/>
                </a:lnTo>
                <a:lnTo>
                  <a:pt x="12212" y="6033"/>
                </a:lnTo>
                <a:lnTo>
                  <a:pt x="12236" y="6229"/>
                </a:lnTo>
                <a:lnTo>
                  <a:pt x="12236" y="6375"/>
                </a:lnTo>
                <a:lnTo>
                  <a:pt x="12187" y="6522"/>
                </a:lnTo>
                <a:lnTo>
                  <a:pt x="12138" y="6644"/>
                </a:lnTo>
                <a:lnTo>
                  <a:pt x="12041" y="6766"/>
                </a:lnTo>
                <a:lnTo>
                  <a:pt x="7938" y="10893"/>
                </a:lnTo>
                <a:lnTo>
                  <a:pt x="7816" y="11015"/>
                </a:lnTo>
                <a:lnTo>
                  <a:pt x="7645" y="11113"/>
                </a:lnTo>
                <a:lnTo>
                  <a:pt x="7474" y="11186"/>
                </a:lnTo>
                <a:lnTo>
                  <a:pt x="7303" y="11211"/>
                </a:lnTo>
                <a:lnTo>
                  <a:pt x="7083" y="11211"/>
                </a:lnTo>
                <a:lnTo>
                  <a:pt x="6912" y="11162"/>
                </a:lnTo>
                <a:lnTo>
                  <a:pt x="6765" y="11064"/>
                </a:lnTo>
                <a:lnTo>
                  <a:pt x="6619" y="10967"/>
                </a:lnTo>
                <a:lnTo>
                  <a:pt x="4567" y="8915"/>
                </a:lnTo>
                <a:lnTo>
                  <a:pt x="4470" y="8769"/>
                </a:lnTo>
                <a:lnTo>
                  <a:pt x="4372" y="8622"/>
                </a:lnTo>
                <a:lnTo>
                  <a:pt x="4323" y="8451"/>
                </a:lnTo>
                <a:lnTo>
                  <a:pt x="4323" y="8280"/>
                </a:lnTo>
                <a:lnTo>
                  <a:pt x="4323" y="8109"/>
                </a:lnTo>
                <a:lnTo>
                  <a:pt x="4372" y="7938"/>
                </a:lnTo>
                <a:lnTo>
                  <a:pt x="4470" y="7792"/>
                </a:lnTo>
                <a:lnTo>
                  <a:pt x="4567" y="7670"/>
                </a:lnTo>
                <a:lnTo>
                  <a:pt x="4714" y="7547"/>
                </a:lnTo>
                <a:lnTo>
                  <a:pt x="4860" y="7474"/>
                </a:lnTo>
                <a:lnTo>
                  <a:pt x="5031" y="7425"/>
                </a:lnTo>
                <a:lnTo>
                  <a:pt x="5202" y="7401"/>
                </a:lnTo>
                <a:lnTo>
                  <a:pt x="5373" y="7425"/>
                </a:lnTo>
                <a:lnTo>
                  <a:pt x="5520" y="7474"/>
                </a:lnTo>
                <a:lnTo>
                  <a:pt x="5691" y="7547"/>
                </a:lnTo>
                <a:lnTo>
                  <a:pt x="5813" y="7670"/>
                </a:lnTo>
                <a:lnTo>
                  <a:pt x="7181" y="9013"/>
                </a:lnTo>
                <a:lnTo>
                  <a:pt x="10673" y="5667"/>
                </a:lnTo>
                <a:lnTo>
                  <a:pt x="10820" y="5520"/>
                </a:lnTo>
                <a:lnTo>
                  <a:pt x="10991" y="5423"/>
                </a:lnTo>
                <a:lnTo>
                  <a:pt x="11161" y="5374"/>
                </a:lnTo>
                <a:lnTo>
                  <a:pt x="11357" y="5349"/>
                </a:lnTo>
                <a:close/>
                <a:moveTo>
                  <a:pt x="7718" y="1"/>
                </a:moveTo>
                <a:lnTo>
                  <a:pt x="7303" y="50"/>
                </a:lnTo>
                <a:lnTo>
                  <a:pt x="6887" y="98"/>
                </a:lnTo>
                <a:lnTo>
                  <a:pt x="6497" y="172"/>
                </a:lnTo>
                <a:lnTo>
                  <a:pt x="6106" y="245"/>
                </a:lnTo>
                <a:lnTo>
                  <a:pt x="5715" y="367"/>
                </a:lnTo>
                <a:lnTo>
                  <a:pt x="5349" y="489"/>
                </a:lnTo>
                <a:lnTo>
                  <a:pt x="4958" y="636"/>
                </a:lnTo>
                <a:lnTo>
                  <a:pt x="4616" y="807"/>
                </a:lnTo>
                <a:lnTo>
                  <a:pt x="4250" y="978"/>
                </a:lnTo>
                <a:lnTo>
                  <a:pt x="3908" y="1173"/>
                </a:lnTo>
                <a:lnTo>
                  <a:pt x="3590" y="1393"/>
                </a:lnTo>
                <a:lnTo>
                  <a:pt x="3273" y="1613"/>
                </a:lnTo>
                <a:lnTo>
                  <a:pt x="2955" y="1857"/>
                </a:lnTo>
                <a:lnTo>
                  <a:pt x="2662" y="2125"/>
                </a:lnTo>
                <a:lnTo>
                  <a:pt x="2394" y="2394"/>
                </a:lnTo>
                <a:lnTo>
                  <a:pt x="2125" y="2663"/>
                </a:lnTo>
                <a:lnTo>
                  <a:pt x="1856" y="2956"/>
                </a:lnTo>
                <a:lnTo>
                  <a:pt x="1612" y="3273"/>
                </a:lnTo>
                <a:lnTo>
                  <a:pt x="1392" y="3591"/>
                </a:lnTo>
                <a:lnTo>
                  <a:pt x="1172" y="3908"/>
                </a:lnTo>
                <a:lnTo>
                  <a:pt x="977" y="4250"/>
                </a:lnTo>
                <a:lnTo>
                  <a:pt x="806" y="4617"/>
                </a:lnTo>
                <a:lnTo>
                  <a:pt x="635" y="4959"/>
                </a:lnTo>
                <a:lnTo>
                  <a:pt x="489" y="5349"/>
                </a:lnTo>
                <a:lnTo>
                  <a:pt x="366" y="5716"/>
                </a:lnTo>
                <a:lnTo>
                  <a:pt x="244" y="6106"/>
                </a:lnTo>
                <a:lnTo>
                  <a:pt x="171" y="6497"/>
                </a:lnTo>
                <a:lnTo>
                  <a:pt x="98" y="6888"/>
                </a:lnTo>
                <a:lnTo>
                  <a:pt x="49" y="7303"/>
                </a:lnTo>
                <a:lnTo>
                  <a:pt x="0" y="7718"/>
                </a:lnTo>
                <a:lnTo>
                  <a:pt x="0" y="8134"/>
                </a:lnTo>
                <a:lnTo>
                  <a:pt x="0" y="8549"/>
                </a:lnTo>
                <a:lnTo>
                  <a:pt x="49" y="8964"/>
                </a:lnTo>
                <a:lnTo>
                  <a:pt x="98" y="9379"/>
                </a:lnTo>
                <a:lnTo>
                  <a:pt x="171" y="9770"/>
                </a:lnTo>
                <a:lnTo>
                  <a:pt x="244" y="10161"/>
                </a:lnTo>
                <a:lnTo>
                  <a:pt x="366" y="10551"/>
                </a:lnTo>
                <a:lnTo>
                  <a:pt x="489" y="10918"/>
                </a:lnTo>
                <a:lnTo>
                  <a:pt x="635" y="11309"/>
                </a:lnTo>
                <a:lnTo>
                  <a:pt x="806" y="11650"/>
                </a:lnTo>
                <a:lnTo>
                  <a:pt x="977" y="12017"/>
                </a:lnTo>
                <a:lnTo>
                  <a:pt x="1172" y="12359"/>
                </a:lnTo>
                <a:lnTo>
                  <a:pt x="1392" y="12676"/>
                </a:lnTo>
                <a:lnTo>
                  <a:pt x="1612" y="12994"/>
                </a:lnTo>
                <a:lnTo>
                  <a:pt x="1856" y="13311"/>
                </a:lnTo>
                <a:lnTo>
                  <a:pt x="2125" y="13604"/>
                </a:lnTo>
                <a:lnTo>
                  <a:pt x="2394" y="13873"/>
                </a:lnTo>
                <a:lnTo>
                  <a:pt x="2662" y="14142"/>
                </a:lnTo>
                <a:lnTo>
                  <a:pt x="2955" y="14410"/>
                </a:lnTo>
                <a:lnTo>
                  <a:pt x="3273" y="14655"/>
                </a:lnTo>
                <a:lnTo>
                  <a:pt x="3590" y="14874"/>
                </a:lnTo>
                <a:lnTo>
                  <a:pt x="3908" y="15094"/>
                </a:lnTo>
                <a:lnTo>
                  <a:pt x="4250" y="15290"/>
                </a:lnTo>
                <a:lnTo>
                  <a:pt x="4616" y="15460"/>
                </a:lnTo>
                <a:lnTo>
                  <a:pt x="4958" y="15631"/>
                </a:lnTo>
                <a:lnTo>
                  <a:pt x="5349" y="15778"/>
                </a:lnTo>
                <a:lnTo>
                  <a:pt x="5715" y="15900"/>
                </a:lnTo>
                <a:lnTo>
                  <a:pt x="6106" y="16022"/>
                </a:lnTo>
                <a:lnTo>
                  <a:pt x="6497" y="16095"/>
                </a:lnTo>
                <a:lnTo>
                  <a:pt x="6887" y="16169"/>
                </a:lnTo>
                <a:lnTo>
                  <a:pt x="7303" y="16218"/>
                </a:lnTo>
                <a:lnTo>
                  <a:pt x="7718" y="16266"/>
                </a:lnTo>
                <a:lnTo>
                  <a:pt x="8548" y="16266"/>
                </a:lnTo>
                <a:lnTo>
                  <a:pt x="8963" y="16218"/>
                </a:lnTo>
                <a:lnTo>
                  <a:pt x="9379" y="16169"/>
                </a:lnTo>
                <a:lnTo>
                  <a:pt x="9769" y="16095"/>
                </a:lnTo>
                <a:lnTo>
                  <a:pt x="10160" y="16022"/>
                </a:lnTo>
                <a:lnTo>
                  <a:pt x="10551" y="15900"/>
                </a:lnTo>
                <a:lnTo>
                  <a:pt x="10942" y="15778"/>
                </a:lnTo>
                <a:lnTo>
                  <a:pt x="11308" y="15631"/>
                </a:lnTo>
                <a:lnTo>
                  <a:pt x="11650" y="15460"/>
                </a:lnTo>
                <a:lnTo>
                  <a:pt x="12016" y="15290"/>
                </a:lnTo>
                <a:lnTo>
                  <a:pt x="12358" y="15094"/>
                </a:lnTo>
                <a:lnTo>
                  <a:pt x="12676" y="14874"/>
                </a:lnTo>
                <a:lnTo>
                  <a:pt x="12993" y="14655"/>
                </a:lnTo>
                <a:lnTo>
                  <a:pt x="13311" y="14410"/>
                </a:lnTo>
                <a:lnTo>
                  <a:pt x="13604" y="14142"/>
                </a:lnTo>
                <a:lnTo>
                  <a:pt x="13872" y="13873"/>
                </a:lnTo>
                <a:lnTo>
                  <a:pt x="14166" y="13604"/>
                </a:lnTo>
                <a:lnTo>
                  <a:pt x="14410" y="13311"/>
                </a:lnTo>
                <a:lnTo>
                  <a:pt x="14654" y="12994"/>
                </a:lnTo>
                <a:lnTo>
                  <a:pt x="14874" y="12676"/>
                </a:lnTo>
                <a:lnTo>
                  <a:pt x="15094" y="12359"/>
                </a:lnTo>
                <a:lnTo>
                  <a:pt x="15289" y="12017"/>
                </a:lnTo>
                <a:lnTo>
                  <a:pt x="15460" y="11650"/>
                </a:lnTo>
                <a:lnTo>
                  <a:pt x="15631" y="11309"/>
                </a:lnTo>
                <a:lnTo>
                  <a:pt x="15777" y="10918"/>
                </a:lnTo>
                <a:lnTo>
                  <a:pt x="15900" y="10551"/>
                </a:lnTo>
                <a:lnTo>
                  <a:pt x="16022" y="10161"/>
                </a:lnTo>
                <a:lnTo>
                  <a:pt x="16095" y="9770"/>
                </a:lnTo>
                <a:lnTo>
                  <a:pt x="16168" y="9379"/>
                </a:lnTo>
                <a:lnTo>
                  <a:pt x="16217" y="8964"/>
                </a:lnTo>
                <a:lnTo>
                  <a:pt x="16266" y="8549"/>
                </a:lnTo>
                <a:lnTo>
                  <a:pt x="16266" y="8134"/>
                </a:lnTo>
                <a:lnTo>
                  <a:pt x="16266" y="7718"/>
                </a:lnTo>
                <a:lnTo>
                  <a:pt x="16217" y="7303"/>
                </a:lnTo>
                <a:lnTo>
                  <a:pt x="16168" y="6888"/>
                </a:lnTo>
                <a:lnTo>
                  <a:pt x="16095" y="6497"/>
                </a:lnTo>
                <a:lnTo>
                  <a:pt x="16022" y="6106"/>
                </a:lnTo>
                <a:lnTo>
                  <a:pt x="15900" y="5716"/>
                </a:lnTo>
                <a:lnTo>
                  <a:pt x="15777" y="5349"/>
                </a:lnTo>
                <a:lnTo>
                  <a:pt x="15631" y="4959"/>
                </a:lnTo>
                <a:lnTo>
                  <a:pt x="15460" y="4617"/>
                </a:lnTo>
                <a:lnTo>
                  <a:pt x="15289" y="4250"/>
                </a:lnTo>
                <a:lnTo>
                  <a:pt x="15094" y="3908"/>
                </a:lnTo>
                <a:lnTo>
                  <a:pt x="14874" y="3591"/>
                </a:lnTo>
                <a:lnTo>
                  <a:pt x="14654" y="3273"/>
                </a:lnTo>
                <a:lnTo>
                  <a:pt x="14410" y="2956"/>
                </a:lnTo>
                <a:lnTo>
                  <a:pt x="14166" y="2663"/>
                </a:lnTo>
                <a:lnTo>
                  <a:pt x="13872" y="2394"/>
                </a:lnTo>
                <a:lnTo>
                  <a:pt x="13604" y="2125"/>
                </a:lnTo>
                <a:lnTo>
                  <a:pt x="13311" y="1857"/>
                </a:lnTo>
                <a:lnTo>
                  <a:pt x="12993" y="1613"/>
                </a:lnTo>
                <a:lnTo>
                  <a:pt x="12676" y="1393"/>
                </a:lnTo>
                <a:lnTo>
                  <a:pt x="12358" y="1173"/>
                </a:lnTo>
                <a:lnTo>
                  <a:pt x="12016" y="978"/>
                </a:lnTo>
                <a:lnTo>
                  <a:pt x="11650" y="807"/>
                </a:lnTo>
                <a:lnTo>
                  <a:pt x="11308" y="636"/>
                </a:lnTo>
                <a:lnTo>
                  <a:pt x="10942" y="489"/>
                </a:lnTo>
                <a:lnTo>
                  <a:pt x="10551" y="367"/>
                </a:lnTo>
                <a:lnTo>
                  <a:pt x="10160" y="245"/>
                </a:lnTo>
                <a:lnTo>
                  <a:pt x="9769" y="172"/>
                </a:lnTo>
                <a:lnTo>
                  <a:pt x="9379" y="98"/>
                </a:lnTo>
                <a:lnTo>
                  <a:pt x="8963" y="50"/>
                </a:lnTo>
                <a:lnTo>
                  <a:pt x="854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9"/>
          <p:cNvSpPr/>
          <p:nvPr/>
        </p:nvSpPr>
        <p:spPr>
          <a:xfrm>
            <a:off x="2691358" y="3337181"/>
            <a:ext cx="294984" cy="257789"/>
          </a:xfrm>
          <a:custGeom>
            <a:avLst/>
            <a:gdLst/>
            <a:ahLst/>
            <a:cxnLst/>
            <a:rect l="l" t="t" r="r" b="b"/>
            <a:pathLst>
              <a:path w="16266" h="14215" extrusionOk="0">
                <a:moveTo>
                  <a:pt x="8597" y="4397"/>
                </a:moveTo>
                <a:lnTo>
                  <a:pt x="8719" y="4421"/>
                </a:lnTo>
                <a:lnTo>
                  <a:pt x="8866" y="4445"/>
                </a:lnTo>
                <a:lnTo>
                  <a:pt x="8988" y="4519"/>
                </a:lnTo>
                <a:lnTo>
                  <a:pt x="9085" y="4616"/>
                </a:lnTo>
                <a:lnTo>
                  <a:pt x="9159" y="4714"/>
                </a:lnTo>
                <a:lnTo>
                  <a:pt x="9208" y="4836"/>
                </a:lnTo>
                <a:lnTo>
                  <a:pt x="9232" y="4958"/>
                </a:lnTo>
                <a:lnTo>
                  <a:pt x="9256" y="5105"/>
                </a:lnTo>
                <a:lnTo>
                  <a:pt x="8963" y="8939"/>
                </a:lnTo>
                <a:lnTo>
                  <a:pt x="8939" y="9086"/>
                </a:lnTo>
                <a:lnTo>
                  <a:pt x="8890" y="9232"/>
                </a:lnTo>
                <a:lnTo>
                  <a:pt x="8817" y="9330"/>
                </a:lnTo>
                <a:lnTo>
                  <a:pt x="8719" y="9452"/>
                </a:lnTo>
                <a:lnTo>
                  <a:pt x="8597" y="9525"/>
                </a:lnTo>
                <a:lnTo>
                  <a:pt x="8475" y="9599"/>
                </a:lnTo>
                <a:lnTo>
                  <a:pt x="8353" y="9648"/>
                </a:lnTo>
                <a:lnTo>
                  <a:pt x="7913" y="9648"/>
                </a:lnTo>
                <a:lnTo>
                  <a:pt x="7791" y="9599"/>
                </a:lnTo>
                <a:lnTo>
                  <a:pt x="7669" y="9525"/>
                </a:lnTo>
                <a:lnTo>
                  <a:pt x="7547" y="9452"/>
                </a:lnTo>
                <a:lnTo>
                  <a:pt x="7449" y="9330"/>
                </a:lnTo>
                <a:lnTo>
                  <a:pt x="7376" y="9232"/>
                </a:lnTo>
                <a:lnTo>
                  <a:pt x="7327" y="9086"/>
                </a:lnTo>
                <a:lnTo>
                  <a:pt x="7303" y="8939"/>
                </a:lnTo>
                <a:lnTo>
                  <a:pt x="7010" y="5105"/>
                </a:lnTo>
                <a:lnTo>
                  <a:pt x="7034" y="4958"/>
                </a:lnTo>
                <a:lnTo>
                  <a:pt x="7058" y="4836"/>
                </a:lnTo>
                <a:lnTo>
                  <a:pt x="7107" y="4714"/>
                </a:lnTo>
                <a:lnTo>
                  <a:pt x="7180" y="4616"/>
                </a:lnTo>
                <a:lnTo>
                  <a:pt x="7278" y="4519"/>
                </a:lnTo>
                <a:lnTo>
                  <a:pt x="7400" y="4445"/>
                </a:lnTo>
                <a:lnTo>
                  <a:pt x="7547" y="4421"/>
                </a:lnTo>
                <a:lnTo>
                  <a:pt x="7669" y="4397"/>
                </a:lnTo>
                <a:close/>
                <a:moveTo>
                  <a:pt x="8133" y="10429"/>
                </a:moveTo>
                <a:lnTo>
                  <a:pt x="8328" y="10454"/>
                </a:lnTo>
                <a:lnTo>
                  <a:pt x="8499" y="10502"/>
                </a:lnTo>
                <a:lnTo>
                  <a:pt x="8670" y="10600"/>
                </a:lnTo>
                <a:lnTo>
                  <a:pt x="8817" y="10722"/>
                </a:lnTo>
                <a:lnTo>
                  <a:pt x="8939" y="10869"/>
                </a:lnTo>
                <a:lnTo>
                  <a:pt x="9037" y="11040"/>
                </a:lnTo>
                <a:lnTo>
                  <a:pt x="9085" y="11211"/>
                </a:lnTo>
                <a:lnTo>
                  <a:pt x="9110" y="11406"/>
                </a:lnTo>
                <a:lnTo>
                  <a:pt x="9085" y="11601"/>
                </a:lnTo>
                <a:lnTo>
                  <a:pt x="9037" y="11797"/>
                </a:lnTo>
                <a:lnTo>
                  <a:pt x="8939" y="11943"/>
                </a:lnTo>
                <a:lnTo>
                  <a:pt x="8817" y="12090"/>
                </a:lnTo>
                <a:lnTo>
                  <a:pt x="8670" y="12212"/>
                </a:lnTo>
                <a:lnTo>
                  <a:pt x="8499" y="12310"/>
                </a:lnTo>
                <a:lnTo>
                  <a:pt x="8328" y="12359"/>
                </a:lnTo>
                <a:lnTo>
                  <a:pt x="8133" y="12383"/>
                </a:lnTo>
                <a:lnTo>
                  <a:pt x="7938" y="12359"/>
                </a:lnTo>
                <a:lnTo>
                  <a:pt x="7742" y="12310"/>
                </a:lnTo>
                <a:lnTo>
                  <a:pt x="7596" y="12212"/>
                </a:lnTo>
                <a:lnTo>
                  <a:pt x="7449" y="12090"/>
                </a:lnTo>
                <a:lnTo>
                  <a:pt x="7327" y="11943"/>
                </a:lnTo>
                <a:lnTo>
                  <a:pt x="7229" y="11797"/>
                </a:lnTo>
                <a:lnTo>
                  <a:pt x="7180" y="11601"/>
                </a:lnTo>
                <a:lnTo>
                  <a:pt x="7156" y="11406"/>
                </a:lnTo>
                <a:lnTo>
                  <a:pt x="7180" y="11211"/>
                </a:lnTo>
                <a:lnTo>
                  <a:pt x="7229" y="11040"/>
                </a:lnTo>
                <a:lnTo>
                  <a:pt x="7327" y="10869"/>
                </a:lnTo>
                <a:lnTo>
                  <a:pt x="7449" y="10722"/>
                </a:lnTo>
                <a:lnTo>
                  <a:pt x="7596" y="10600"/>
                </a:lnTo>
                <a:lnTo>
                  <a:pt x="7742" y="10502"/>
                </a:lnTo>
                <a:lnTo>
                  <a:pt x="7938" y="10454"/>
                </a:lnTo>
                <a:lnTo>
                  <a:pt x="8133" y="10429"/>
                </a:lnTo>
                <a:close/>
                <a:moveTo>
                  <a:pt x="7986" y="0"/>
                </a:moveTo>
                <a:lnTo>
                  <a:pt x="7864" y="25"/>
                </a:lnTo>
                <a:lnTo>
                  <a:pt x="7742" y="74"/>
                </a:lnTo>
                <a:lnTo>
                  <a:pt x="7620" y="123"/>
                </a:lnTo>
                <a:lnTo>
                  <a:pt x="7522" y="196"/>
                </a:lnTo>
                <a:lnTo>
                  <a:pt x="7425" y="294"/>
                </a:lnTo>
                <a:lnTo>
                  <a:pt x="7327" y="391"/>
                </a:lnTo>
                <a:lnTo>
                  <a:pt x="7254" y="489"/>
                </a:lnTo>
                <a:lnTo>
                  <a:pt x="147" y="12700"/>
                </a:lnTo>
                <a:lnTo>
                  <a:pt x="73" y="12823"/>
                </a:lnTo>
                <a:lnTo>
                  <a:pt x="25" y="12945"/>
                </a:lnTo>
                <a:lnTo>
                  <a:pt x="0" y="13067"/>
                </a:lnTo>
                <a:lnTo>
                  <a:pt x="0" y="13213"/>
                </a:lnTo>
                <a:lnTo>
                  <a:pt x="0" y="13335"/>
                </a:lnTo>
                <a:lnTo>
                  <a:pt x="25" y="13458"/>
                </a:lnTo>
                <a:lnTo>
                  <a:pt x="73" y="13604"/>
                </a:lnTo>
                <a:lnTo>
                  <a:pt x="147" y="13726"/>
                </a:lnTo>
                <a:lnTo>
                  <a:pt x="220" y="13824"/>
                </a:lnTo>
                <a:lnTo>
                  <a:pt x="293" y="13922"/>
                </a:lnTo>
                <a:lnTo>
                  <a:pt x="391" y="14019"/>
                </a:lnTo>
                <a:lnTo>
                  <a:pt x="513" y="14093"/>
                </a:lnTo>
                <a:lnTo>
                  <a:pt x="635" y="14141"/>
                </a:lnTo>
                <a:lnTo>
                  <a:pt x="757" y="14190"/>
                </a:lnTo>
                <a:lnTo>
                  <a:pt x="879" y="14215"/>
                </a:lnTo>
                <a:lnTo>
                  <a:pt x="15387" y="14215"/>
                </a:lnTo>
                <a:lnTo>
                  <a:pt x="15509" y="14190"/>
                </a:lnTo>
                <a:lnTo>
                  <a:pt x="15631" y="14141"/>
                </a:lnTo>
                <a:lnTo>
                  <a:pt x="15753" y="14093"/>
                </a:lnTo>
                <a:lnTo>
                  <a:pt x="15875" y="14019"/>
                </a:lnTo>
                <a:lnTo>
                  <a:pt x="15973" y="13922"/>
                </a:lnTo>
                <a:lnTo>
                  <a:pt x="16046" y="13824"/>
                </a:lnTo>
                <a:lnTo>
                  <a:pt x="16119" y="13726"/>
                </a:lnTo>
                <a:lnTo>
                  <a:pt x="16193" y="13604"/>
                </a:lnTo>
                <a:lnTo>
                  <a:pt x="16241" y="13458"/>
                </a:lnTo>
                <a:lnTo>
                  <a:pt x="16266" y="13335"/>
                </a:lnTo>
                <a:lnTo>
                  <a:pt x="16266" y="13213"/>
                </a:lnTo>
                <a:lnTo>
                  <a:pt x="16266" y="13067"/>
                </a:lnTo>
                <a:lnTo>
                  <a:pt x="16241" y="12945"/>
                </a:lnTo>
                <a:lnTo>
                  <a:pt x="16193" y="12823"/>
                </a:lnTo>
                <a:lnTo>
                  <a:pt x="16119" y="12700"/>
                </a:lnTo>
                <a:lnTo>
                  <a:pt x="9012" y="489"/>
                </a:lnTo>
                <a:lnTo>
                  <a:pt x="8939" y="391"/>
                </a:lnTo>
                <a:lnTo>
                  <a:pt x="8841" y="294"/>
                </a:lnTo>
                <a:lnTo>
                  <a:pt x="8744" y="196"/>
                </a:lnTo>
                <a:lnTo>
                  <a:pt x="8646" y="123"/>
                </a:lnTo>
                <a:lnTo>
                  <a:pt x="8524" y="74"/>
                </a:lnTo>
                <a:lnTo>
                  <a:pt x="8402" y="25"/>
                </a:lnTo>
                <a:lnTo>
                  <a:pt x="8255"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9"/>
          <p:cNvSpPr/>
          <p:nvPr/>
        </p:nvSpPr>
        <p:spPr>
          <a:xfrm>
            <a:off x="3668066" y="3317248"/>
            <a:ext cx="297668" cy="297650"/>
          </a:xfrm>
          <a:custGeom>
            <a:avLst/>
            <a:gdLst/>
            <a:ahLst/>
            <a:cxnLst/>
            <a:rect l="l" t="t" r="r" b="b"/>
            <a:pathLst>
              <a:path w="16414" h="16413" extrusionOk="0">
                <a:moveTo>
                  <a:pt x="10088" y="5080"/>
                </a:moveTo>
                <a:lnTo>
                  <a:pt x="10234" y="5105"/>
                </a:lnTo>
                <a:lnTo>
                  <a:pt x="10307" y="5129"/>
                </a:lnTo>
                <a:lnTo>
                  <a:pt x="10356" y="5178"/>
                </a:lnTo>
                <a:lnTo>
                  <a:pt x="11235" y="6057"/>
                </a:lnTo>
                <a:lnTo>
                  <a:pt x="11284" y="6106"/>
                </a:lnTo>
                <a:lnTo>
                  <a:pt x="11309" y="6179"/>
                </a:lnTo>
                <a:lnTo>
                  <a:pt x="11333" y="6326"/>
                </a:lnTo>
                <a:lnTo>
                  <a:pt x="11309" y="6473"/>
                </a:lnTo>
                <a:lnTo>
                  <a:pt x="11284" y="6546"/>
                </a:lnTo>
                <a:lnTo>
                  <a:pt x="11235" y="6595"/>
                </a:lnTo>
                <a:lnTo>
                  <a:pt x="9892" y="7938"/>
                </a:lnTo>
                <a:lnTo>
                  <a:pt x="9843" y="7987"/>
                </a:lnTo>
                <a:lnTo>
                  <a:pt x="9819" y="8060"/>
                </a:lnTo>
                <a:lnTo>
                  <a:pt x="9795" y="8207"/>
                </a:lnTo>
                <a:lnTo>
                  <a:pt x="9819" y="8353"/>
                </a:lnTo>
                <a:lnTo>
                  <a:pt x="9843" y="8426"/>
                </a:lnTo>
                <a:lnTo>
                  <a:pt x="9892" y="8475"/>
                </a:lnTo>
                <a:lnTo>
                  <a:pt x="11235" y="9818"/>
                </a:lnTo>
                <a:lnTo>
                  <a:pt x="11284" y="9867"/>
                </a:lnTo>
                <a:lnTo>
                  <a:pt x="11309" y="9941"/>
                </a:lnTo>
                <a:lnTo>
                  <a:pt x="11333" y="10087"/>
                </a:lnTo>
                <a:lnTo>
                  <a:pt x="11309" y="10234"/>
                </a:lnTo>
                <a:lnTo>
                  <a:pt x="11284" y="10307"/>
                </a:lnTo>
                <a:lnTo>
                  <a:pt x="11235" y="10356"/>
                </a:lnTo>
                <a:lnTo>
                  <a:pt x="10356" y="11235"/>
                </a:lnTo>
                <a:lnTo>
                  <a:pt x="10307" y="11284"/>
                </a:lnTo>
                <a:lnTo>
                  <a:pt x="10234" y="11308"/>
                </a:lnTo>
                <a:lnTo>
                  <a:pt x="10088" y="11333"/>
                </a:lnTo>
                <a:lnTo>
                  <a:pt x="9941" y="11308"/>
                </a:lnTo>
                <a:lnTo>
                  <a:pt x="9868" y="11284"/>
                </a:lnTo>
                <a:lnTo>
                  <a:pt x="9819" y="11235"/>
                </a:lnTo>
                <a:lnTo>
                  <a:pt x="8476" y="9892"/>
                </a:lnTo>
                <a:lnTo>
                  <a:pt x="8427" y="9843"/>
                </a:lnTo>
                <a:lnTo>
                  <a:pt x="8354" y="9818"/>
                </a:lnTo>
                <a:lnTo>
                  <a:pt x="8207" y="9794"/>
                </a:lnTo>
                <a:lnTo>
                  <a:pt x="8061" y="9818"/>
                </a:lnTo>
                <a:lnTo>
                  <a:pt x="7987" y="9843"/>
                </a:lnTo>
                <a:lnTo>
                  <a:pt x="7938" y="9892"/>
                </a:lnTo>
                <a:lnTo>
                  <a:pt x="6595" y="11235"/>
                </a:lnTo>
                <a:lnTo>
                  <a:pt x="6546" y="11284"/>
                </a:lnTo>
                <a:lnTo>
                  <a:pt x="6473" y="11308"/>
                </a:lnTo>
                <a:lnTo>
                  <a:pt x="6326" y="11333"/>
                </a:lnTo>
                <a:lnTo>
                  <a:pt x="6180" y="11308"/>
                </a:lnTo>
                <a:lnTo>
                  <a:pt x="6107" y="11284"/>
                </a:lnTo>
                <a:lnTo>
                  <a:pt x="6058" y="11235"/>
                </a:lnTo>
                <a:lnTo>
                  <a:pt x="5179" y="10356"/>
                </a:lnTo>
                <a:lnTo>
                  <a:pt x="5130" y="10307"/>
                </a:lnTo>
                <a:lnTo>
                  <a:pt x="5105" y="10234"/>
                </a:lnTo>
                <a:lnTo>
                  <a:pt x="5081" y="10087"/>
                </a:lnTo>
                <a:lnTo>
                  <a:pt x="5105" y="9941"/>
                </a:lnTo>
                <a:lnTo>
                  <a:pt x="5130" y="9867"/>
                </a:lnTo>
                <a:lnTo>
                  <a:pt x="5179" y="9818"/>
                </a:lnTo>
                <a:lnTo>
                  <a:pt x="6522" y="8475"/>
                </a:lnTo>
                <a:lnTo>
                  <a:pt x="6571" y="8426"/>
                </a:lnTo>
                <a:lnTo>
                  <a:pt x="6595" y="8353"/>
                </a:lnTo>
                <a:lnTo>
                  <a:pt x="6620" y="8207"/>
                </a:lnTo>
                <a:lnTo>
                  <a:pt x="6595" y="8060"/>
                </a:lnTo>
                <a:lnTo>
                  <a:pt x="6571" y="7987"/>
                </a:lnTo>
                <a:lnTo>
                  <a:pt x="6522" y="7938"/>
                </a:lnTo>
                <a:lnTo>
                  <a:pt x="5179" y="6595"/>
                </a:lnTo>
                <a:lnTo>
                  <a:pt x="5130" y="6546"/>
                </a:lnTo>
                <a:lnTo>
                  <a:pt x="5105" y="6473"/>
                </a:lnTo>
                <a:lnTo>
                  <a:pt x="5081" y="6326"/>
                </a:lnTo>
                <a:lnTo>
                  <a:pt x="5105" y="6179"/>
                </a:lnTo>
                <a:lnTo>
                  <a:pt x="5130" y="6106"/>
                </a:lnTo>
                <a:lnTo>
                  <a:pt x="5179" y="6057"/>
                </a:lnTo>
                <a:lnTo>
                  <a:pt x="6058" y="5178"/>
                </a:lnTo>
                <a:lnTo>
                  <a:pt x="6107" y="5129"/>
                </a:lnTo>
                <a:lnTo>
                  <a:pt x="6180" y="5105"/>
                </a:lnTo>
                <a:lnTo>
                  <a:pt x="6326" y="5080"/>
                </a:lnTo>
                <a:lnTo>
                  <a:pt x="6473" y="5105"/>
                </a:lnTo>
                <a:lnTo>
                  <a:pt x="6546" y="5129"/>
                </a:lnTo>
                <a:lnTo>
                  <a:pt x="6595" y="5178"/>
                </a:lnTo>
                <a:lnTo>
                  <a:pt x="7938" y="6521"/>
                </a:lnTo>
                <a:lnTo>
                  <a:pt x="7987" y="6570"/>
                </a:lnTo>
                <a:lnTo>
                  <a:pt x="8061" y="6595"/>
                </a:lnTo>
                <a:lnTo>
                  <a:pt x="8207" y="6619"/>
                </a:lnTo>
                <a:lnTo>
                  <a:pt x="8354" y="6595"/>
                </a:lnTo>
                <a:lnTo>
                  <a:pt x="8427" y="6570"/>
                </a:lnTo>
                <a:lnTo>
                  <a:pt x="8476" y="6521"/>
                </a:lnTo>
                <a:lnTo>
                  <a:pt x="9819" y="5178"/>
                </a:lnTo>
                <a:lnTo>
                  <a:pt x="9868" y="5129"/>
                </a:lnTo>
                <a:lnTo>
                  <a:pt x="9941" y="5105"/>
                </a:lnTo>
                <a:lnTo>
                  <a:pt x="10088" y="5080"/>
                </a:lnTo>
                <a:close/>
                <a:moveTo>
                  <a:pt x="5130" y="0"/>
                </a:moveTo>
                <a:lnTo>
                  <a:pt x="4934" y="25"/>
                </a:lnTo>
                <a:lnTo>
                  <a:pt x="4739" y="74"/>
                </a:lnTo>
                <a:lnTo>
                  <a:pt x="4568" y="171"/>
                </a:lnTo>
                <a:lnTo>
                  <a:pt x="4397" y="293"/>
                </a:lnTo>
                <a:lnTo>
                  <a:pt x="294" y="4397"/>
                </a:lnTo>
                <a:lnTo>
                  <a:pt x="172" y="4568"/>
                </a:lnTo>
                <a:lnTo>
                  <a:pt x="74" y="4738"/>
                </a:lnTo>
                <a:lnTo>
                  <a:pt x="25" y="4934"/>
                </a:lnTo>
                <a:lnTo>
                  <a:pt x="1" y="5129"/>
                </a:lnTo>
                <a:lnTo>
                  <a:pt x="1" y="11284"/>
                </a:lnTo>
                <a:lnTo>
                  <a:pt x="25" y="11479"/>
                </a:lnTo>
                <a:lnTo>
                  <a:pt x="74" y="11675"/>
                </a:lnTo>
                <a:lnTo>
                  <a:pt x="172" y="11846"/>
                </a:lnTo>
                <a:lnTo>
                  <a:pt x="294" y="12017"/>
                </a:lnTo>
                <a:lnTo>
                  <a:pt x="4397" y="16120"/>
                </a:lnTo>
                <a:lnTo>
                  <a:pt x="4568" y="16242"/>
                </a:lnTo>
                <a:lnTo>
                  <a:pt x="4739" y="16339"/>
                </a:lnTo>
                <a:lnTo>
                  <a:pt x="4934" y="16388"/>
                </a:lnTo>
                <a:lnTo>
                  <a:pt x="5130" y="16413"/>
                </a:lnTo>
                <a:lnTo>
                  <a:pt x="11284" y="16413"/>
                </a:lnTo>
                <a:lnTo>
                  <a:pt x="11480" y="16388"/>
                </a:lnTo>
                <a:lnTo>
                  <a:pt x="11675" y="16339"/>
                </a:lnTo>
                <a:lnTo>
                  <a:pt x="11846" y="16242"/>
                </a:lnTo>
                <a:lnTo>
                  <a:pt x="12017" y="16120"/>
                </a:lnTo>
                <a:lnTo>
                  <a:pt x="16120" y="12017"/>
                </a:lnTo>
                <a:lnTo>
                  <a:pt x="16242" y="11846"/>
                </a:lnTo>
                <a:lnTo>
                  <a:pt x="16340" y="11675"/>
                </a:lnTo>
                <a:lnTo>
                  <a:pt x="16389" y="11479"/>
                </a:lnTo>
                <a:lnTo>
                  <a:pt x="16413" y="11284"/>
                </a:lnTo>
                <a:lnTo>
                  <a:pt x="16413" y="5129"/>
                </a:lnTo>
                <a:lnTo>
                  <a:pt x="16389" y="4934"/>
                </a:lnTo>
                <a:lnTo>
                  <a:pt x="16340" y="4738"/>
                </a:lnTo>
                <a:lnTo>
                  <a:pt x="16242" y="4568"/>
                </a:lnTo>
                <a:lnTo>
                  <a:pt x="16120" y="4397"/>
                </a:lnTo>
                <a:lnTo>
                  <a:pt x="12017" y="293"/>
                </a:lnTo>
                <a:lnTo>
                  <a:pt x="11846" y="171"/>
                </a:lnTo>
                <a:lnTo>
                  <a:pt x="11675" y="74"/>
                </a:lnTo>
                <a:lnTo>
                  <a:pt x="11480" y="25"/>
                </a:lnTo>
                <a:lnTo>
                  <a:pt x="1128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 name="Google Shape;1086;p39"/>
          <p:cNvGrpSpPr/>
          <p:nvPr/>
        </p:nvGrpSpPr>
        <p:grpSpPr>
          <a:xfrm>
            <a:off x="4135000" y="3321356"/>
            <a:ext cx="341047" cy="288800"/>
            <a:chOff x="5275975" y="4344850"/>
            <a:chExt cx="470150" cy="398125"/>
          </a:xfrm>
        </p:grpSpPr>
        <p:sp>
          <p:nvSpPr>
            <p:cNvPr id="1087" name="Google Shape;1087;p39"/>
            <p:cNvSpPr/>
            <p:nvPr/>
          </p:nvSpPr>
          <p:spPr>
            <a:xfrm>
              <a:off x="5661250" y="4690450"/>
              <a:ext cx="65950" cy="52525"/>
            </a:xfrm>
            <a:custGeom>
              <a:avLst/>
              <a:gdLst/>
              <a:ahLst/>
              <a:cxnLst/>
              <a:rect l="l" t="t" r="r" b="b"/>
              <a:pathLst>
                <a:path w="2638" h="2101" extrusionOk="0">
                  <a:moveTo>
                    <a:pt x="0" y="0"/>
                  </a:moveTo>
                  <a:lnTo>
                    <a:pt x="0" y="782"/>
                  </a:lnTo>
                  <a:lnTo>
                    <a:pt x="25" y="1050"/>
                  </a:lnTo>
                  <a:lnTo>
                    <a:pt x="122" y="1295"/>
                  </a:lnTo>
                  <a:lnTo>
                    <a:pt x="244" y="1514"/>
                  </a:lnTo>
                  <a:lnTo>
                    <a:pt x="391" y="1710"/>
                  </a:lnTo>
                  <a:lnTo>
                    <a:pt x="586" y="1856"/>
                  </a:lnTo>
                  <a:lnTo>
                    <a:pt x="806" y="1978"/>
                  </a:lnTo>
                  <a:lnTo>
                    <a:pt x="1050" y="2076"/>
                  </a:lnTo>
                  <a:lnTo>
                    <a:pt x="1319" y="2100"/>
                  </a:lnTo>
                  <a:lnTo>
                    <a:pt x="1588" y="2076"/>
                  </a:lnTo>
                  <a:lnTo>
                    <a:pt x="1832" y="1978"/>
                  </a:lnTo>
                  <a:lnTo>
                    <a:pt x="2052" y="1856"/>
                  </a:lnTo>
                  <a:lnTo>
                    <a:pt x="2247" y="1710"/>
                  </a:lnTo>
                  <a:lnTo>
                    <a:pt x="2418" y="1514"/>
                  </a:lnTo>
                  <a:lnTo>
                    <a:pt x="2540" y="1295"/>
                  </a:lnTo>
                  <a:lnTo>
                    <a:pt x="2613" y="1050"/>
                  </a:lnTo>
                  <a:lnTo>
                    <a:pt x="2638" y="782"/>
                  </a:lnTo>
                  <a:lnTo>
                    <a:pt x="2638"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9"/>
            <p:cNvSpPr/>
            <p:nvPr/>
          </p:nvSpPr>
          <p:spPr>
            <a:xfrm>
              <a:off x="5294900" y="4690450"/>
              <a:ext cx="65950" cy="52525"/>
            </a:xfrm>
            <a:custGeom>
              <a:avLst/>
              <a:gdLst/>
              <a:ahLst/>
              <a:cxnLst/>
              <a:rect l="l" t="t" r="r" b="b"/>
              <a:pathLst>
                <a:path w="2638" h="2101" extrusionOk="0">
                  <a:moveTo>
                    <a:pt x="0" y="0"/>
                  </a:moveTo>
                  <a:lnTo>
                    <a:pt x="0" y="782"/>
                  </a:lnTo>
                  <a:lnTo>
                    <a:pt x="25" y="1050"/>
                  </a:lnTo>
                  <a:lnTo>
                    <a:pt x="98" y="1295"/>
                  </a:lnTo>
                  <a:lnTo>
                    <a:pt x="220" y="1514"/>
                  </a:lnTo>
                  <a:lnTo>
                    <a:pt x="391" y="1710"/>
                  </a:lnTo>
                  <a:lnTo>
                    <a:pt x="586" y="1856"/>
                  </a:lnTo>
                  <a:lnTo>
                    <a:pt x="806" y="1978"/>
                  </a:lnTo>
                  <a:lnTo>
                    <a:pt x="1050" y="2076"/>
                  </a:lnTo>
                  <a:lnTo>
                    <a:pt x="1319" y="2100"/>
                  </a:lnTo>
                  <a:lnTo>
                    <a:pt x="1588" y="2076"/>
                  </a:lnTo>
                  <a:lnTo>
                    <a:pt x="1832" y="1978"/>
                  </a:lnTo>
                  <a:lnTo>
                    <a:pt x="2052" y="1856"/>
                  </a:lnTo>
                  <a:lnTo>
                    <a:pt x="2247" y="1710"/>
                  </a:lnTo>
                  <a:lnTo>
                    <a:pt x="2394" y="1514"/>
                  </a:lnTo>
                  <a:lnTo>
                    <a:pt x="2516" y="1295"/>
                  </a:lnTo>
                  <a:lnTo>
                    <a:pt x="2614" y="1050"/>
                  </a:lnTo>
                  <a:lnTo>
                    <a:pt x="2638" y="782"/>
                  </a:lnTo>
                  <a:lnTo>
                    <a:pt x="2638"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9"/>
            <p:cNvSpPr/>
            <p:nvPr/>
          </p:nvSpPr>
          <p:spPr>
            <a:xfrm>
              <a:off x="5275975" y="4344850"/>
              <a:ext cx="470150" cy="334025"/>
            </a:xfrm>
            <a:custGeom>
              <a:avLst/>
              <a:gdLst/>
              <a:ahLst/>
              <a:cxnLst/>
              <a:rect l="l" t="t" r="r" b="b"/>
              <a:pathLst>
                <a:path w="18806" h="13361" extrusionOk="0">
                  <a:moveTo>
                    <a:pt x="10062" y="1344"/>
                  </a:moveTo>
                  <a:lnTo>
                    <a:pt x="10673" y="1368"/>
                  </a:lnTo>
                  <a:lnTo>
                    <a:pt x="11699" y="1442"/>
                  </a:lnTo>
                  <a:lnTo>
                    <a:pt x="12529" y="1564"/>
                  </a:lnTo>
                  <a:lnTo>
                    <a:pt x="13164" y="1686"/>
                  </a:lnTo>
                  <a:lnTo>
                    <a:pt x="13628" y="1808"/>
                  </a:lnTo>
                  <a:lnTo>
                    <a:pt x="13946" y="1906"/>
                  </a:lnTo>
                  <a:lnTo>
                    <a:pt x="14166" y="2003"/>
                  </a:lnTo>
                  <a:lnTo>
                    <a:pt x="14214" y="2052"/>
                  </a:lnTo>
                  <a:lnTo>
                    <a:pt x="14288" y="2174"/>
                  </a:lnTo>
                  <a:lnTo>
                    <a:pt x="14459" y="2638"/>
                  </a:lnTo>
                  <a:lnTo>
                    <a:pt x="14678" y="3273"/>
                  </a:lnTo>
                  <a:lnTo>
                    <a:pt x="14898" y="4006"/>
                  </a:lnTo>
                  <a:lnTo>
                    <a:pt x="15313" y="5374"/>
                  </a:lnTo>
                  <a:lnTo>
                    <a:pt x="15484" y="5984"/>
                  </a:lnTo>
                  <a:lnTo>
                    <a:pt x="15460" y="6033"/>
                  </a:lnTo>
                  <a:lnTo>
                    <a:pt x="15411" y="6106"/>
                  </a:lnTo>
                  <a:lnTo>
                    <a:pt x="15313" y="6180"/>
                  </a:lnTo>
                  <a:lnTo>
                    <a:pt x="15167" y="6277"/>
                  </a:lnTo>
                  <a:lnTo>
                    <a:pt x="14972" y="6399"/>
                  </a:lnTo>
                  <a:lnTo>
                    <a:pt x="14727" y="6522"/>
                  </a:lnTo>
                  <a:lnTo>
                    <a:pt x="14410" y="6619"/>
                  </a:lnTo>
                  <a:lnTo>
                    <a:pt x="14068" y="6741"/>
                  </a:lnTo>
                  <a:lnTo>
                    <a:pt x="13677" y="6864"/>
                  </a:lnTo>
                  <a:lnTo>
                    <a:pt x="13213" y="6986"/>
                  </a:lnTo>
                  <a:lnTo>
                    <a:pt x="12725" y="7083"/>
                  </a:lnTo>
                  <a:lnTo>
                    <a:pt x="12163" y="7181"/>
                  </a:lnTo>
                  <a:lnTo>
                    <a:pt x="11552" y="7254"/>
                  </a:lnTo>
                  <a:lnTo>
                    <a:pt x="10893" y="7303"/>
                  </a:lnTo>
                  <a:lnTo>
                    <a:pt x="10185" y="7352"/>
                  </a:lnTo>
                  <a:lnTo>
                    <a:pt x="8622" y="7352"/>
                  </a:lnTo>
                  <a:lnTo>
                    <a:pt x="7913" y="7303"/>
                  </a:lnTo>
                  <a:lnTo>
                    <a:pt x="7254" y="7254"/>
                  </a:lnTo>
                  <a:lnTo>
                    <a:pt x="6643" y="7181"/>
                  </a:lnTo>
                  <a:lnTo>
                    <a:pt x="6082" y="7083"/>
                  </a:lnTo>
                  <a:lnTo>
                    <a:pt x="5593" y="6986"/>
                  </a:lnTo>
                  <a:lnTo>
                    <a:pt x="5129" y="6864"/>
                  </a:lnTo>
                  <a:lnTo>
                    <a:pt x="4738" y="6741"/>
                  </a:lnTo>
                  <a:lnTo>
                    <a:pt x="4396" y="6619"/>
                  </a:lnTo>
                  <a:lnTo>
                    <a:pt x="4079" y="6522"/>
                  </a:lnTo>
                  <a:lnTo>
                    <a:pt x="3835" y="6399"/>
                  </a:lnTo>
                  <a:lnTo>
                    <a:pt x="3639" y="6277"/>
                  </a:lnTo>
                  <a:lnTo>
                    <a:pt x="3493" y="6180"/>
                  </a:lnTo>
                  <a:lnTo>
                    <a:pt x="3395" y="6106"/>
                  </a:lnTo>
                  <a:lnTo>
                    <a:pt x="3346" y="6033"/>
                  </a:lnTo>
                  <a:lnTo>
                    <a:pt x="3322" y="5984"/>
                  </a:lnTo>
                  <a:lnTo>
                    <a:pt x="3493" y="5374"/>
                  </a:lnTo>
                  <a:lnTo>
                    <a:pt x="3908" y="4006"/>
                  </a:lnTo>
                  <a:lnTo>
                    <a:pt x="4128" y="3273"/>
                  </a:lnTo>
                  <a:lnTo>
                    <a:pt x="4347" y="2638"/>
                  </a:lnTo>
                  <a:lnTo>
                    <a:pt x="4518" y="2174"/>
                  </a:lnTo>
                  <a:lnTo>
                    <a:pt x="4592" y="2052"/>
                  </a:lnTo>
                  <a:lnTo>
                    <a:pt x="4641" y="2003"/>
                  </a:lnTo>
                  <a:lnTo>
                    <a:pt x="4860" y="1906"/>
                  </a:lnTo>
                  <a:lnTo>
                    <a:pt x="5178" y="1808"/>
                  </a:lnTo>
                  <a:lnTo>
                    <a:pt x="5642" y="1686"/>
                  </a:lnTo>
                  <a:lnTo>
                    <a:pt x="6277" y="1564"/>
                  </a:lnTo>
                  <a:lnTo>
                    <a:pt x="7107" y="1442"/>
                  </a:lnTo>
                  <a:lnTo>
                    <a:pt x="8133" y="1368"/>
                  </a:lnTo>
                  <a:lnTo>
                    <a:pt x="8744" y="1344"/>
                  </a:lnTo>
                  <a:close/>
                  <a:moveTo>
                    <a:pt x="11919" y="9916"/>
                  </a:moveTo>
                  <a:lnTo>
                    <a:pt x="12016" y="9941"/>
                  </a:lnTo>
                  <a:lnTo>
                    <a:pt x="12090" y="9990"/>
                  </a:lnTo>
                  <a:lnTo>
                    <a:pt x="12138" y="10063"/>
                  </a:lnTo>
                  <a:lnTo>
                    <a:pt x="12163" y="10161"/>
                  </a:lnTo>
                  <a:lnTo>
                    <a:pt x="12138" y="10258"/>
                  </a:lnTo>
                  <a:lnTo>
                    <a:pt x="12090" y="10332"/>
                  </a:lnTo>
                  <a:lnTo>
                    <a:pt x="12016" y="10380"/>
                  </a:lnTo>
                  <a:lnTo>
                    <a:pt x="11919" y="10405"/>
                  </a:lnTo>
                  <a:lnTo>
                    <a:pt x="6887" y="10405"/>
                  </a:lnTo>
                  <a:lnTo>
                    <a:pt x="6790" y="10380"/>
                  </a:lnTo>
                  <a:lnTo>
                    <a:pt x="6717" y="10332"/>
                  </a:lnTo>
                  <a:lnTo>
                    <a:pt x="6668" y="10258"/>
                  </a:lnTo>
                  <a:lnTo>
                    <a:pt x="6643" y="10161"/>
                  </a:lnTo>
                  <a:lnTo>
                    <a:pt x="6668" y="10063"/>
                  </a:lnTo>
                  <a:lnTo>
                    <a:pt x="6717" y="9990"/>
                  </a:lnTo>
                  <a:lnTo>
                    <a:pt x="6790" y="9941"/>
                  </a:lnTo>
                  <a:lnTo>
                    <a:pt x="6887" y="9916"/>
                  </a:lnTo>
                  <a:close/>
                  <a:moveTo>
                    <a:pt x="11626" y="10991"/>
                  </a:moveTo>
                  <a:lnTo>
                    <a:pt x="11723" y="11015"/>
                  </a:lnTo>
                  <a:lnTo>
                    <a:pt x="11797" y="11064"/>
                  </a:lnTo>
                  <a:lnTo>
                    <a:pt x="11845" y="11138"/>
                  </a:lnTo>
                  <a:lnTo>
                    <a:pt x="11870" y="11235"/>
                  </a:lnTo>
                  <a:lnTo>
                    <a:pt x="11845" y="11333"/>
                  </a:lnTo>
                  <a:lnTo>
                    <a:pt x="11797" y="11406"/>
                  </a:lnTo>
                  <a:lnTo>
                    <a:pt x="11723" y="11455"/>
                  </a:lnTo>
                  <a:lnTo>
                    <a:pt x="11626" y="11479"/>
                  </a:lnTo>
                  <a:lnTo>
                    <a:pt x="7181" y="11479"/>
                  </a:lnTo>
                  <a:lnTo>
                    <a:pt x="7083" y="11455"/>
                  </a:lnTo>
                  <a:lnTo>
                    <a:pt x="7010" y="11406"/>
                  </a:lnTo>
                  <a:lnTo>
                    <a:pt x="6961" y="11333"/>
                  </a:lnTo>
                  <a:lnTo>
                    <a:pt x="6936" y="11235"/>
                  </a:lnTo>
                  <a:lnTo>
                    <a:pt x="6961" y="11138"/>
                  </a:lnTo>
                  <a:lnTo>
                    <a:pt x="7010" y="11064"/>
                  </a:lnTo>
                  <a:lnTo>
                    <a:pt x="7083" y="11015"/>
                  </a:lnTo>
                  <a:lnTo>
                    <a:pt x="7181" y="10991"/>
                  </a:lnTo>
                  <a:close/>
                  <a:moveTo>
                    <a:pt x="4152" y="9110"/>
                  </a:moveTo>
                  <a:lnTo>
                    <a:pt x="4299" y="9159"/>
                  </a:lnTo>
                  <a:lnTo>
                    <a:pt x="4470" y="9208"/>
                  </a:lnTo>
                  <a:lnTo>
                    <a:pt x="4616" y="9281"/>
                  </a:lnTo>
                  <a:lnTo>
                    <a:pt x="4763" y="9379"/>
                  </a:lnTo>
                  <a:lnTo>
                    <a:pt x="4885" y="9501"/>
                  </a:lnTo>
                  <a:lnTo>
                    <a:pt x="5129" y="9745"/>
                  </a:lnTo>
                  <a:lnTo>
                    <a:pt x="5324" y="10039"/>
                  </a:lnTo>
                  <a:lnTo>
                    <a:pt x="5471" y="10332"/>
                  </a:lnTo>
                  <a:lnTo>
                    <a:pt x="5569" y="10649"/>
                  </a:lnTo>
                  <a:lnTo>
                    <a:pt x="5593" y="10796"/>
                  </a:lnTo>
                  <a:lnTo>
                    <a:pt x="5593" y="10918"/>
                  </a:lnTo>
                  <a:lnTo>
                    <a:pt x="5593" y="11064"/>
                  </a:lnTo>
                  <a:lnTo>
                    <a:pt x="5569" y="11162"/>
                  </a:lnTo>
                  <a:lnTo>
                    <a:pt x="5520" y="11260"/>
                  </a:lnTo>
                  <a:lnTo>
                    <a:pt x="5471" y="11357"/>
                  </a:lnTo>
                  <a:lnTo>
                    <a:pt x="5398" y="11431"/>
                  </a:lnTo>
                  <a:lnTo>
                    <a:pt x="5324" y="11504"/>
                  </a:lnTo>
                  <a:lnTo>
                    <a:pt x="5129" y="11602"/>
                  </a:lnTo>
                  <a:lnTo>
                    <a:pt x="4885" y="11675"/>
                  </a:lnTo>
                  <a:lnTo>
                    <a:pt x="4616" y="11699"/>
                  </a:lnTo>
                  <a:lnTo>
                    <a:pt x="4299" y="11724"/>
                  </a:lnTo>
                  <a:lnTo>
                    <a:pt x="3981" y="11724"/>
                  </a:lnTo>
                  <a:lnTo>
                    <a:pt x="3639" y="11699"/>
                  </a:lnTo>
                  <a:lnTo>
                    <a:pt x="3346" y="11626"/>
                  </a:lnTo>
                  <a:lnTo>
                    <a:pt x="3077" y="11504"/>
                  </a:lnTo>
                  <a:lnTo>
                    <a:pt x="2833" y="11333"/>
                  </a:lnTo>
                  <a:lnTo>
                    <a:pt x="2638" y="11162"/>
                  </a:lnTo>
                  <a:lnTo>
                    <a:pt x="2467" y="10918"/>
                  </a:lnTo>
                  <a:lnTo>
                    <a:pt x="2418" y="10820"/>
                  </a:lnTo>
                  <a:lnTo>
                    <a:pt x="2394" y="10674"/>
                  </a:lnTo>
                  <a:lnTo>
                    <a:pt x="2369" y="10551"/>
                  </a:lnTo>
                  <a:lnTo>
                    <a:pt x="2345" y="10429"/>
                  </a:lnTo>
                  <a:lnTo>
                    <a:pt x="2369" y="10283"/>
                  </a:lnTo>
                  <a:lnTo>
                    <a:pt x="2394" y="10161"/>
                  </a:lnTo>
                  <a:lnTo>
                    <a:pt x="2418" y="10039"/>
                  </a:lnTo>
                  <a:lnTo>
                    <a:pt x="2467" y="9916"/>
                  </a:lnTo>
                  <a:lnTo>
                    <a:pt x="2638" y="9697"/>
                  </a:lnTo>
                  <a:lnTo>
                    <a:pt x="2833" y="9501"/>
                  </a:lnTo>
                  <a:lnTo>
                    <a:pt x="3077" y="9330"/>
                  </a:lnTo>
                  <a:lnTo>
                    <a:pt x="3346" y="9208"/>
                  </a:lnTo>
                  <a:lnTo>
                    <a:pt x="3639" y="9135"/>
                  </a:lnTo>
                  <a:lnTo>
                    <a:pt x="3981" y="9110"/>
                  </a:lnTo>
                  <a:close/>
                  <a:moveTo>
                    <a:pt x="14825" y="9110"/>
                  </a:moveTo>
                  <a:lnTo>
                    <a:pt x="15167" y="9135"/>
                  </a:lnTo>
                  <a:lnTo>
                    <a:pt x="15460" y="9208"/>
                  </a:lnTo>
                  <a:lnTo>
                    <a:pt x="15729" y="9330"/>
                  </a:lnTo>
                  <a:lnTo>
                    <a:pt x="15973" y="9501"/>
                  </a:lnTo>
                  <a:lnTo>
                    <a:pt x="16168" y="9697"/>
                  </a:lnTo>
                  <a:lnTo>
                    <a:pt x="16339" y="9916"/>
                  </a:lnTo>
                  <a:lnTo>
                    <a:pt x="16388" y="10039"/>
                  </a:lnTo>
                  <a:lnTo>
                    <a:pt x="16412" y="10161"/>
                  </a:lnTo>
                  <a:lnTo>
                    <a:pt x="16437" y="10283"/>
                  </a:lnTo>
                  <a:lnTo>
                    <a:pt x="16461" y="10429"/>
                  </a:lnTo>
                  <a:lnTo>
                    <a:pt x="16437" y="10551"/>
                  </a:lnTo>
                  <a:lnTo>
                    <a:pt x="16412" y="10674"/>
                  </a:lnTo>
                  <a:lnTo>
                    <a:pt x="16388" y="10820"/>
                  </a:lnTo>
                  <a:lnTo>
                    <a:pt x="16339" y="10918"/>
                  </a:lnTo>
                  <a:lnTo>
                    <a:pt x="16168" y="11162"/>
                  </a:lnTo>
                  <a:lnTo>
                    <a:pt x="15973" y="11333"/>
                  </a:lnTo>
                  <a:lnTo>
                    <a:pt x="15729" y="11504"/>
                  </a:lnTo>
                  <a:lnTo>
                    <a:pt x="15460" y="11626"/>
                  </a:lnTo>
                  <a:lnTo>
                    <a:pt x="15167" y="11699"/>
                  </a:lnTo>
                  <a:lnTo>
                    <a:pt x="14825" y="11724"/>
                  </a:lnTo>
                  <a:lnTo>
                    <a:pt x="14507" y="11724"/>
                  </a:lnTo>
                  <a:lnTo>
                    <a:pt x="14190" y="11699"/>
                  </a:lnTo>
                  <a:lnTo>
                    <a:pt x="13921" y="11675"/>
                  </a:lnTo>
                  <a:lnTo>
                    <a:pt x="13677" y="11602"/>
                  </a:lnTo>
                  <a:lnTo>
                    <a:pt x="13482" y="11504"/>
                  </a:lnTo>
                  <a:lnTo>
                    <a:pt x="13408" y="11431"/>
                  </a:lnTo>
                  <a:lnTo>
                    <a:pt x="13335" y="11357"/>
                  </a:lnTo>
                  <a:lnTo>
                    <a:pt x="13286" y="11260"/>
                  </a:lnTo>
                  <a:lnTo>
                    <a:pt x="13237" y="11162"/>
                  </a:lnTo>
                  <a:lnTo>
                    <a:pt x="13213" y="11064"/>
                  </a:lnTo>
                  <a:lnTo>
                    <a:pt x="13213" y="10918"/>
                  </a:lnTo>
                  <a:lnTo>
                    <a:pt x="13213" y="10796"/>
                  </a:lnTo>
                  <a:lnTo>
                    <a:pt x="13237" y="10649"/>
                  </a:lnTo>
                  <a:lnTo>
                    <a:pt x="13335" y="10332"/>
                  </a:lnTo>
                  <a:lnTo>
                    <a:pt x="13482" y="10039"/>
                  </a:lnTo>
                  <a:lnTo>
                    <a:pt x="13677" y="9745"/>
                  </a:lnTo>
                  <a:lnTo>
                    <a:pt x="13921" y="9501"/>
                  </a:lnTo>
                  <a:lnTo>
                    <a:pt x="14043" y="9379"/>
                  </a:lnTo>
                  <a:lnTo>
                    <a:pt x="14190" y="9281"/>
                  </a:lnTo>
                  <a:lnTo>
                    <a:pt x="14337" y="9208"/>
                  </a:lnTo>
                  <a:lnTo>
                    <a:pt x="14507" y="9159"/>
                  </a:lnTo>
                  <a:lnTo>
                    <a:pt x="14654" y="9110"/>
                  </a:lnTo>
                  <a:close/>
                  <a:moveTo>
                    <a:pt x="9403" y="1"/>
                  </a:moveTo>
                  <a:lnTo>
                    <a:pt x="8280" y="25"/>
                  </a:lnTo>
                  <a:lnTo>
                    <a:pt x="7303" y="74"/>
                  </a:lnTo>
                  <a:lnTo>
                    <a:pt x="6497" y="147"/>
                  </a:lnTo>
                  <a:lnTo>
                    <a:pt x="5837" y="220"/>
                  </a:lnTo>
                  <a:lnTo>
                    <a:pt x="5324" y="318"/>
                  </a:lnTo>
                  <a:lnTo>
                    <a:pt x="4958" y="391"/>
                  </a:lnTo>
                  <a:lnTo>
                    <a:pt x="4665" y="440"/>
                  </a:lnTo>
                  <a:lnTo>
                    <a:pt x="4421" y="538"/>
                  </a:lnTo>
                  <a:lnTo>
                    <a:pt x="4201" y="660"/>
                  </a:lnTo>
                  <a:lnTo>
                    <a:pt x="3981" y="807"/>
                  </a:lnTo>
                  <a:lnTo>
                    <a:pt x="3761" y="978"/>
                  </a:lnTo>
                  <a:lnTo>
                    <a:pt x="3590" y="1173"/>
                  </a:lnTo>
                  <a:lnTo>
                    <a:pt x="3419" y="1368"/>
                  </a:lnTo>
                  <a:lnTo>
                    <a:pt x="3273" y="1588"/>
                  </a:lnTo>
                  <a:lnTo>
                    <a:pt x="3175" y="1808"/>
                  </a:lnTo>
                  <a:lnTo>
                    <a:pt x="2272" y="4153"/>
                  </a:lnTo>
                  <a:lnTo>
                    <a:pt x="928" y="4153"/>
                  </a:lnTo>
                  <a:lnTo>
                    <a:pt x="831" y="4177"/>
                  </a:lnTo>
                  <a:lnTo>
                    <a:pt x="733" y="4226"/>
                  </a:lnTo>
                  <a:lnTo>
                    <a:pt x="635" y="4299"/>
                  </a:lnTo>
                  <a:lnTo>
                    <a:pt x="464" y="4446"/>
                  </a:lnTo>
                  <a:lnTo>
                    <a:pt x="293" y="4641"/>
                  </a:lnTo>
                  <a:lnTo>
                    <a:pt x="171" y="4861"/>
                  </a:lnTo>
                  <a:lnTo>
                    <a:pt x="73" y="5105"/>
                  </a:lnTo>
                  <a:lnTo>
                    <a:pt x="25" y="5349"/>
                  </a:lnTo>
                  <a:lnTo>
                    <a:pt x="0" y="5569"/>
                  </a:lnTo>
                  <a:lnTo>
                    <a:pt x="25" y="5764"/>
                  </a:lnTo>
                  <a:lnTo>
                    <a:pt x="73" y="5911"/>
                  </a:lnTo>
                  <a:lnTo>
                    <a:pt x="171" y="6033"/>
                  </a:lnTo>
                  <a:lnTo>
                    <a:pt x="293" y="6106"/>
                  </a:lnTo>
                  <a:lnTo>
                    <a:pt x="464" y="6155"/>
                  </a:lnTo>
                  <a:lnTo>
                    <a:pt x="635" y="6204"/>
                  </a:lnTo>
                  <a:lnTo>
                    <a:pt x="1466" y="6204"/>
                  </a:lnTo>
                  <a:lnTo>
                    <a:pt x="1148" y="7034"/>
                  </a:lnTo>
                  <a:lnTo>
                    <a:pt x="1002" y="7547"/>
                  </a:lnTo>
                  <a:lnTo>
                    <a:pt x="879" y="8109"/>
                  </a:lnTo>
                  <a:lnTo>
                    <a:pt x="782" y="8695"/>
                  </a:lnTo>
                  <a:lnTo>
                    <a:pt x="757" y="9233"/>
                  </a:lnTo>
                  <a:lnTo>
                    <a:pt x="757" y="13360"/>
                  </a:lnTo>
                  <a:lnTo>
                    <a:pt x="18049" y="13360"/>
                  </a:lnTo>
                  <a:lnTo>
                    <a:pt x="18049" y="9233"/>
                  </a:lnTo>
                  <a:lnTo>
                    <a:pt x="18024" y="8695"/>
                  </a:lnTo>
                  <a:lnTo>
                    <a:pt x="17927" y="8109"/>
                  </a:lnTo>
                  <a:lnTo>
                    <a:pt x="17805" y="7547"/>
                  </a:lnTo>
                  <a:lnTo>
                    <a:pt x="17658" y="7034"/>
                  </a:lnTo>
                  <a:lnTo>
                    <a:pt x="17341" y="6204"/>
                  </a:lnTo>
                  <a:lnTo>
                    <a:pt x="18171" y="6204"/>
                  </a:lnTo>
                  <a:lnTo>
                    <a:pt x="18342" y="6155"/>
                  </a:lnTo>
                  <a:lnTo>
                    <a:pt x="18513" y="6106"/>
                  </a:lnTo>
                  <a:lnTo>
                    <a:pt x="18635" y="6033"/>
                  </a:lnTo>
                  <a:lnTo>
                    <a:pt x="18733" y="5911"/>
                  </a:lnTo>
                  <a:lnTo>
                    <a:pt x="18782" y="5764"/>
                  </a:lnTo>
                  <a:lnTo>
                    <a:pt x="18806" y="5569"/>
                  </a:lnTo>
                  <a:lnTo>
                    <a:pt x="18782" y="5349"/>
                  </a:lnTo>
                  <a:lnTo>
                    <a:pt x="18733" y="5105"/>
                  </a:lnTo>
                  <a:lnTo>
                    <a:pt x="18635" y="4861"/>
                  </a:lnTo>
                  <a:lnTo>
                    <a:pt x="18513" y="4641"/>
                  </a:lnTo>
                  <a:lnTo>
                    <a:pt x="18342" y="4446"/>
                  </a:lnTo>
                  <a:lnTo>
                    <a:pt x="18171" y="4299"/>
                  </a:lnTo>
                  <a:lnTo>
                    <a:pt x="18073" y="4226"/>
                  </a:lnTo>
                  <a:lnTo>
                    <a:pt x="17976" y="4177"/>
                  </a:lnTo>
                  <a:lnTo>
                    <a:pt x="17878" y="4153"/>
                  </a:lnTo>
                  <a:lnTo>
                    <a:pt x="16535" y="4153"/>
                  </a:lnTo>
                  <a:lnTo>
                    <a:pt x="15631" y="1808"/>
                  </a:lnTo>
                  <a:lnTo>
                    <a:pt x="15533" y="1588"/>
                  </a:lnTo>
                  <a:lnTo>
                    <a:pt x="15387" y="1368"/>
                  </a:lnTo>
                  <a:lnTo>
                    <a:pt x="15216" y="1173"/>
                  </a:lnTo>
                  <a:lnTo>
                    <a:pt x="15045" y="978"/>
                  </a:lnTo>
                  <a:lnTo>
                    <a:pt x="14825" y="807"/>
                  </a:lnTo>
                  <a:lnTo>
                    <a:pt x="14605" y="660"/>
                  </a:lnTo>
                  <a:lnTo>
                    <a:pt x="14385" y="538"/>
                  </a:lnTo>
                  <a:lnTo>
                    <a:pt x="14141" y="440"/>
                  </a:lnTo>
                  <a:lnTo>
                    <a:pt x="13848" y="391"/>
                  </a:lnTo>
                  <a:lnTo>
                    <a:pt x="13482" y="318"/>
                  </a:lnTo>
                  <a:lnTo>
                    <a:pt x="12969" y="220"/>
                  </a:lnTo>
                  <a:lnTo>
                    <a:pt x="12309" y="147"/>
                  </a:lnTo>
                  <a:lnTo>
                    <a:pt x="11503" y="74"/>
                  </a:lnTo>
                  <a:lnTo>
                    <a:pt x="10527" y="25"/>
                  </a:lnTo>
                  <a:lnTo>
                    <a:pt x="940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 name="Google Shape;1090;p39"/>
          <p:cNvSpPr/>
          <p:nvPr/>
        </p:nvSpPr>
        <p:spPr>
          <a:xfrm>
            <a:off x="4641691" y="3312823"/>
            <a:ext cx="306518" cy="306500"/>
          </a:xfrm>
          <a:custGeom>
            <a:avLst/>
            <a:gdLst/>
            <a:ahLst/>
            <a:cxnLst/>
            <a:rect l="l" t="t" r="r" b="b"/>
            <a:pathLst>
              <a:path w="16902" h="16901" extrusionOk="0">
                <a:moveTo>
                  <a:pt x="14386" y="757"/>
                </a:moveTo>
                <a:lnTo>
                  <a:pt x="14557" y="782"/>
                </a:lnTo>
                <a:lnTo>
                  <a:pt x="14728" y="806"/>
                </a:lnTo>
                <a:lnTo>
                  <a:pt x="14899" y="831"/>
                </a:lnTo>
                <a:lnTo>
                  <a:pt x="15070" y="904"/>
                </a:lnTo>
                <a:lnTo>
                  <a:pt x="15216" y="977"/>
                </a:lnTo>
                <a:lnTo>
                  <a:pt x="15363" y="1050"/>
                </a:lnTo>
                <a:lnTo>
                  <a:pt x="15509" y="1148"/>
                </a:lnTo>
                <a:lnTo>
                  <a:pt x="15631" y="1270"/>
                </a:lnTo>
                <a:lnTo>
                  <a:pt x="15729" y="1392"/>
                </a:lnTo>
                <a:lnTo>
                  <a:pt x="15827" y="1539"/>
                </a:lnTo>
                <a:lnTo>
                  <a:pt x="15925" y="1661"/>
                </a:lnTo>
                <a:lnTo>
                  <a:pt x="15998" y="1807"/>
                </a:lnTo>
                <a:lnTo>
                  <a:pt x="16047" y="1978"/>
                </a:lnTo>
                <a:lnTo>
                  <a:pt x="16095" y="2125"/>
                </a:lnTo>
                <a:lnTo>
                  <a:pt x="16120" y="2296"/>
                </a:lnTo>
                <a:lnTo>
                  <a:pt x="16144" y="2467"/>
                </a:lnTo>
                <a:lnTo>
                  <a:pt x="16120" y="2565"/>
                </a:lnTo>
                <a:lnTo>
                  <a:pt x="16071" y="2638"/>
                </a:lnTo>
                <a:lnTo>
                  <a:pt x="15998" y="2687"/>
                </a:lnTo>
                <a:lnTo>
                  <a:pt x="15900" y="2711"/>
                </a:lnTo>
                <a:lnTo>
                  <a:pt x="15802" y="2687"/>
                </a:lnTo>
                <a:lnTo>
                  <a:pt x="15729" y="2638"/>
                </a:lnTo>
                <a:lnTo>
                  <a:pt x="15680" y="2565"/>
                </a:lnTo>
                <a:lnTo>
                  <a:pt x="15656" y="2467"/>
                </a:lnTo>
                <a:lnTo>
                  <a:pt x="15631" y="2247"/>
                </a:lnTo>
                <a:lnTo>
                  <a:pt x="15558" y="2003"/>
                </a:lnTo>
                <a:lnTo>
                  <a:pt x="15436" y="1807"/>
                </a:lnTo>
                <a:lnTo>
                  <a:pt x="15290" y="1612"/>
                </a:lnTo>
                <a:lnTo>
                  <a:pt x="15094" y="1466"/>
                </a:lnTo>
                <a:lnTo>
                  <a:pt x="14874" y="1343"/>
                </a:lnTo>
                <a:lnTo>
                  <a:pt x="14630" y="1270"/>
                </a:lnTo>
                <a:lnTo>
                  <a:pt x="14386" y="1246"/>
                </a:lnTo>
                <a:lnTo>
                  <a:pt x="14288" y="1246"/>
                </a:lnTo>
                <a:lnTo>
                  <a:pt x="14215" y="1172"/>
                </a:lnTo>
                <a:lnTo>
                  <a:pt x="14166" y="1099"/>
                </a:lnTo>
                <a:lnTo>
                  <a:pt x="14142" y="1002"/>
                </a:lnTo>
                <a:lnTo>
                  <a:pt x="14166" y="904"/>
                </a:lnTo>
                <a:lnTo>
                  <a:pt x="14215" y="831"/>
                </a:lnTo>
                <a:lnTo>
                  <a:pt x="14288" y="782"/>
                </a:lnTo>
                <a:lnTo>
                  <a:pt x="14386" y="757"/>
                </a:lnTo>
                <a:close/>
                <a:moveTo>
                  <a:pt x="15460" y="0"/>
                </a:moveTo>
                <a:lnTo>
                  <a:pt x="15167" y="25"/>
                </a:lnTo>
                <a:lnTo>
                  <a:pt x="14850" y="49"/>
                </a:lnTo>
                <a:lnTo>
                  <a:pt x="14557" y="122"/>
                </a:lnTo>
                <a:lnTo>
                  <a:pt x="14117" y="244"/>
                </a:lnTo>
                <a:lnTo>
                  <a:pt x="13873" y="318"/>
                </a:lnTo>
                <a:lnTo>
                  <a:pt x="13653" y="415"/>
                </a:lnTo>
                <a:lnTo>
                  <a:pt x="13458" y="537"/>
                </a:lnTo>
                <a:lnTo>
                  <a:pt x="13287" y="660"/>
                </a:lnTo>
                <a:lnTo>
                  <a:pt x="10625" y="3346"/>
                </a:lnTo>
                <a:lnTo>
                  <a:pt x="2858" y="1221"/>
                </a:lnTo>
                <a:lnTo>
                  <a:pt x="2712" y="1197"/>
                </a:lnTo>
                <a:lnTo>
                  <a:pt x="2590" y="1221"/>
                </a:lnTo>
                <a:lnTo>
                  <a:pt x="2467" y="1270"/>
                </a:lnTo>
                <a:lnTo>
                  <a:pt x="2345" y="1343"/>
                </a:lnTo>
                <a:lnTo>
                  <a:pt x="1613" y="2101"/>
                </a:lnTo>
                <a:lnTo>
                  <a:pt x="1539" y="2198"/>
                </a:lnTo>
                <a:lnTo>
                  <a:pt x="1491" y="2296"/>
                </a:lnTo>
                <a:lnTo>
                  <a:pt x="1466" y="2418"/>
                </a:lnTo>
                <a:lnTo>
                  <a:pt x="1466" y="2516"/>
                </a:lnTo>
                <a:lnTo>
                  <a:pt x="1491" y="2613"/>
                </a:lnTo>
                <a:lnTo>
                  <a:pt x="1515" y="2687"/>
                </a:lnTo>
                <a:lnTo>
                  <a:pt x="1613" y="2833"/>
                </a:lnTo>
                <a:lnTo>
                  <a:pt x="1710" y="2907"/>
                </a:lnTo>
                <a:lnTo>
                  <a:pt x="7425" y="6619"/>
                </a:lnTo>
                <a:lnTo>
                  <a:pt x="4177" y="10893"/>
                </a:lnTo>
                <a:lnTo>
                  <a:pt x="929" y="10331"/>
                </a:lnTo>
                <a:lnTo>
                  <a:pt x="831" y="10331"/>
                </a:lnTo>
                <a:lnTo>
                  <a:pt x="709" y="10356"/>
                </a:lnTo>
                <a:lnTo>
                  <a:pt x="611" y="10404"/>
                </a:lnTo>
                <a:lnTo>
                  <a:pt x="514" y="10478"/>
                </a:lnTo>
                <a:lnTo>
                  <a:pt x="147" y="10844"/>
                </a:lnTo>
                <a:lnTo>
                  <a:pt x="74" y="10942"/>
                </a:lnTo>
                <a:lnTo>
                  <a:pt x="25" y="11064"/>
                </a:lnTo>
                <a:lnTo>
                  <a:pt x="1" y="11186"/>
                </a:lnTo>
                <a:lnTo>
                  <a:pt x="1" y="11308"/>
                </a:lnTo>
                <a:lnTo>
                  <a:pt x="50" y="11455"/>
                </a:lnTo>
                <a:lnTo>
                  <a:pt x="147" y="11601"/>
                </a:lnTo>
                <a:lnTo>
                  <a:pt x="245" y="11674"/>
                </a:lnTo>
                <a:lnTo>
                  <a:pt x="3444" y="13457"/>
                </a:lnTo>
                <a:lnTo>
                  <a:pt x="5227" y="16657"/>
                </a:lnTo>
                <a:lnTo>
                  <a:pt x="5301" y="16754"/>
                </a:lnTo>
                <a:lnTo>
                  <a:pt x="5447" y="16852"/>
                </a:lnTo>
                <a:lnTo>
                  <a:pt x="5594" y="16901"/>
                </a:lnTo>
                <a:lnTo>
                  <a:pt x="5716" y="16901"/>
                </a:lnTo>
                <a:lnTo>
                  <a:pt x="5838" y="16877"/>
                </a:lnTo>
                <a:lnTo>
                  <a:pt x="5960" y="16828"/>
                </a:lnTo>
                <a:lnTo>
                  <a:pt x="6058" y="16754"/>
                </a:lnTo>
                <a:lnTo>
                  <a:pt x="6424" y="16388"/>
                </a:lnTo>
                <a:lnTo>
                  <a:pt x="6497" y="16290"/>
                </a:lnTo>
                <a:lnTo>
                  <a:pt x="6546" y="16193"/>
                </a:lnTo>
                <a:lnTo>
                  <a:pt x="6571" y="16071"/>
                </a:lnTo>
                <a:lnTo>
                  <a:pt x="6571" y="15973"/>
                </a:lnTo>
                <a:lnTo>
                  <a:pt x="6009" y="12725"/>
                </a:lnTo>
                <a:lnTo>
                  <a:pt x="10283" y="9476"/>
                </a:lnTo>
                <a:lnTo>
                  <a:pt x="13995" y="15191"/>
                </a:lnTo>
                <a:lnTo>
                  <a:pt x="14068" y="15289"/>
                </a:lnTo>
                <a:lnTo>
                  <a:pt x="14215" y="15387"/>
                </a:lnTo>
                <a:lnTo>
                  <a:pt x="14288" y="15411"/>
                </a:lnTo>
                <a:lnTo>
                  <a:pt x="14386" y="15436"/>
                </a:lnTo>
                <a:lnTo>
                  <a:pt x="14484" y="15436"/>
                </a:lnTo>
                <a:lnTo>
                  <a:pt x="14606" y="15411"/>
                </a:lnTo>
                <a:lnTo>
                  <a:pt x="14703" y="15362"/>
                </a:lnTo>
                <a:lnTo>
                  <a:pt x="14801" y="15289"/>
                </a:lnTo>
                <a:lnTo>
                  <a:pt x="15558" y="14556"/>
                </a:lnTo>
                <a:lnTo>
                  <a:pt x="15631" y="14434"/>
                </a:lnTo>
                <a:lnTo>
                  <a:pt x="15680" y="14312"/>
                </a:lnTo>
                <a:lnTo>
                  <a:pt x="15705" y="14190"/>
                </a:lnTo>
                <a:lnTo>
                  <a:pt x="15680" y="14043"/>
                </a:lnTo>
                <a:lnTo>
                  <a:pt x="13555" y="6277"/>
                </a:lnTo>
                <a:lnTo>
                  <a:pt x="16242" y="3615"/>
                </a:lnTo>
                <a:lnTo>
                  <a:pt x="16364" y="3444"/>
                </a:lnTo>
                <a:lnTo>
                  <a:pt x="16486" y="3248"/>
                </a:lnTo>
                <a:lnTo>
                  <a:pt x="16584" y="3029"/>
                </a:lnTo>
                <a:lnTo>
                  <a:pt x="16657" y="2784"/>
                </a:lnTo>
                <a:lnTo>
                  <a:pt x="16779" y="2345"/>
                </a:lnTo>
                <a:lnTo>
                  <a:pt x="16853" y="2052"/>
                </a:lnTo>
                <a:lnTo>
                  <a:pt x="16877" y="1734"/>
                </a:lnTo>
                <a:lnTo>
                  <a:pt x="16901" y="1441"/>
                </a:lnTo>
                <a:lnTo>
                  <a:pt x="16901" y="1197"/>
                </a:lnTo>
                <a:lnTo>
                  <a:pt x="16901" y="953"/>
                </a:lnTo>
                <a:lnTo>
                  <a:pt x="16853" y="757"/>
                </a:lnTo>
                <a:lnTo>
                  <a:pt x="16779" y="586"/>
                </a:lnTo>
                <a:lnTo>
                  <a:pt x="16706" y="415"/>
                </a:lnTo>
                <a:lnTo>
                  <a:pt x="16608" y="293"/>
                </a:lnTo>
                <a:lnTo>
                  <a:pt x="16486" y="196"/>
                </a:lnTo>
                <a:lnTo>
                  <a:pt x="16315" y="122"/>
                </a:lnTo>
                <a:lnTo>
                  <a:pt x="16144" y="49"/>
                </a:lnTo>
                <a:lnTo>
                  <a:pt x="15949"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 name="Google Shape;1091;p39"/>
          <p:cNvGrpSpPr/>
          <p:nvPr/>
        </p:nvGrpSpPr>
        <p:grpSpPr>
          <a:xfrm>
            <a:off x="5126223" y="3297889"/>
            <a:ext cx="314497" cy="335733"/>
            <a:chOff x="6642425" y="4312500"/>
            <a:chExt cx="433550" cy="462825"/>
          </a:xfrm>
        </p:grpSpPr>
        <p:sp>
          <p:nvSpPr>
            <p:cNvPr id="1092" name="Google Shape;1092;p39"/>
            <p:cNvSpPr/>
            <p:nvPr/>
          </p:nvSpPr>
          <p:spPr>
            <a:xfrm>
              <a:off x="6642425" y="4687375"/>
              <a:ext cx="433550" cy="39125"/>
            </a:xfrm>
            <a:custGeom>
              <a:avLst/>
              <a:gdLst/>
              <a:ahLst/>
              <a:cxnLst/>
              <a:rect l="l" t="t" r="r" b="b"/>
              <a:pathLst>
                <a:path w="17342" h="1565" extrusionOk="0">
                  <a:moveTo>
                    <a:pt x="489" y="1"/>
                  </a:moveTo>
                  <a:lnTo>
                    <a:pt x="392" y="25"/>
                  </a:lnTo>
                  <a:lnTo>
                    <a:pt x="294" y="50"/>
                  </a:lnTo>
                  <a:lnTo>
                    <a:pt x="221" y="99"/>
                  </a:lnTo>
                  <a:lnTo>
                    <a:pt x="147" y="148"/>
                  </a:lnTo>
                  <a:lnTo>
                    <a:pt x="74" y="221"/>
                  </a:lnTo>
                  <a:lnTo>
                    <a:pt x="25" y="318"/>
                  </a:lnTo>
                  <a:lnTo>
                    <a:pt x="1" y="392"/>
                  </a:lnTo>
                  <a:lnTo>
                    <a:pt x="1" y="489"/>
                  </a:lnTo>
                  <a:lnTo>
                    <a:pt x="1" y="612"/>
                  </a:lnTo>
                  <a:lnTo>
                    <a:pt x="25" y="685"/>
                  </a:lnTo>
                  <a:lnTo>
                    <a:pt x="74" y="783"/>
                  </a:lnTo>
                  <a:lnTo>
                    <a:pt x="147" y="856"/>
                  </a:lnTo>
                  <a:lnTo>
                    <a:pt x="221" y="905"/>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40"/>
                  </a:lnTo>
                  <a:lnTo>
                    <a:pt x="2297" y="1564"/>
                  </a:lnTo>
                  <a:lnTo>
                    <a:pt x="2761" y="1564"/>
                  </a:lnTo>
                  <a:lnTo>
                    <a:pt x="2956" y="1540"/>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40"/>
                  </a:lnTo>
                  <a:lnTo>
                    <a:pt x="6400" y="1564"/>
                  </a:lnTo>
                  <a:lnTo>
                    <a:pt x="6839" y="1564"/>
                  </a:lnTo>
                  <a:lnTo>
                    <a:pt x="7059" y="1540"/>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40"/>
                  </a:lnTo>
                  <a:lnTo>
                    <a:pt x="10478" y="1564"/>
                  </a:lnTo>
                  <a:lnTo>
                    <a:pt x="10942" y="1564"/>
                  </a:lnTo>
                  <a:lnTo>
                    <a:pt x="11138" y="1540"/>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40"/>
                  </a:lnTo>
                  <a:lnTo>
                    <a:pt x="14581" y="1564"/>
                  </a:lnTo>
                  <a:lnTo>
                    <a:pt x="15046" y="1564"/>
                  </a:lnTo>
                  <a:lnTo>
                    <a:pt x="15241" y="1540"/>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5"/>
                  </a:lnTo>
                  <a:lnTo>
                    <a:pt x="17195" y="856"/>
                  </a:lnTo>
                  <a:lnTo>
                    <a:pt x="17268" y="783"/>
                  </a:lnTo>
                  <a:lnTo>
                    <a:pt x="17317" y="685"/>
                  </a:lnTo>
                  <a:lnTo>
                    <a:pt x="17341" y="612"/>
                  </a:lnTo>
                  <a:lnTo>
                    <a:pt x="17341" y="489"/>
                  </a:lnTo>
                  <a:lnTo>
                    <a:pt x="17341" y="392"/>
                  </a:lnTo>
                  <a:lnTo>
                    <a:pt x="17317" y="318"/>
                  </a:lnTo>
                  <a:lnTo>
                    <a:pt x="17268" y="221"/>
                  </a:lnTo>
                  <a:lnTo>
                    <a:pt x="17195" y="148"/>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9"/>
            <p:cNvSpPr/>
            <p:nvPr/>
          </p:nvSpPr>
          <p:spPr>
            <a:xfrm>
              <a:off x="6642425" y="4736225"/>
              <a:ext cx="433550" cy="39100"/>
            </a:xfrm>
            <a:custGeom>
              <a:avLst/>
              <a:gdLst/>
              <a:ahLst/>
              <a:cxnLst/>
              <a:rect l="l" t="t" r="r" b="b"/>
              <a:pathLst>
                <a:path w="17342" h="1564" extrusionOk="0">
                  <a:moveTo>
                    <a:pt x="489" y="1"/>
                  </a:moveTo>
                  <a:lnTo>
                    <a:pt x="392" y="25"/>
                  </a:lnTo>
                  <a:lnTo>
                    <a:pt x="294" y="50"/>
                  </a:lnTo>
                  <a:lnTo>
                    <a:pt x="221" y="99"/>
                  </a:lnTo>
                  <a:lnTo>
                    <a:pt x="147" y="147"/>
                  </a:lnTo>
                  <a:lnTo>
                    <a:pt x="74" y="221"/>
                  </a:lnTo>
                  <a:lnTo>
                    <a:pt x="25" y="318"/>
                  </a:lnTo>
                  <a:lnTo>
                    <a:pt x="1" y="392"/>
                  </a:lnTo>
                  <a:lnTo>
                    <a:pt x="1" y="489"/>
                  </a:lnTo>
                  <a:lnTo>
                    <a:pt x="1" y="611"/>
                  </a:lnTo>
                  <a:lnTo>
                    <a:pt x="25" y="685"/>
                  </a:lnTo>
                  <a:lnTo>
                    <a:pt x="74" y="782"/>
                  </a:lnTo>
                  <a:lnTo>
                    <a:pt x="147" y="856"/>
                  </a:lnTo>
                  <a:lnTo>
                    <a:pt x="221" y="904"/>
                  </a:lnTo>
                  <a:lnTo>
                    <a:pt x="294" y="953"/>
                  </a:lnTo>
                  <a:lnTo>
                    <a:pt x="392" y="978"/>
                  </a:lnTo>
                  <a:lnTo>
                    <a:pt x="489" y="978"/>
                  </a:lnTo>
                  <a:lnTo>
                    <a:pt x="734" y="1002"/>
                  </a:lnTo>
                  <a:lnTo>
                    <a:pt x="929" y="1051"/>
                  </a:lnTo>
                  <a:lnTo>
                    <a:pt x="1100" y="1124"/>
                  </a:lnTo>
                  <a:lnTo>
                    <a:pt x="1271" y="1222"/>
                  </a:lnTo>
                  <a:lnTo>
                    <a:pt x="1491" y="1344"/>
                  </a:lnTo>
                  <a:lnTo>
                    <a:pt x="1759" y="1466"/>
                  </a:lnTo>
                  <a:lnTo>
                    <a:pt x="1930" y="1515"/>
                  </a:lnTo>
                  <a:lnTo>
                    <a:pt x="2101" y="1539"/>
                  </a:lnTo>
                  <a:lnTo>
                    <a:pt x="2297" y="1564"/>
                  </a:lnTo>
                  <a:lnTo>
                    <a:pt x="2761" y="1564"/>
                  </a:lnTo>
                  <a:lnTo>
                    <a:pt x="2956" y="1539"/>
                  </a:lnTo>
                  <a:lnTo>
                    <a:pt x="3127" y="1515"/>
                  </a:lnTo>
                  <a:lnTo>
                    <a:pt x="3298" y="1466"/>
                  </a:lnTo>
                  <a:lnTo>
                    <a:pt x="3567" y="1344"/>
                  </a:lnTo>
                  <a:lnTo>
                    <a:pt x="3787" y="1222"/>
                  </a:lnTo>
                  <a:lnTo>
                    <a:pt x="3957" y="1124"/>
                  </a:lnTo>
                  <a:lnTo>
                    <a:pt x="4128" y="1051"/>
                  </a:lnTo>
                  <a:lnTo>
                    <a:pt x="4324" y="1002"/>
                  </a:lnTo>
                  <a:lnTo>
                    <a:pt x="4568" y="978"/>
                  </a:lnTo>
                  <a:lnTo>
                    <a:pt x="4837" y="1002"/>
                  </a:lnTo>
                  <a:lnTo>
                    <a:pt x="5032" y="1051"/>
                  </a:lnTo>
                  <a:lnTo>
                    <a:pt x="5179" y="1124"/>
                  </a:lnTo>
                  <a:lnTo>
                    <a:pt x="5350" y="1222"/>
                  </a:lnTo>
                  <a:lnTo>
                    <a:pt x="5594" y="1344"/>
                  </a:lnTo>
                  <a:lnTo>
                    <a:pt x="5862" y="1466"/>
                  </a:lnTo>
                  <a:lnTo>
                    <a:pt x="6009" y="1515"/>
                  </a:lnTo>
                  <a:lnTo>
                    <a:pt x="6204" y="1539"/>
                  </a:lnTo>
                  <a:lnTo>
                    <a:pt x="6400" y="1564"/>
                  </a:lnTo>
                  <a:lnTo>
                    <a:pt x="6839" y="1564"/>
                  </a:lnTo>
                  <a:lnTo>
                    <a:pt x="7059" y="1539"/>
                  </a:lnTo>
                  <a:lnTo>
                    <a:pt x="7230" y="1515"/>
                  </a:lnTo>
                  <a:lnTo>
                    <a:pt x="7401" y="1466"/>
                  </a:lnTo>
                  <a:lnTo>
                    <a:pt x="7670" y="1344"/>
                  </a:lnTo>
                  <a:lnTo>
                    <a:pt x="7890" y="1222"/>
                  </a:lnTo>
                  <a:lnTo>
                    <a:pt x="8061" y="1124"/>
                  </a:lnTo>
                  <a:lnTo>
                    <a:pt x="8231" y="1051"/>
                  </a:lnTo>
                  <a:lnTo>
                    <a:pt x="8427" y="1002"/>
                  </a:lnTo>
                  <a:lnTo>
                    <a:pt x="8671" y="978"/>
                  </a:lnTo>
                  <a:lnTo>
                    <a:pt x="8915" y="1002"/>
                  </a:lnTo>
                  <a:lnTo>
                    <a:pt x="9111" y="1051"/>
                  </a:lnTo>
                  <a:lnTo>
                    <a:pt x="9282" y="1124"/>
                  </a:lnTo>
                  <a:lnTo>
                    <a:pt x="9453" y="1222"/>
                  </a:lnTo>
                  <a:lnTo>
                    <a:pt x="9672" y="1344"/>
                  </a:lnTo>
                  <a:lnTo>
                    <a:pt x="9941" y="1466"/>
                  </a:lnTo>
                  <a:lnTo>
                    <a:pt x="10112" y="1515"/>
                  </a:lnTo>
                  <a:lnTo>
                    <a:pt x="10283" y="1539"/>
                  </a:lnTo>
                  <a:lnTo>
                    <a:pt x="10478" y="1564"/>
                  </a:lnTo>
                  <a:lnTo>
                    <a:pt x="10942" y="1564"/>
                  </a:lnTo>
                  <a:lnTo>
                    <a:pt x="11138" y="1539"/>
                  </a:lnTo>
                  <a:lnTo>
                    <a:pt x="11333" y="1515"/>
                  </a:lnTo>
                  <a:lnTo>
                    <a:pt x="11480" y="1466"/>
                  </a:lnTo>
                  <a:lnTo>
                    <a:pt x="11748" y="1344"/>
                  </a:lnTo>
                  <a:lnTo>
                    <a:pt x="11993" y="1222"/>
                  </a:lnTo>
                  <a:lnTo>
                    <a:pt x="12139" y="1124"/>
                  </a:lnTo>
                  <a:lnTo>
                    <a:pt x="12310" y="1051"/>
                  </a:lnTo>
                  <a:lnTo>
                    <a:pt x="12506" y="1002"/>
                  </a:lnTo>
                  <a:lnTo>
                    <a:pt x="12774" y="978"/>
                  </a:lnTo>
                  <a:lnTo>
                    <a:pt x="13018" y="1002"/>
                  </a:lnTo>
                  <a:lnTo>
                    <a:pt x="13214" y="1051"/>
                  </a:lnTo>
                  <a:lnTo>
                    <a:pt x="13385" y="1124"/>
                  </a:lnTo>
                  <a:lnTo>
                    <a:pt x="13556" y="1222"/>
                  </a:lnTo>
                  <a:lnTo>
                    <a:pt x="13776" y="1344"/>
                  </a:lnTo>
                  <a:lnTo>
                    <a:pt x="14044" y="1466"/>
                  </a:lnTo>
                  <a:lnTo>
                    <a:pt x="14215" y="1515"/>
                  </a:lnTo>
                  <a:lnTo>
                    <a:pt x="14386" y="1539"/>
                  </a:lnTo>
                  <a:lnTo>
                    <a:pt x="14581" y="1564"/>
                  </a:lnTo>
                  <a:lnTo>
                    <a:pt x="15046" y="1564"/>
                  </a:lnTo>
                  <a:lnTo>
                    <a:pt x="15241" y="1539"/>
                  </a:lnTo>
                  <a:lnTo>
                    <a:pt x="15412" y="1515"/>
                  </a:lnTo>
                  <a:lnTo>
                    <a:pt x="15583" y="1466"/>
                  </a:lnTo>
                  <a:lnTo>
                    <a:pt x="15851" y="1344"/>
                  </a:lnTo>
                  <a:lnTo>
                    <a:pt x="16071" y="1222"/>
                  </a:lnTo>
                  <a:lnTo>
                    <a:pt x="16242" y="1124"/>
                  </a:lnTo>
                  <a:lnTo>
                    <a:pt x="16413" y="1051"/>
                  </a:lnTo>
                  <a:lnTo>
                    <a:pt x="16609" y="1002"/>
                  </a:lnTo>
                  <a:lnTo>
                    <a:pt x="16853" y="978"/>
                  </a:lnTo>
                  <a:lnTo>
                    <a:pt x="16951" y="978"/>
                  </a:lnTo>
                  <a:lnTo>
                    <a:pt x="17048" y="953"/>
                  </a:lnTo>
                  <a:lnTo>
                    <a:pt x="17121" y="904"/>
                  </a:lnTo>
                  <a:lnTo>
                    <a:pt x="17195" y="856"/>
                  </a:lnTo>
                  <a:lnTo>
                    <a:pt x="17268" y="782"/>
                  </a:lnTo>
                  <a:lnTo>
                    <a:pt x="17317" y="685"/>
                  </a:lnTo>
                  <a:lnTo>
                    <a:pt x="17341" y="611"/>
                  </a:lnTo>
                  <a:lnTo>
                    <a:pt x="17341" y="489"/>
                  </a:lnTo>
                  <a:lnTo>
                    <a:pt x="17341" y="392"/>
                  </a:lnTo>
                  <a:lnTo>
                    <a:pt x="17317" y="318"/>
                  </a:lnTo>
                  <a:lnTo>
                    <a:pt x="17268" y="221"/>
                  </a:lnTo>
                  <a:lnTo>
                    <a:pt x="17195" y="147"/>
                  </a:lnTo>
                  <a:lnTo>
                    <a:pt x="17121" y="99"/>
                  </a:lnTo>
                  <a:lnTo>
                    <a:pt x="17048" y="50"/>
                  </a:lnTo>
                  <a:lnTo>
                    <a:pt x="16951" y="25"/>
                  </a:lnTo>
                  <a:lnTo>
                    <a:pt x="16853" y="1"/>
                  </a:lnTo>
                  <a:lnTo>
                    <a:pt x="16633" y="25"/>
                  </a:lnTo>
                  <a:lnTo>
                    <a:pt x="16438" y="50"/>
                  </a:lnTo>
                  <a:lnTo>
                    <a:pt x="16242" y="74"/>
                  </a:lnTo>
                  <a:lnTo>
                    <a:pt x="16096" y="123"/>
                  </a:lnTo>
                  <a:lnTo>
                    <a:pt x="15827" y="245"/>
                  </a:lnTo>
                  <a:lnTo>
                    <a:pt x="15583" y="367"/>
                  </a:lnTo>
                  <a:lnTo>
                    <a:pt x="15436" y="465"/>
                  </a:lnTo>
                  <a:lnTo>
                    <a:pt x="15265" y="538"/>
                  </a:lnTo>
                  <a:lnTo>
                    <a:pt x="15070" y="587"/>
                  </a:lnTo>
                  <a:lnTo>
                    <a:pt x="14557" y="587"/>
                  </a:lnTo>
                  <a:lnTo>
                    <a:pt x="14362" y="538"/>
                  </a:lnTo>
                  <a:lnTo>
                    <a:pt x="14191" y="465"/>
                  </a:lnTo>
                  <a:lnTo>
                    <a:pt x="14020" y="367"/>
                  </a:lnTo>
                  <a:lnTo>
                    <a:pt x="13800" y="245"/>
                  </a:lnTo>
                  <a:lnTo>
                    <a:pt x="13531" y="123"/>
                  </a:lnTo>
                  <a:lnTo>
                    <a:pt x="13385" y="74"/>
                  </a:lnTo>
                  <a:lnTo>
                    <a:pt x="13189" y="50"/>
                  </a:lnTo>
                  <a:lnTo>
                    <a:pt x="12994" y="25"/>
                  </a:lnTo>
                  <a:lnTo>
                    <a:pt x="12774" y="1"/>
                  </a:lnTo>
                  <a:lnTo>
                    <a:pt x="12530" y="25"/>
                  </a:lnTo>
                  <a:lnTo>
                    <a:pt x="12335" y="50"/>
                  </a:lnTo>
                  <a:lnTo>
                    <a:pt x="12164" y="74"/>
                  </a:lnTo>
                  <a:lnTo>
                    <a:pt x="11993" y="123"/>
                  </a:lnTo>
                  <a:lnTo>
                    <a:pt x="11724" y="245"/>
                  </a:lnTo>
                  <a:lnTo>
                    <a:pt x="11504" y="367"/>
                  </a:lnTo>
                  <a:lnTo>
                    <a:pt x="11333" y="465"/>
                  </a:lnTo>
                  <a:lnTo>
                    <a:pt x="11162" y="538"/>
                  </a:lnTo>
                  <a:lnTo>
                    <a:pt x="10967" y="587"/>
                  </a:lnTo>
                  <a:lnTo>
                    <a:pt x="10478" y="587"/>
                  </a:lnTo>
                  <a:lnTo>
                    <a:pt x="10283" y="538"/>
                  </a:lnTo>
                  <a:lnTo>
                    <a:pt x="10112" y="465"/>
                  </a:lnTo>
                  <a:lnTo>
                    <a:pt x="9941" y="367"/>
                  </a:lnTo>
                  <a:lnTo>
                    <a:pt x="9721" y="245"/>
                  </a:lnTo>
                  <a:lnTo>
                    <a:pt x="9428" y="123"/>
                  </a:lnTo>
                  <a:lnTo>
                    <a:pt x="9282" y="74"/>
                  </a:lnTo>
                  <a:lnTo>
                    <a:pt x="9111" y="50"/>
                  </a:lnTo>
                  <a:lnTo>
                    <a:pt x="8891" y="25"/>
                  </a:lnTo>
                  <a:lnTo>
                    <a:pt x="8671" y="1"/>
                  </a:lnTo>
                  <a:lnTo>
                    <a:pt x="8451" y="25"/>
                  </a:lnTo>
                  <a:lnTo>
                    <a:pt x="8231" y="50"/>
                  </a:lnTo>
                  <a:lnTo>
                    <a:pt x="8061" y="74"/>
                  </a:lnTo>
                  <a:lnTo>
                    <a:pt x="7890" y="123"/>
                  </a:lnTo>
                  <a:lnTo>
                    <a:pt x="7621" y="245"/>
                  </a:lnTo>
                  <a:lnTo>
                    <a:pt x="7401" y="367"/>
                  </a:lnTo>
                  <a:lnTo>
                    <a:pt x="7230" y="465"/>
                  </a:lnTo>
                  <a:lnTo>
                    <a:pt x="7059" y="538"/>
                  </a:lnTo>
                  <a:lnTo>
                    <a:pt x="6864" y="587"/>
                  </a:lnTo>
                  <a:lnTo>
                    <a:pt x="6375" y="587"/>
                  </a:lnTo>
                  <a:lnTo>
                    <a:pt x="6180" y="538"/>
                  </a:lnTo>
                  <a:lnTo>
                    <a:pt x="6009" y="465"/>
                  </a:lnTo>
                  <a:lnTo>
                    <a:pt x="5838" y="367"/>
                  </a:lnTo>
                  <a:lnTo>
                    <a:pt x="5618" y="245"/>
                  </a:lnTo>
                  <a:lnTo>
                    <a:pt x="5350" y="123"/>
                  </a:lnTo>
                  <a:lnTo>
                    <a:pt x="5179" y="74"/>
                  </a:lnTo>
                  <a:lnTo>
                    <a:pt x="5008" y="50"/>
                  </a:lnTo>
                  <a:lnTo>
                    <a:pt x="4812" y="25"/>
                  </a:lnTo>
                  <a:lnTo>
                    <a:pt x="4568" y="1"/>
                  </a:lnTo>
                  <a:lnTo>
                    <a:pt x="4348" y="25"/>
                  </a:lnTo>
                  <a:lnTo>
                    <a:pt x="4153" y="50"/>
                  </a:lnTo>
                  <a:lnTo>
                    <a:pt x="3957" y="74"/>
                  </a:lnTo>
                  <a:lnTo>
                    <a:pt x="3811" y="123"/>
                  </a:lnTo>
                  <a:lnTo>
                    <a:pt x="3542" y="245"/>
                  </a:lnTo>
                  <a:lnTo>
                    <a:pt x="3298" y="367"/>
                  </a:lnTo>
                  <a:lnTo>
                    <a:pt x="3152" y="465"/>
                  </a:lnTo>
                  <a:lnTo>
                    <a:pt x="2981" y="538"/>
                  </a:lnTo>
                  <a:lnTo>
                    <a:pt x="2785" y="587"/>
                  </a:lnTo>
                  <a:lnTo>
                    <a:pt x="2272" y="587"/>
                  </a:lnTo>
                  <a:lnTo>
                    <a:pt x="2077" y="538"/>
                  </a:lnTo>
                  <a:lnTo>
                    <a:pt x="1906" y="465"/>
                  </a:lnTo>
                  <a:lnTo>
                    <a:pt x="1759" y="367"/>
                  </a:lnTo>
                  <a:lnTo>
                    <a:pt x="1515" y="245"/>
                  </a:lnTo>
                  <a:lnTo>
                    <a:pt x="1247" y="123"/>
                  </a:lnTo>
                  <a:lnTo>
                    <a:pt x="1100" y="74"/>
                  </a:lnTo>
                  <a:lnTo>
                    <a:pt x="905" y="50"/>
                  </a:lnTo>
                  <a:lnTo>
                    <a:pt x="709" y="25"/>
                  </a:lnTo>
                  <a:lnTo>
                    <a:pt x="489"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9"/>
            <p:cNvSpPr/>
            <p:nvPr/>
          </p:nvSpPr>
          <p:spPr>
            <a:xfrm>
              <a:off x="6684575" y="4312500"/>
              <a:ext cx="349875" cy="377350"/>
            </a:xfrm>
            <a:custGeom>
              <a:avLst/>
              <a:gdLst/>
              <a:ahLst/>
              <a:cxnLst/>
              <a:rect l="l" t="t" r="r" b="b"/>
              <a:pathLst>
                <a:path w="13995" h="15094" extrusionOk="0">
                  <a:moveTo>
                    <a:pt x="5691" y="5740"/>
                  </a:moveTo>
                  <a:lnTo>
                    <a:pt x="5764" y="5764"/>
                  </a:lnTo>
                  <a:lnTo>
                    <a:pt x="5813" y="5837"/>
                  </a:lnTo>
                  <a:lnTo>
                    <a:pt x="5862" y="5886"/>
                  </a:lnTo>
                  <a:lnTo>
                    <a:pt x="5935" y="6082"/>
                  </a:lnTo>
                  <a:lnTo>
                    <a:pt x="5959" y="6301"/>
                  </a:lnTo>
                  <a:lnTo>
                    <a:pt x="5935" y="6521"/>
                  </a:lnTo>
                  <a:lnTo>
                    <a:pt x="5862" y="6692"/>
                  </a:lnTo>
                  <a:lnTo>
                    <a:pt x="5813" y="6765"/>
                  </a:lnTo>
                  <a:lnTo>
                    <a:pt x="5764" y="6814"/>
                  </a:lnTo>
                  <a:lnTo>
                    <a:pt x="5691" y="6839"/>
                  </a:lnTo>
                  <a:lnTo>
                    <a:pt x="5642" y="6863"/>
                  </a:lnTo>
                  <a:lnTo>
                    <a:pt x="5569" y="6839"/>
                  </a:lnTo>
                  <a:lnTo>
                    <a:pt x="5520" y="6814"/>
                  </a:lnTo>
                  <a:lnTo>
                    <a:pt x="5446" y="6765"/>
                  </a:lnTo>
                  <a:lnTo>
                    <a:pt x="5398" y="6692"/>
                  </a:lnTo>
                  <a:lnTo>
                    <a:pt x="5349" y="6521"/>
                  </a:lnTo>
                  <a:lnTo>
                    <a:pt x="5324" y="6301"/>
                  </a:lnTo>
                  <a:lnTo>
                    <a:pt x="5349" y="6082"/>
                  </a:lnTo>
                  <a:lnTo>
                    <a:pt x="5398" y="5886"/>
                  </a:lnTo>
                  <a:lnTo>
                    <a:pt x="5446" y="5837"/>
                  </a:lnTo>
                  <a:lnTo>
                    <a:pt x="5520" y="5764"/>
                  </a:lnTo>
                  <a:lnTo>
                    <a:pt x="5569" y="5740"/>
                  </a:lnTo>
                  <a:close/>
                  <a:moveTo>
                    <a:pt x="8402" y="5740"/>
                  </a:moveTo>
                  <a:lnTo>
                    <a:pt x="8475" y="5764"/>
                  </a:lnTo>
                  <a:lnTo>
                    <a:pt x="8524" y="5837"/>
                  </a:lnTo>
                  <a:lnTo>
                    <a:pt x="8573" y="5886"/>
                  </a:lnTo>
                  <a:lnTo>
                    <a:pt x="8621" y="6082"/>
                  </a:lnTo>
                  <a:lnTo>
                    <a:pt x="8646" y="6301"/>
                  </a:lnTo>
                  <a:lnTo>
                    <a:pt x="8621" y="6521"/>
                  </a:lnTo>
                  <a:lnTo>
                    <a:pt x="8573" y="6692"/>
                  </a:lnTo>
                  <a:lnTo>
                    <a:pt x="8524" y="6765"/>
                  </a:lnTo>
                  <a:lnTo>
                    <a:pt x="8475" y="6814"/>
                  </a:lnTo>
                  <a:lnTo>
                    <a:pt x="8402" y="6839"/>
                  </a:lnTo>
                  <a:lnTo>
                    <a:pt x="8328" y="6863"/>
                  </a:lnTo>
                  <a:lnTo>
                    <a:pt x="8280" y="6839"/>
                  </a:lnTo>
                  <a:lnTo>
                    <a:pt x="8206" y="6814"/>
                  </a:lnTo>
                  <a:lnTo>
                    <a:pt x="8157" y="6765"/>
                  </a:lnTo>
                  <a:lnTo>
                    <a:pt x="8109" y="6692"/>
                  </a:lnTo>
                  <a:lnTo>
                    <a:pt x="8035" y="6521"/>
                  </a:lnTo>
                  <a:lnTo>
                    <a:pt x="8011" y="6301"/>
                  </a:lnTo>
                  <a:lnTo>
                    <a:pt x="8035" y="6082"/>
                  </a:lnTo>
                  <a:lnTo>
                    <a:pt x="8109" y="5886"/>
                  </a:lnTo>
                  <a:lnTo>
                    <a:pt x="8157" y="5837"/>
                  </a:lnTo>
                  <a:lnTo>
                    <a:pt x="8206" y="5764"/>
                  </a:lnTo>
                  <a:lnTo>
                    <a:pt x="8280" y="5740"/>
                  </a:lnTo>
                  <a:close/>
                  <a:moveTo>
                    <a:pt x="9867" y="2931"/>
                  </a:moveTo>
                  <a:lnTo>
                    <a:pt x="9867" y="4421"/>
                  </a:lnTo>
                  <a:lnTo>
                    <a:pt x="11552" y="4421"/>
                  </a:lnTo>
                  <a:lnTo>
                    <a:pt x="11552" y="6033"/>
                  </a:lnTo>
                  <a:lnTo>
                    <a:pt x="7229" y="4225"/>
                  </a:lnTo>
                  <a:lnTo>
                    <a:pt x="7229" y="9867"/>
                  </a:lnTo>
                  <a:lnTo>
                    <a:pt x="7205" y="9965"/>
                  </a:lnTo>
                  <a:lnTo>
                    <a:pt x="7156" y="10063"/>
                  </a:lnTo>
                  <a:lnTo>
                    <a:pt x="7083" y="10111"/>
                  </a:lnTo>
                  <a:lnTo>
                    <a:pt x="6887" y="10111"/>
                  </a:lnTo>
                  <a:lnTo>
                    <a:pt x="6814" y="10063"/>
                  </a:lnTo>
                  <a:lnTo>
                    <a:pt x="6765" y="9965"/>
                  </a:lnTo>
                  <a:lnTo>
                    <a:pt x="6741" y="9867"/>
                  </a:lnTo>
                  <a:lnTo>
                    <a:pt x="6741" y="4225"/>
                  </a:lnTo>
                  <a:lnTo>
                    <a:pt x="2418" y="6033"/>
                  </a:lnTo>
                  <a:lnTo>
                    <a:pt x="2418" y="4421"/>
                  </a:lnTo>
                  <a:lnTo>
                    <a:pt x="4103" y="4421"/>
                  </a:lnTo>
                  <a:lnTo>
                    <a:pt x="4103" y="2931"/>
                  </a:lnTo>
                  <a:close/>
                  <a:moveTo>
                    <a:pt x="5520" y="0"/>
                  </a:moveTo>
                  <a:lnTo>
                    <a:pt x="5520" y="2027"/>
                  </a:lnTo>
                  <a:lnTo>
                    <a:pt x="3151" y="2027"/>
                  </a:lnTo>
                  <a:lnTo>
                    <a:pt x="3151" y="3542"/>
                  </a:lnTo>
                  <a:lnTo>
                    <a:pt x="1466" y="3542"/>
                  </a:lnTo>
                  <a:lnTo>
                    <a:pt x="1466" y="6423"/>
                  </a:lnTo>
                  <a:lnTo>
                    <a:pt x="586" y="6765"/>
                  </a:lnTo>
                  <a:lnTo>
                    <a:pt x="415" y="6863"/>
                  </a:lnTo>
                  <a:lnTo>
                    <a:pt x="269" y="6985"/>
                  </a:lnTo>
                  <a:lnTo>
                    <a:pt x="147" y="7132"/>
                  </a:lnTo>
                  <a:lnTo>
                    <a:pt x="49" y="7278"/>
                  </a:lnTo>
                  <a:lnTo>
                    <a:pt x="0" y="7425"/>
                  </a:lnTo>
                  <a:lnTo>
                    <a:pt x="0" y="7596"/>
                  </a:lnTo>
                  <a:lnTo>
                    <a:pt x="0" y="7791"/>
                  </a:lnTo>
                  <a:lnTo>
                    <a:pt x="73" y="7987"/>
                  </a:lnTo>
                  <a:lnTo>
                    <a:pt x="1514" y="11308"/>
                  </a:lnTo>
                  <a:lnTo>
                    <a:pt x="1514" y="14874"/>
                  </a:lnTo>
                  <a:lnTo>
                    <a:pt x="1759" y="14752"/>
                  </a:lnTo>
                  <a:lnTo>
                    <a:pt x="2052" y="14630"/>
                  </a:lnTo>
                  <a:lnTo>
                    <a:pt x="2247" y="14581"/>
                  </a:lnTo>
                  <a:lnTo>
                    <a:pt x="2442" y="14556"/>
                  </a:lnTo>
                  <a:lnTo>
                    <a:pt x="2662" y="14532"/>
                  </a:lnTo>
                  <a:lnTo>
                    <a:pt x="2882" y="14508"/>
                  </a:lnTo>
                  <a:lnTo>
                    <a:pt x="3175" y="14532"/>
                  </a:lnTo>
                  <a:lnTo>
                    <a:pt x="3419" y="14556"/>
                  </a:lnTo>
                  <a:lnTo>
                    <a:pt x="3639" y="14605"/>
                  </a:lnTo>
                  <a:lnTo>
                    <a:pt x="3835" y="14678"/>
                  </a:lnTo>
                  <a:lnTo>
                    <a:pt x="4152" y="14801"/>
                  </a:lnTo>
                  <a:lnTo>
                    <a:pt x="4396" y="14947"/>
                  </a:lnTo>
                  <a:lnTo>
                    <a:pt x="4543" y="15020"/>
                  </a:lnTo>
                  <a:lnTo>
                    <a:pt x="4641" y="15069"/>
                  </a:lnTo>
                  <a:lnTo>
                    <a:pt x="4787" y="15094"/>
                  </a:lnTo>
                  <a:lnTo>
                    <a:pt x="5105" y="15094"/>
                  </a:lnTo>
                  <a:lnTo>
                    <a:pt x="5227" y="15069"/>
                  </a:lnTo>
                  <a:lnTo>
                    <a:pt x="5349" y="15020"/>
                  </a:lnTo>
                  <a:lnTo>
                    <a:pt x="5471" y="14947"/>
                  </a:lnTo>
                  <a:lnTo>
                    <a:pt x="5740" y="14801"/>
                  </a:lnTo>
                  <a:lnTo>
                    <a:pt x="6057" y="14678"/>
                  </a:lnTo>
                  <a:lnTo>
                    <a:pt x="6252" y="14605"/>
                  </a:lnTo>
                  <a:lnTo>
                    <a:pt x="6472" y="14556"/>
                  </a:lnTo>
                  <a:lnTo>
                    <a:pt x="6716" y="14532"/>
                  </a:lnTo>
                  <a:lnTo>
                    <a:pt x="6985" y="14508"/>
                  </a:lnTo>
                  <a:lnTo>
                    <a:pt x="7254" y="14532"/>
                  </a:lnTo>
                  <a:lnTo>
                    <a:pt x="7498" y="14556"/>
                  </a:lnTo>
                  <a:lnTo>
                    <a:pt x="7718" y="14605"/>
                  </a:lnTo>
                  <a:lnTo>
                    <a:pt x="7913" y="14678"/>
                  </a:lnTo>
                  <a:lnTo>
                    <a:pt x="8255" y="14801"/>
                  </a:lnTo>
                  <a:lnTo>
                    <a:pt x="8499" y="14947"/>
                  </a:lnTo>
                  <a:lnTo>
                    <a:pt x="8621" y="15020"/>
                  </a:lnTo>
                  <a:lnTo>
                    <a:pt x="8744" y="15069"/>
                  </a:lnTo>
                  <a:lnTo>
                    <a:pt x="8866" y="15094"/>
                  </a:lnTo>
                  <a:lnTo>
                    <a:pt x="9183" y="15094"/>
                  </a:lnTo>
                  <a:lnTo>
                    <a:pt x="9330" y="15069"/>
                  </a:lnTo>
                  <a:lnTo>
                    <a:pt x="9427" y="15020"/>
                  </a:lnTo>
                  <a:lnTo>
                    <a:pt x="9574" y="14947"/>
                  </a:lnTo>
                  <a:lnTo>
                    <a:pt x="9818" y="14801"/>
                  </a:lnTo>
                  <a:lnTo>
                    <a:pt x="10136" y="14678"/>
                  </a:lnTo>
                  <a:lnTo>
                    <a:pt x="10331" y="14605"/>
                  </a:lnTo>
                  <a:lnTo>
                    <a:pt x="10551" y="14556"/>
                  </a:lnTo>
                  <a:lnTo>
                    <a:pt x="10795" y="14532"/>
                  </a:lnTo>
                  <a:lnTo>
                    <a:pt x="11088" y="14508"/>
                  </a:lnTo>
                  <a:lnTo>
                    <a:pt x="11308" y="14532"/>
                  </a:lnTo>
                  <a:lnTo>
                    <a:pt x="11528" y="14556"/>
                  </a:lnTo>
                  <a:lnTo>
                    <a:pt x="11723" y="14581"/>
                  </a:lnTo>
                  <a:lnTo>
                    <a:pt x="11919" y="14630"/>
                  </a:lnTo>
                  <a:lnTo>
                    <a:pt x="12212" y="14752"/>
                  </a:lnTo>
                  <a:lnTo>
                    <a:pt x="12456" y="14874"/>
                  </a:lnTo>
                  <a:lnTo>
                    <a:pt x="12456" y="11308"/>
                  </a:lnTo>
                  <a:lnTo>
                    <a:pt x="13897" y="7987"/>
                  </a:lnTo>
                  <a:lnTo>
                    <a:pt x="13970" y="7791"/>
                  </a:lnTo>
                  <a:lnTo>
                    <a:pt x="13995" y="7596"/>
                  </a:lnTo>
                  <a:lnTo>
                    <a:pt x="13970" y="7425"/>
                  </a:lnTo>
                  <a:lnTo>
                    <a:pt x="13921" y="7278"/>
                  </a:lnTo>
                  <a:lnTo>
                    <a:pt x="13824" y="7132"/>
                  </a:lnTo>
                  <a:lnTo>
                    <a:pt x="13701" y="6985"/>
                  </a:lnTo>
                  <a:lnTo>
                    <a:pt x="13555" y="6863"/>
                  </a:lnTo>
                  <a:lnTo>
                    <a:pt x="13384" y="6765"/>
                  </a:lnTo>
                  <a:lnTo>
                    <a:pt x="12505" y="6423"/>
                  </a:lnTo>
                  <a:lnTo>
                    <a:pt x="12505" y="3542"/>
                  </a:lnTo>
                  <a:lnTo>
                    <a:pt x="10820" y="3542"/>
                  </a:lnTo>
                  <a:lnTo>
                    <a:pt x="10820" y="2027"/>
                  </a:lnTo>
                  <a:lnTo>
                    <a:pt x="8450" y="2027"/>
                  </a:lnTo>
                  <a:lnTo>
                    <a:pt x="845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 name="Google Shape;1095;p39"/>
          <p:cNvSpPr/>
          <p:nvPr/>
        </p:nvSpPr>
        <p:spPr>
          <a:xfrm>
            <a:off x="680775" y="3835944"/>
            <a:ext cx="403939" cy="238312"/>
          </a:xfrm>
          <a:custGeom>
            <a:avLst/>
            <a:gdLst/>
            <a:ahLst/>
            <a:cxnLst/>
            <a:rect l="l" t="t" r="r" b="b"/>
            <a:pathLst>
              <a:path w="22274" h="13141" extrusionOk="0">
                <a:moveTo>
                  <a:pt x="14532" y="3786"/>
                </a:moveTo>
                <a:lnTo>
                  <a:pt x="11747" y="7084"/>
                </a:lnTo>
                <a:lnTo>
                  <a:pt x="11577" y="7035"/>
                </a:lnTo>
                <a:lnTo>
                  <a:pt x="11406" y="6986"/>
                </a:lnTo>
                <a:lnTo>
                  <a:pt x="11235" y="6937"/>
                </a:lnTo>
                <a:lnTo>
                  <a:pt x="10893" y="6937"/>
                </a:lnTo>
                <a:lnTo>
                  <a:pt x="10746" y="6961"/>
                </a:lnTo>
                <a:lnTo>
                  <a:pt x="9207" y="3786"/>
                </a:lnTo>
                <a:close/>
                <a:moveTo>
                  <a:pt x="7034" y="6082"/>
                </a:moveTo>
                <a:lnTo>
                  <a:pt x="7229" y="6302"/>
                </a:lnTo>
                <a:lnTo>
                  <a:pt x="7400" y="6522"/>
                </a:lnTo>
                <a:lnTo>
                  <a:pt x="7571" y="6766"/>
                </a:lnTo>
                <a:lnTo>
                  <a:pt x="7718" y="7010"/>
                </a:lnTo>
                <a:lnTo>
                  <a:pt x="7840" y="7279"/>
                </a:lnTo>
                <a:lnTo>
                  <a:pt x="7937" y="7572"/>
                </a:lnTo>
                <a:lnTo>
                  <a:pt x="8011" y="7841"/>
                </a:lnTo>
                <a:lnTo>
                  <a:pt x="8060" y="8134"/>
                </a:lnTo>
                <a:lnTo>
                  <a:pt x="5422" y="8134"/>
                </a:lnTo>
                <a:lnTo>
                  <a:pt x="7034" y="6082"/>
                </a:lnTo>
                <a:close/>
                <a:moveTo>
                  <a:pt x="8475" y="4275"/>
                </a:moveTo>
                <a:lnTo>
                  <a:pt x="9965" y="7352"/>
                </a:lnTo>
                <a:lnTo>
                  <a:pt x="9769" y="7523"/>
                </a:lnTo>
                <a:lnTo>
                  <a:pt x="9623" y="7743"/>
                </a:lnTo>
                <a:lnTo>
                  <a:pt x="9525" y="7963"/>
                </a:lnTo>
                <a:lnTo>
                  <a:pt x="9427" y="8183"/>
                </a:lnTo>
                <a:lnTo>
                  <a:pt x="9061" y="8183"/>
                </a:lnTo>
                <a:lnTo>
                  <a:pt x="8988" y="7767"/>
                </a:lnTo>
                <a:lnTo>
                  <a:pt x="8890" y="7377"/>
                </a:lnTo>
                <a:lnTo>
                  <a:pt x="8768" y="6986"/>
                </a:lnTo>
                <a:lnTo>
                  <a:pt x="8597" y="6619"/>
                </a:lnTo>
                <a:lnTo>
                  <a:pt x="8402" y="6253"/>
                </a:lnTo>
                <a:lnTo>
                  <a:pt x="8182" y="5936"/>
                </a:lnTo>
                <a:lnTo>
                  <a:pt x="7937" y="5618"/>
                </a:lnTo>
                <a:lnTo>
                  <a:pt x="7644" y="5325"/>
                </a:lnTo>
                <a:lnTo>
                  <a:pt x="8475" y="4275"/>
                </a:lnTo>
                <a:close/>
                <a:moveTo>
                  <a:pt x="11161" y="8012"/>
                </a:moveTo>
                <a:lnTo>
                  <a:pt x="11259" y="8060"/>
                </a:lnTo>
                <a:lnTo>
                  <a:pt x="11381" y="8109"/>
                </a:lnTo>
                <a:lnTo>
                  <a:pt x="11454" y="8183"/>
                </a:lnTo>
                <a:lnTo>
                  <a:pt x="11528" y="8280"/>
                </a:lnTo>
                <a:lnTo>
                  <a:pt x="11577" y="8378"/>
                </a:lnTo>
                <a:lnTo>
                  <a:pt x="11625" y="8476"/>
                </a:lnTo>
                <a:lnTo>
                  <a:pt x="11625" y="8598"/>
                </a:lnTo>
                <a:lnTo>
                  <a:pt x="11625" y="8695"/>
                </a:lnTo>
                <a:lnTo>
                  <a:pt x="11577" y="8818"/>
                </a:lnTo>
                <a:lnTo>
                  <a:pt x="11528" y="8915"/>
                </a:lnTo>
                <a:lnTo>
                  <a:pt x="11454" y="9013"/>
                </a:lnTo>
                <a:lnTo>
                  <a:pt x="11381" y="9062"/>
                </a:lnTo>
                <a:lnTo>
                  <a:pt x="11259" y="9135"/>
                </a:lnTo>
                <a:lnTo>
                  <a:pt x="11161" y="9159"/>
                </a:lnTo>
                <a:lnTo>
                  <a:pt x="11039" y="9184"/>
                </a:lnTo>
                <a:lnTo>
                  <a:pt x="10942" y="9159"/>
                </a:lnTo>
                <a:lnTo>
                  <a:pt x="10819" y="9135"/>
                </a:lnTo>
                <a:lnTo>
                  <a:pt x="10722" y="9062"/>
                </a:lnTo>
                <a:lnTo>
                  <a:pt x="10624" y="9013"/>
                </a:lnTo>
                <a:lnTo>
                  <a:pt x="10575" y="8915"/>
                </a:lnTo>
                <a:lnTo>
                  <a:pt x="10502" y="8818"/>
                </a:lnTo>
                <a:lnTo>
                  <a:pt x="10477" y="8695"/>
                </a:lnTo>
                <a:lnTo>
                  <a:pt x="10453" y="8598"/>
                </a:lnTo>
                <a:lnTo>
                  <a:pt x="10477" y="8476"/>
                </a:lnTo>
                <a:lnTo>
                  <a:pt x="10502" y="8378"/>
                </a:lnTo>
                <a:lnTo>
                  <a:pt x="10575" y="8280"/>
                </a:lnTo>
                <a:lnTo>
                  <a:pt x="10624" y="8183"/>
                </a:lnTo>
                <a:lnTo>
                  <a:pt x="10722" y="8109"/>
                </a:lnTo>
                <a:lnTo>
                  <a:pt x="10819" y="8060"/>
                </a:lnTo>
                <a:lnTo>
                  <a:pt x="10942" y="8012"/>
                </a:lnTo>
                <a:close/>
                <a:moveTo>
                  <a:pt x="4811" y="5081"/>
                </a:moveTo>
                <a:lnTo>
                  <a:pt x="5056" y="5105"/>
                </a:lnTo>
                <a:lnTo>
                  <a:pt x="5275" y="5154"/>
                </a:lnTo>
                <a:lnTo>
                  <a:pt x="5520" y="5203"/>
                </a:lnTo>
                <a:lnTo>
                  <a:pt x="5739" y="5276"/>
                </a:lnTo>
                <a:lnTo>
                  <a:pt x="5959" y="5374"/>
                </a:lnTo>
                <a:lnTo>
                  <a:pt x="6179" y="5472"/>
                </a:lnTo>
                <a:lnTo>
                  <a:pt x="6374" y="5569"/>
                </a:lnTo>
                <a:lnTo>
                  <a:pt x="4640" y="7816"/>
                </a:lnTo>
                <a:lnTo>
                  <a:pt x="4396" y="7816"/>
                </a:lnTo>
                <a:lnTo>
                  <a:pt x="4250" y="7865"/>
                </a:lnTo>
                <a:lnTo>
                  <a:pt x="4127" y="7938"/>
                </a:lnTo>
                <a:lnTo>
                  <a:pt x="4005" y="8036"/>
                </a:lnTo>
                <a:lnTo>
                  <a:pt x="3908" y="8158"/>
                </a:lnTo>
                <a:lnTo>
                  <a:pt x="3834" y="8280"/>
                </a:lnTo>
                <a:lnTo>
                  <a:pt x="3786" y="8427"/>
                </a:lnTo>
                <a:lnTo>
                  <a:pt x="3761" y="8598"/>
                </a:lnTo>
                <a:lnTo>
                  <a:pt x="3786" y="8744"/>
                </a:lnTo>
                <a:lnTo>
                  <a:pt x="3834" y="8891"/>
                </a:lnTo>
                <a:lnTo>
                  <a:pt x="3908" y="9037"/>
                </a:lnTo>
                <a:lnTo>
                  <a:pt x="4005" y="9135"/>
                </a:lnTo>
                <a:lnTo>
                  <a:pt x="4127" y="9233"/>
                </a:lnTo>
                <a:lnTo>
                  <a:pt x="4250" y="9306"/>
                </a:lnTo>
                <a:lnTo>
                  <a:pt x="4396" y="9355"/>
                </a:lnTo>
                <a:lnTo>
                  <a:pt x="4543" y="9379"/>
                </a:lnTo>
                <a:lnTo>
                  <a:pt x="4738" y="9355"/>
                </a:lnTo>
                <a:lnTo>
                  <a:pt x="4933" y="9282"/>
                </a:lnTo>
                <a:lnTo>
                  <a:pt x="5080" y="9159"/>
                </a:lnTo>
                <a:lnTo>
                  <a:pt x="5227" y="9013"/>
                </a:lnTo>
                <a:lnTo>
                  <a:pt x="8060" y="9013"/>
                </a:lnTo>
                <a:lnTo>
                  <a:pt x="8011" y="9330"/>
                </a:lnTo>
                <a:lnTo>
                  <a:pt x="7937" y="9648"/>
                </a:lnTo>
                <a:lnTo>
                  <a:pt x="7815" y="9965"/>
                </a:lnTo>
                <a:lnTo>
                  <a:pt x="7693" y="10259"/>
                </a:lnTo>
                <a:lnTo>
                  <a:pt x="7522" y="10527"/>
                </a:lnTo>
                <a:lnTo>
                  <a:pt x="7351" y="10771"/>
                </a:lnTo>
                <a:lnTo>
                  <a:pt x="7156" y="11016"/>
                </a:lnTo>
                <a:lnTo>
                  <a:pt x="6912" y="11235"/>
                </a:lnTo>
                <a:lnTo>
                  <a:pt x="6667" y="11431"/>
                </a:lnTo>
                <a:lnTo>
                  <a:pt x="6423" y="11626"/>
                </a:lnTo>
                <a:lnTo>
                  <a:pt x="6130" y="11773"/>
                </a:lnTo>
                <a:lnTo>
                  <a:pt x="5837" y="11895"/>
                </a:lnTo>
                <a:lnTo>
                  <a:pt x="5544" y="12017"/>
                </a:lnTo>
                <a:lnTo>
                  <a:pt x="5227" y="12090"/>
                </a:lnTo>
                <a:lnTo>
                  <a:pt x="4885" y="12139"/>
                </a:lnTo>
                <a:lnTo>
                  <a:pt x="4201" y="12139"/>
                </a:lnTo>
                <a:lnTo>
                  <a:pt x="3834" y="12066"/>
                </a:lnTo>
                <a:lnTo>
                  <a:pt x="3517" y="11993"/>
                </a:lnTo>
                <a:lnTo>
                  <a:pt x="3175" y="11870"/>
                </a:lnTo>
                <a:lnTo>
                  <a:pt x="2882" y="11724"/>
                </a:lnTo>
                <a:lnTo>
                  <a:pt x="2589" y="11553"/>
                </a:lnTo>
                <a:lnTo>
                  <a:pt x="2320" y="11333"/>
                </a:lnTo>
                <a:lnTo>
                  <a:pt x="2052" y="11113"/>
                </a:lnTo>
                <a:lnTo>
                  <a:pt x="1832" y="10869"/>
                </a:lnTo>
                <a:lnTo>
                  <a:pt x="1636" y="10576"/>
                </a:lnTo>
                <a:lnTo>
                  <a:pt x="1441" y="10283"/>
                </a:lnTo>
                <a:lnTo>
                  <a:pt x="1294" y="9990"/>
                </a:lnTo>
                <a:lnTo>
                  <a:pt x="1172" y="9672"/>
                </a:lnTo>
                <a:lnTo>
                  <a:pt x="1099" y="9330"/>
                </a:lnTo>
                <a:lnTo>
                  <a:pt x="1050" y="8964"/>
                </a:lnTo>
                <a:lnTo>
                  <a:pt x="1026" y="8598"/>
                </a:lnTo>
                <a:lnTo>
                  <a:pt x="1050" y="8256"/>
                </a:lnTo>
                <a:lnTo>
                  <a:pt x="1099" y="7889"/>
                </a:lnTo>
                <a:lnTo>
                  <a:pt x="1172" y="7548"/>
                </a:lnTo>
                <a:lnTo>
                  <a:pt x="1294" y="7230"/>
                </a:lnTo>
                <a:lnTo>
                  <a:pt x="1441" y="6913"/>
                </a:lnTo>
                <a:lnTo>
                  <a:pt x="1636" y="6644"/>
                </a:lnTo>
                <a:lnTo>
                  <a:pt x="1832" y="6351"/>
                </a:lnTo>
                <a:lnTo>
                  <a:pt x="2052" y="6107"/>
                </a:lnTo>
                <a:lnTo>
                  <a:pt x="2320" y="5887"/>
                </a:lnTo>
                <a:lnTo>
                  <a:pt x="2589" y="5667"/>
                </a:lnTo>
                <a:lnTo>
                  <a:pt x="2882" y="5496"/>
                </a:lnTo>
                <a:lnTo>
                  <a:pt x="3175" y="5349"/>
                </a:lnTo>
                <a:lnTo>
                  <a:pt x="3517" y="5227"/>
                </a:lnTo>
                <a:lnTo>
                  <a:pt x="3834" y="5154"/>
                </a:lnTo>
                <a:lnTo>
                  <a:pt x="4201" y="5081"/>
                </a:lnTo>
                <a:close/>
                <a:moveTo>
                  <a:pt x="18097" y="5081"/>
                </a:moveTo>
                <a:lnTo>
                  <a:pt x="18464" y="5154"/>
                </a:lnTo>
                <a:lnTo>
                  <a:pt x="18806" y="5227"/>
                </a:lnTo>
                <a:lnTo>
                  <a:pt x="19123" y="5349"/>
                </a:lnTo>
                <a:lnTo>
                  <a:pt x="19441" y="5496"/>
                </a:lnTo>
                <a:lnTo>
                  <a:pt x="19734" y="5667"/>
                </a:lnTo>
                <a:lnTo>
                  <a:pt x="20002" y="5887"/>
                </a:lnTo>
                <a:lnTo>
                  <a:pt x="20247" y="6107"/>
                </a:lnTo>
                <a:lnTo>
                  <a:pt x="20466" y="6351"/>
                </a:lnTo>
                <a:lnTo>
                  <a:pt x="20686" y="6644"/>
                </a:lnTo>
                <a:lnTo>
                  <a:pt x="20857" y="6913"/>
                </a:lnTo>
                <a:lnTo>
                  <a:pt x="21004" y="7230"/>
                </a:lnTo>
                <a:lnTo>
                  <a:pt x="21126" y="7548"/>
                </a:lnTo>
                <a:lnTo>
                  <a:pt x="21199" y="7889"/>
                </a:lnTo>
                <a:lnTo>
                  <a:pt x="21272" y="8256"/>
                </a:lnTo>
                <a:lnTo>
                  <a:pt x="21272" y="8598"/>
                </a:lnTo>
                <a:lnTo>
                  <a:pt x="21272" y="8964"/>
                </a:lnTo>
                <a:lnTo>
                  <a:pt x="21199" y="9330"/>
                </a:lnTo>
                <a:lnTo>
                  <a:pt x="21126" y="9672"/>
                </a:lnTo>
                <a:lnTo>
                  <a:pt x="21004" y="9990"/>
                </a:lnTo>
                <a:lnTo>
                  <a:pt x="20857" y="10283"/>
                </a:lnTo>
                <a:lnTo>
                  <a:pt x="20686" y="10576"/>
                </a:lnTo>
                <a:lnTo>
                  <a:pt x="20466" y="10869"/>
                </a:lnTo>
                <a:lnTo>
                  <a:pt x="20247" y="11113"/>
                </a:lnTo>
                <a:lnTo>
                  <a:pt x="20002" y="11333"/>
                </a:lnTo>
                <a:lnTo>
                  <a:pt x="19734" y="11553"/>
                </a:lnTo>
                <a:lnTo>
                  <a:pt x="19441" y="11724"/>
                </a:lnTo>
                <a:lnTo>
                  <a:pt x="19123" y="11870"/>
                </a:lnTo>
                <a:lnTo>
                  <a:pt x="18806" y="11993"/>
                </a:lnTo>
                <a:lnTo>
                  <a:pt x="18464" y="12066"/>
                </a:lnTo>
                <a:lnTo>
                  <a:pt x="18097" y="12139"/>
                </a:lnTo>
                <a:lnTo>
                  <a:pt x="17389" y="12139"/>
                </a:lnTo>
                <a:lnTo>
                  <a:pt x="17023" y="12066"/>
                </a:lnTo>
                <a:lnTo>
                  <a:pt x="16705" y="11993"/>
                </a:lnTo>
                <a:lnTo>
                  <a:pt x="16363" y="11870"/>
                </a:lnTo>
                <a:lnTo>
                  <a:pt x="16070" y="11724"/>
                </a:lnTo>
                <a:lnTo>
                  <a:pt x="15777" y="11553"/>
                </a:lnTo>
                <a:lnTo>
                  <a:pt x="15509" y="11333"/>
                </a:lnTo>
                <a:lnTo>
                  <a:pt x="15240" y="11113"/>
                </a:lnTo>
                <a:lnTo>
                  <a:pt x="15020" y="10869"/>
                </a:lnTo>
                <a:lnTo>
                  <a:pt x="14825" y="10576"/>
                </a:lnTo>
                <a:lnTo>
                  <a:pt x="14629" y="10283"/>
                </a:lnTo>
                <a:lnTo>
                  <a:pt x="14483" y="9990"/>
                </a:lnTo>
                <a:lnTo>
                  <a:pt x="14361" y="9672"/>
                </a:lnTo>
                <a:lnTo>
                  <a:pt x="14287" y="9330"/>
                </a:lnTo>
                <a:lnTo>
                  <a:pt x="14239" y="8964"/>
                </a:lnTo>
                <a:lnTo>
                  <a:pt x="14214" y="8598"/>
                </a:lnTo>
                <a:lnTo>
                  <a:pt x="14214" y="8354"/>
                </a:lnTo>
                <a:lnTo>
                  <a:pt x="14239" y="8109"/>
                </a:lnTo>
                <a:lnTo>
                  <a:pt x="14287" y="7889"/>
                </a:lnTo>
                <a:lnTo>
                  <a:pt x="14336" y="7645"/>
                </a:lnTo>
                <a:lnTo>
                  <a:pt x="14410" y="7425"/>
                </a:lnTo>
                <a:lnTo>
                  <a:pt x="14507" y="7206"/>
                </a:lnTo>
                <a:lnTo>
                  <a:pt x="14605" y="6986"/>
                </a:lnTo>
                <a:lnTo>
                  <a:pt x="14703" y="6790"/>
                </a:lnTo>
                <a:lnTo>
                  <a:pt x="14849" y="6595"/>
                </a:lnTo>
                <a:lnTo>
                  <a:pt x="14971" y="6424"/>
                </a:lnTo>
                <a:lnTo>
                  <a:pt x="15118" y="6229"/>
                </a:lnTo>
                <a:lnTo>
                  <a:pt x="15289" y="6082"/>
                </a:lnTo>
                <a:lnTo>
                  <a:pt x="15460" y="5911"/>
                </a:lnTo>
                <a:lnTo>
                  <a:pt x="15631" y="5765"/>
                </a:lnTo>
                <a:lnTo>
                  <a:pt x="15826" y="5643"/>
                </a:lnTo>
                <a:lnTo>
                  <a:pt x="16022" y="5520"/>
                </a:lnTo>
                <a:lnTo>
                  <a:pt x="17096" y="8134"/>
                </a:lnTo>
                <a:lnTo>
                  <a:pt x="17023" y="8231"/>
                </a:lnTo>
                <a:lnTo>
                  <a:pt x="16974" y="8354"/>
                </a:lnTo>
                <a:lnTo>
                  <a:pt x="16950" y="8476"/>
                </a:lnTo>
                <a:lnTo>
                  <a:pt x="16925" y="8598"/>
                </a:lnTo>
                <a:lnTo>
                  <a:pt x="16950" y="8744"/>
                </a:lnTo>
                <a:lnTo>
                  <a:pt x="16998" y="8891"/>
                </a:lnTo>
                <a:lnTo>
                  <a:pt x="17072" y="9037"/>
                </a:lnTo>
                <a:lnTo>
                  <a:pt x="17169" y="9135"/>
                </a:lnTo>
                <a:lnTo>
                  <a:pt x="17292" y="9233"/>
                </a:lnTo>
                <a:lnTo>
                  <a:pt x="17414" y="9306"/>
                </a:lnTo>
                <a:lnTo>
                  <a:pt x="17560" y="9355"/>
                </a:lnTo>
                <a:lnTo>
                  <a:pt x="17731" y="9379"/>
                </a:lnTo>
                <a:lnTo>
                  <a:pt x="17878" y="9355"/>
                </a:lnTo>
                <a:lnTo>
                  <a:pt x="18024" y="9306"/>
                </a:lnTo>
                <a:lnTo>
                  <a:pt x="18146" y="9233"/>
                </a:lnTo>
                <a:lnTo>
                  <a:pt x="18268" y="9135"/>
                </a:lnTo>
                <a:lnTo>
                  <a:pt x="18366" y="9037"/>
                </a:lnTo>
                <a:lnTo>
                  <a:pt x="18439" y="8891"/>
                </a:lnTo>
                <a:lnTo>
                  <a:pt x="18488" y="8744"/>
                </a:lnTo>
                <a:lnTo>
                  <a:pt x="18513" y="8598"/>
                </a:lnTo>
                <a:lnTo>
                  <a:pt x="18488" y="8451"/>
                </a:lnTo>
                <a:lnTo>
                  <a:pt x="18464" y="8329"/>
                </a:lnTo>
                <a:lnTo>
                  <a:pt x="18391" y="8207"/>
                </a:lnTo>
                <a:lnTo>
                  <a:pt x="18317" y="8085"/>
                </a:lnTo>
                <a:lnTo>
                  <a:pt x="18220" y="7987"/>
                </a:lnTo>
                <a:lnTo>
                  <a:pt x="18122" y="7914"/>
                </a:lnTo>
                <a:lnTo>
                  <a:pt x="18000" y="7865"/>
                </a:lnTo>
                <a:lnTo>
                  <a:pt x="17853" y="7816"/>
                </a:lnTo>
                <a:lnTo>
                  <a:pt x="16803" y="5203"/>
                </a:lnTo>
                <a:lnTo>
                  <a:pt x="17023" y="5154"/>
                </a:lnTo>
                <a:lnTo>
                  <a:pt x="17267" y="5105"/>
                </a:lnTo>
                <a:lnTo>
                  <a:pt x="17511" y="5081"/>
                </a:lnTo>
                <a:close/>
                <a:moveTo>
                  <a:pt x="6252" y="1"/>
                </a:moveTo>
                <a:lnTo>
                  <a:pt x="6179" y="25"/>
                </a:lnTo>
                <a:lnTo>
                  <a:pt x="6106" y="74"/>
                </a:lnTo>
                <a:lnTo>
                  <a:pt x="6057" y="123"/>
                </a:lnTo>
                <a:lnTo>
                  <a:pt x="6008" y="196"/>
                </a:lnTo>
                <a:lnTo>
                  <a:pt x="5959" y="245"/>
                </a:lnTo>
                <a:lnTo>
                  <a:pt x="5935" y="343"/>
                </a:lnTo>
                <a:lnTo>
                  <a:pt x="5935" y="416"/>
                </a:lnTo>
                <a:lnTo>
                  <a:pt x="5959" y="660"/>
                </a:lnTo>
                <a:lnTo>
                  <a:pt x="6057" y="978"/>
                </a:lnTo>
                <a:lnTo>
                  <a:pt x="6106" y="1124"/>
                </a:lnTo>
                <a:lnTo>
                  <a:pt x="6179" y="1222"/>
                </a:lnTo>
                <a:lnTo>
                  <a:pt x="6252" y="1320"/>
                </a:lnTo>
                <a:lnTo>
                  <a:pt x="6350" y="1344"/>
                </a:lnTo>
                <a:lnTo>
                  <a:pt x="7107" y="1344"/>
                </a:lnTo>
                <a:lnTo>
                  <a:pt x="8084" y="3396"/>
                </a:lnTo>
                <a:lnTo>
                  <a:pt x="6985" y="4788"/>
                </a:lnTo>
                <a:lnTo>
                  <a:pt x="6716" y="4617"/>
                </a:lnTo>
                <a:lnTo>
                  <a:pt x="6423" y="4470"/>
                </a:lnTo>
                <a:lnTo>
                  <a:pt x="6130" y="4348"/>
                </a:lnTo>
                <a:lnTo>
                  <a:pt x="5813" y="4250"/>
                </a:lnTo>
                <a:lnTo>
                  <a:pt x="5495" y="4177"/>
                </a:lnTo>
                <a:lnTo>
                  <a:pt x="5178" y="4104"/>
                </a:lnTo>
                <a:lnTo>
                  <a:pt x="4860" y="4079"/>
                </a:lnTo>
                <a:lnTo>
                  <a:pt x="4030" y="4079"/>
                </a:lnTo>
                <a:lnTo>
                  <a:pt x="3590" y="4153"/>
                </a:lnTo>
                <a:lnTo>
                  <a:pt x="3151" y="4275"/>
                </a:lnTo>
                <a:lnTo>
                  <a:pt x="2735" y="4421"/>
                </a:lnTo>
                <a:lnTo>
                  <a:pt x="2345" y="4617"/>
                </a:lnTo>
                <a:lnTo>
                  <a:pt x="1978" y="4837"/>
                </a:lnTo>
                <a:lnTo>
                  <a:pt x="1636" y="5105"/>
                </a:lnTo>
                <a:lnTo>
                  <a:pt x="1319" y="5398"/>
                </a:lnTo>
                <a:lnTo>
                  <a:pt x="1026" y="5716"/>
                </a:lnTo>
                <a:lnTo>
                  <a:pt x="782" y="6058"/>
                </a:lnTo>
                <a:lnTo>
                  <a:pt x="537" y="6449"/>
                </a:lnTo>
                <a:lnTo>
                  <a:pt x="366" y="6839"/>
                </a:lnTo>
                <a:lnTo>
                  <a:pt x="220" y="7254"/>
                </a:lnTo>
                <a:lnTo>
                  <a:pt x="98" y="7670"/>
                </a:lnTo>
                <a:lnTo>
                  <a:pt x="24" y="8134"/>
                </a:lnTo>
                <a:lnTo>
                  <a:pt x="0" y="8598"/>
                </a:lnTo>
                <a:lnTo>
                  <a:pt x="24" y="9062"/>
                </a:lnTo>
                <a:lnTo>
                  <a:pt x="98" y="9501"/>
                </a:lnTo>
                <a:lnTo>
                  <a:pt x="220" y="9941"/>
                </a:lnTo>
                <a:lnTo>
                  <a:pt x="366" y="10356"/>
                </a:lnTo>
                <a:lnTo>
                  <a:pt x="562" y="10747"/>
                </a:lnTo>
                <a:lnTo>
                  <a:pt x="782" y="11138"/>
                </a:lnTo>
                <a:lnTo>
                  <a:pt x="1050" y="11480"/>
                </a:lnTo>
                <a:lnTo>
                  <a:pt x="1343" y="11797"/>
                </a:lnTo>
                <a:lnTo>
                  <a:pt x="1661" y="12090"/>
                </a:lnTo>
                <a:lnTo>
                  <a:pt x="2003" y="12359"/>
                </a:lnTo>
                <a:lnTo>
                  <a:pt x="2369" y="12579"/>
                </a:lnTo>
                <a:lnTo>
                  <a:pt x="2760" y="12774"/>
                </a:lnTo>
                <a:lnTo>
                  <a:pt x="3175" y="12945"/>
                </a:lnTo>
                <a:lnTo>
                  <a:pt x="3615" y="13043"/>
                </a:lnTo>
                <a:lnTo>
                  <a:pt x="4079" y="13116"/>
                </a:lnTo>
                <a:lnTo>
                  <a:pt x="4518" y="13140"/>
                </a:lnTo>
                <a:lnTo>
                  <a:pt x="4982" y="13116"/>
                </a:lnTo>
                <a:lnTo>
                  <a:pt x="5397" y="13043"/>
                </a:lnTo>
                <a:lnTo>
                  <a:pt x="5813" y="12945"/>
                </a:lnTo>
                <a:lnTo>
                  <a:pt x="6228" y="12823"/>
                </a:lnTo>
                <a:lnTo>
                  <a:pt x="6594" y="12628"/>
                </a:lnTo>
                <a:lnTo>
                  <a:pt x="6961" y="12432"/>
                </a:lnTo>
                <a:lnTo>
                  <a:pt x="7302" y="12188"/>
                </a:lnTo>
                <a:lnTo>
                  <a:pt x="7620" y="11919"/>
                </a:lnTo>
                <a:lnTo>
                  <a:pt x="7913" y="11626"/>
                </a:lnTo>
                <a:lnTo>
                  <a:pt x="8182" y="11309"/>
                </a:lnTo>
                <a:lnTo>
                  <a:pt x="8402" y="10967"/>
                </a:lnTo>
                <a:lnTo>
                  <a:pt x="8597" y="10625"/>
                </a:lnTo>
                <a:lnTo>
                  <a:pt x="8768" y="10234"/>
                </a:lnTo>
                <a:lnTo>
                  <a:pt x="8890" y="9843"/>
                </a:lnTo>
                <a:lnTo>
                  <a:pt x="8988" y="9428"/>
                </a:lnTo>
                <a:lnTo>
                  <a:pt x="9061" y="9013"/>
                </a:lnTo>
                <a:lnTo>
                  <a:pt x="9427" y="9013"/>
                </a:lnTo>
                <a:lnTo>
                  <a:pt x="9525" y="9282"/>
                </a:lnTo>
                <a:lnTo>
                  <a:pt x="9647" y="9501"/>
                </a:lnTo>
                <a:lnTo>
                  <a:pt x="9818" y="9721"/>
                </a:lnTo>
                <a:lnTo>
                  <a:pt x="10013" y="9892"/>
                </a:lnTo>
                <a:lnTo>
                  <a:pt x="10233" y="10039"/>
                </a:lnTo>
                <a:lnTo>
                  <a:pt x="10477" y="10161"/>
                </a:lnTo>
                <a:lnTo>
                  <a:pt x="10746" y="10234"/>
                </a:lnTo>
                <a:lnTo>
                  <a:pt x="11186" y="10234"/>
                </a:lnTo>
                <a:lnTo>
                  <a:pt x="11357" y="10210"/>
                </a:lnTo>
                <a:lnTo>
                  <a:pt x="11503" y="10161"/>
                </a:lnTo>
                <a:lnTo>
                  <a:pt x="11674" y="10112"/>
                </a:lnTo>
                <a:lnTo>
                  <a:pt x="11821" y="10039"/>
                </a:lnTo>
                <a:lnTo>
                  <a:pt x="11943" y="9965"/>
                </a:lnTo>
                <a:lnTo>
                  <a:pt x="12065" y="9868"/>
                </a:lnTo>
                <a:lnTo>
                  <a:pt x="12187" y="9770"/>
                </a:lnTo>
                <a:lnTo>
                  <a:pt x="12309" y="9648"/>
                </a:lnTo>
                <a:lnTo>
                  <a:pt x="12382" y="9526"/>
                </a:lnTo>
                <a:lnTo>
                  <a:pt x="12480" y="9379"/>
                </a:lnTo>
                <a:lnTo>
                  <a:pt x="12553" y="9233"/>
                </a:lnTo>
                <a:lnTo>
                  <a:pt x="12602" y="9086"/>
                </a:lnTo>
                <a:lnTo>
                  <a:pt x="12651" y="8915"/>
                </a:lnTo>
                <a:lnTo>
                  <a:pt x="12676" y="8769"/>
                </a:lnTo>
                <a:lnTo>
                  <a:pt x="12676" y="8598"/>
                </a:lnTo>
                <a:lnTo>
                  <a:pt x="12651" y="8329"/>
                </a:lnTo>
                <a:lnTo>
                  <a:pt x="12602" y="8085"/>
                </a:lnTo>
                <a:lnTo>
                  <a:pt x="12505" y="7865"/>
                </a:lnTo>
                <a:lnTo>
                  <a:pt x="12358" y="7645"/>
                </a:lnTo>
                <a:lnTo>
                  <a:pt x="15411" y="4055"/>
                </a:lnTo>
                <a:lnTo>
                  <a:pt x="15631" y="4592"/>
                </a:lnTo>
                <a:lnTo>
                  <a:pt x="15362" y="4739"/>
                </a:lnTo>
                <a:lnTo>
                  <a:pt x="15093" y="4910"/>
                </a:lnTo>
                <a:lnTo>
                  <a:pt x="14849" y="5105"/>
                </a:lnTo>
                <a:lnTo>
                  <a:pt x="14605" y="5301"/>
                </a:lnTo>
                <a:lnTo>
                  <a:pt x="14385" y="5520"/>
                </a:lnTo>
                <a:lnTo>
                  <a:pt x="14190" y="5765"/>
                </a:lnTo>
                <a:lnTo>
                  <a:pt x="14019" y="6009"/>
                </a:lnTo>
                <a:lnTo>
                  <a:pt x="13848" y="6253"/>
                </a:lnTo>
                <a:lnTo>
                  <a:pt x="13701" y="6522"/>
                </a:lnTo>
                <a:lnTo>
                  <a:pt x="13579" y="6790"/>
                </a:lnTo>
                <a:lnTo>
                  <a:pt x="13457" y="7084"/>
                </a:lnTo>
                <a:lnTo>
                  <a:pt x="13359" y="7377"/>
                </a:lnTo>
                <a:lnTo>
                  <a:pt x="13286" y="7670"/>
                </a:lnTo>
                <a:lnTo>
                  <a:pt x="13237" y="7963"/>
                </a:lnTo>
                <a:lnTo>
                  <a:pt x="13213" y="8280"/>
                </a:lnTo>
                <a:lnTo>
                  <a:pt x="13188" y="8598"/>
                </a:lnTo>
                <a:lnTo>
                  <a:pt x="13213" y="9062"/>
                </a:lnTo>
                <a:lnTo>
                  <a:pt x="13286" y="9501"/>
                </a:lnTo>
                <a:lnTo>
                  <a:pt x="13408" y="9941"/>
                </a:lnTo>
                <a:lnTo>
                  <a:pt x="13555" y="10356"/>
                </a:lnTo>
                <a:lnTo>
                  <a:pt x="13750" y="10747"/>
                </a:lnTo>
                <a:lnTo>
                  <a:pt x="13970" y="11138"/>
                </a:lnTo>
                <a:lnTo>
                  <a:pt x="14239" y="11480"/>
                </a:lnTo>
                <a:lnTo>
                  <a:pt x="14532" y="11797"/>
                </a:lnTo>
                <a:lnTo>
                  <a:pt x="14849" y="12090"/>
                </a:lnTo>
                <a:lnTo>
                  <a:pt x="15191" y="12359"/>
                </a:lnTo>
                <a:lnTo>
                  <a:pt x="15582" y="12579"/>
                </a:lnTo>
                <a:lnTo>
                  <a:pt x="15973" y="12774"/>
                </a:lnTo>
                <a:lnTo>
                  <a:pt x="16388" y="12945"/>
                </a:lnTo>
                <a:lnTo>
                  <a:pt x="16827" y="13043"/>
                </a:lnTo>
                <a:lnTo>
                  <a:pt x="17267" y="13116"/>
                </a:lnTo>
                <a:lnTo>
                  <a:pt x="17756" y="13140"/>
                </a:lnTo>
                <a:lnTo>
                  <a:pt x="18195" y="13116"/>
                </a:lnTo>
                <a:lnTo>
                  <a:pt x="18659" y="13043"/>
                </a:lnTo>
                <a:lnTo>
                  <a:pt x="19099" y="12945"/>
                </a:lnTo>
                <a:lnTo>
                  <a:pt x="19514" y="12774"/>
                </a:lnTo>
                <a:lnTo>
                  <a:pt x="19905" y="12579"/>
                </a:lnTo>
                <a:lnTo>
                  <a:pt x="20271" y="12359"/>
                </a:lnTo>
                <a:lnTo>
                  <a:pt x="20613" y="12090"/>
                </a:lnTo>
                <a:lnTo>
                  <a:pt x="20931" y="11797"/>
                </a:lnTo>
                <a:lnTo>
                  <a:pt x="21224" y="11480"/>
                </a:lnTo>
                <a:lnTo>
                  <a:pt x="21492" y="11138"/>
                </a:lnTo>
                <a:lnTo>
                  <a:pt x="21712" y="10747"/>
                </a:lnTo>
                <a:lnTo>
                  <a:pt x="21907" y="10356"/>
                </a:lnTo>
                <a:lnTo>
                  <a:pt x="22054" y="9941"/>
                </a:lnTo>
                <a:lnTo>
                  <a:pt x="22176" y="9501"/>
                </a:lnTo>
                <a:lnTo>
                  <a:pt x="22249" y="9062"/>
                </a:lnTo>
                <a:lnTo>
                  <a:pt x="22274" y="8598"/>
                </a:lnTo>
                <a:lnTo>
                  <a:pt x="22249" y="8134"/>
                </a:lnTo>
                <a:lnTo>
                  <a:pt x="22176" y="7670"/>
                </a:lnTo>
                <a:lnTo>
                  <a:pt x="22054" y="7230"/>
                </a:lnTo>
                <a:lnTo>
                  <a:pt x="21907" y="6815"/>
                </a:lnTo>
                <a:lnTo>
                  <a:pt x="21712" y="6424"/>
                </a:lnTo>
                <a:lnTo>
                  <a:pt x="21492" y="6058"/>
                </a:lnTo>
                <a:lnTo>
                  <a:pt x="21224" y="5691"/>
                </a:lnTo>
                <a:lnTo>
                  <a:pt x="20931" y="5374"/>
                </a:lnTo>
                <a:lnTo>
                  <a:pt x="20613" y="5081"/>
                </a:lnTo>
                <a:lnTo>
                  <a:pt x="20271" y="4812"/>
                </a:lnTo>
                <a:lnTo>
                  <a:pt x="19905" y="4592"/>
                </a:lnTo>
                <a:lnTo>
                  <a:pt x="19514" y="4397"/>
                </a:lnTo>
                <a:lnTo>
                  <a:pt x="19099" y="4250"/>
                </a:lnTo>
                <a:lnTo>
                  <a:pt x="18659" y="4128"/>
                </a:lnTo>
                <a:lnTo>
                  <a:pt x="18195" y="4079"/>
                </a:lnTo>
                <a:lnTo>
                  <a:pt x="17756" y="4055"/>
                </a:lnTo>
                <a:lnTo>
                  <a:pt x="17414" y="4055"/>
                </a:lnTo>
                <a:lnTo>
                  <a:pt x="17072" y="4104"/>
                </a:lnTo>
                <a:lnTo>
                  <a:pt x="16754" y="4153"/>
                </a:lnTo>
                <a:lnTo>
                  <a:pt x="16412" y="4250"/>
                </a:lnTo>
                <a:lnTo>
                  <a:pt x="15240" y="1344"/>
                </a:lnTo>
                <a:lnTo>
                  <a:pt x="16144" y="1344"/>
                </a:lnTo>
                <a:lnTo>
                  <a:pt x="15997" y="1515"/>
                </a:lnTo>
                <a:lnTo>
                  <a:pt x="15924" y="1564"/>
                </a:lnTo>
                <a:lnTo>
                  <a:pt x="15899" y="1637"/>
                </a:lnTo>
                <a:lnTo>
                  <a:pt x="15875" y="1735"/>
                </a:lnTo>
                <a:lnTo>
                  <a:pt x="15875" y="1808"/>
                </a:lnTo>
                <a:lnTo>
                  <a:pt x="15875" y="1881"/>
                </a:lnTo>
                <a:lnTo>
                  <a:pt x="15899" y="1955"/>
                </a:lnTo>
                <a:lnTo>
                  <a:pt x="15924" y="2028"/>
                </a:lnTo>
                <a:lnTo>
                  <a:pt x="15997" y="2101"/>
                </a:lnTo>
                <a:lnTo>
                  <a:pt x="16046" y="2150"/>
                </a:lnTo>
                <a:lnTo>
                  <a:pt x="16119" y="2199"/>
                </a:lnTo>
                <a:lnTo>
                  <a:pt x="16192" y="2223"/>
                </a:lnTo>
                <a:lnTo>
                  <a:pt x="16363" y="2223"/>
                </a:lnTo>
                <a:lnTo>
                  <a:pt x="16437" y="2199"/>
                </a:lnTo>
                <a:lnTo>
                  <a:pt x="16510" y="2150"/>
                </a:lnTo>
                <a:lnTo>
                  <a:pt x="16583" y="2101"/>
                </a:lnTo>
                <a:lnTo>
                  <a:pt x="16754" y="1930"/>
                </a:lnTo>
                <a:lnTo>
                  <a:pt x="16852" y="1808"/>
                </a:lnTo>
                <a:lnTo>
                  <a:pt x="16925" y="1662"/>
                </a:lnTo>
                <a:lnTo>
                  <a:pt x="16998" y="1491"/>
                </a:lnTo>
                <a:lnTo>
                  <a:pt x="17047" y="1320"/>
                </a:lnTo>
                <a:lnTo>
                  <a:pt x="17047" y="1124"/>
                </a:lnTo>
                <a:lnTo>
                  <a:pt x="16998" y="953"/>
                </a:lnTo>
                <a:lnTo>
                  <a:pt x="16901" y="807"/>
                </a:lnTo>
                <a:lnTo>
                  <a:pt x="16779" y="685"/>
                </a:lnTo>
                <a:lnTo>
                  <a:pt x="16657" y="587"/>
                </a:lnTo>
                <a:lnTo>
                  <a:pt x="16486" y="538"/>
                </a:lnTo>
                <a:lnTo>
                  <a:pt x="16339" y="489"/>
                </a:lnTo>
                <a:lnTo>
                  <a:pt x="16192" y="465"/>
                </a:lnTo>
                <a:lnTo>
                  <a:pt x="14629" y="465"/>
                </a:lnTo>
                <a:lnTo>
                  <a:pt x="14507" y="489"/>
                </a:lnTo>
                <a:lnTo>
                  <a:pt x="14434" y="514"/>
                </a:lnTo>
                <a:lnTo>
                  <a:pt x="14312" y="611"/>
                </a:lnTo>
                <a:lnTo>
                  <a:pt x="14239" y="709"/>
                </a:lnTo>
                <a:lnTo>
                  <a:pt x="14214" y="807"/>
                </a:lnTo>
                <a:lnTo>
                  <a:pt x="14214" y="929"/>
                </a:lnTo>
                <a:lnTo>
                  <a:pt x="14239" y="1027"/>
                </a:lnTo>
                <a:lnTo>
                  <a:pt x="14996" y="2883"/>
                </a:lnTo>
                <a:lnTo>
                  <a:pt x="8792" y="2883"/>
                </a:lnTo>
                <a:lnTo>
                  <a:pt x="8035" y="1344"/>
                </a:lnTo>
                <a:lnTo>
                  <a:pt x="9427" y="1344"/>
                </a:lnTo>
                <a:lnTo>
                  <a:pt x="9525" y="1320"/>
                </a:lnTo>
                <a:lnTo>
                  <a:pt x="9598" y="1295"/>
                </a:lnTo>
                <a:lnTo>
                  <a:pt x="9672" y="1271"/>
                </a:lnTo>
                <a:lnTo>
                  <a:pt x="9720" y="1222"/>
                </a:lnTo>
                <a:lnTo>
                  <a:pt x="9794" y="1149"/>
                </a:lnTo>
                <a:lnTo>
                  <a:pt x="9818" y="1075"/>
                </a:lnTo>
                <a:lnTo>
                  <a:pt x="9842" y="1002"/>
                </a:lnTo>
                <a:lnTo>
                  <a:pt x="9842" y="904"/>
                </a:lnTo>
                <a:lnTo>
                  <a:pt x="9842" y="831"/>
                </a:lnTo>
                <a:lnTo>
                  <a:pt x="9818" y="734"/>
                </a:lnTo>
                <a:lnTo>
                  <a:pt x="9794" y="685"/>
                </a:lnTo>
                <a:lnTo>
                  <a:pt x="9720" y="611"/>
                </a:lnTo>
                <a:lnTo>
                  <a:pt x="9672" y="563"/>
                </a:lnTo>
                <a:lnTo>
                  <a:pt x="9598" y="514"/>
                </a:lnTo>
                <a:lnTo>
                  <a:pt x="9525" y="489"/>
                </a:lnTo>
                <a:lnTo>
                  <a:pt x="9427" y="489"/>
                </a:lnTo>
                <a:lnTo>
                  <a:pt x="635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 name="Google Shape;1096;p39"/>
          <p:cNvGrpSpPr/>
          <p:nvPr/>
        </p:nvGrpSpPr>
        <p:grpSpPr>
          <a:xfrm>
            <a:off x="1210441" y="3796167"/>
            <a:ext cx="322458" cy="317145"/>
            <a:chOff x="1244325" y="4999400"/>
            <a:chExt cx="444525" cy="437200"/>
          </a:xfrm>
        </p:grpSpPr>
        <p:sp>
          <p:nvSpPr>
            <p:cNvPr id="1097" name="Google Shape;1097;p39"/>
            <p:cNvSpPr/>
            <p:nvPr/>
          </p:nvSpPr>
          <p:spPr>
            <a:xfrm>
              <a:off x="1244325" y="5161200"/>
              <a:ext cx="374925" cy="222275"/>
            </a:xfrm>
            <a:custGeom>
              <a:avLst/>
              <a:gdLst/>
              <a:ahLst/>
              <a:cxnLst/>
              <a:rect l="l" t="t" r="r" b="b"/>
              <a:pathLst>
                <a:path w="14997" h="8891" extrusionOk="0">
                  <a:moveTo>
                    <a:pt x="2077" y="1661"/>
                  </a:moveTo>
                  <a:lnTo>
                    <a:pt x="2199" y="1685"/>
                  </a:lnTo>
                  <a:lnTo>
                    <a:pt x="2468" y="1783"/>
                  </a:lnTo>
                  <a:lnTo>
                    <a:pt x="2687" y="1930"/>
                  </a:lnTo>
                  <a:lnTo>
                    <a:pt x="2883" y="2076"/>
                  </a:lnTo>
                  <a:lnTo>
                    <a:pt x="2932" y="2443"/>
                  </a:lnTo>
                  <a:lnTo>
                    <a:pt x="3005" y="2833"/>
                  </a:lnTo>
                  <a:lnTo>
                    <a:pt x="3176" y="3664"/>
                  </a:lnTo>
                  <a:lnTo>
                    <a:pt x="3396" y="4470"/>
                  </a:lnTo>
                  <a:lnTo>
                    <a:pt x="3567" y="5154"/>
                  </a:lnTo>
                  <a:lnTo>
                    <a:pt x="3371" y="5105"/>
                  </a:lnTo>
                  <a:lnTo>
                    <a:pt x="3152" y="5031"/>
                  </a:lnTo>
                  <a:lnTo>
                    <a:pt x="2956" y="4934"/>
                  </a:lnTo>
                  <a:lnTo>
                    <a:pt x="2736" y="4812"/>
                  </a:lnTo>
                  <a:lnTo>
                    <a:pt x="2541" y="4690"/>
                  </a:lnTo>
                  <a:lnTo>
                    <a:pt x="2321" y="4543"/>
                  </a:lnTo>
                  <a:lnTo>
                    <a:pt x="2126" y="4372"/>
                  </a:lnTo>
                  <a:lnTo>
                    <a:pt x="1930" y="4201"/>
                  </a:lnTo>
                  <a:lnTo>
                    <a:pt x="1759" y="4006"/>
                  </a:lnTo>
                  <a:lnTo>
                    <a:pt x="1613" y="3810"/>
                  </a:lnTo>
                  <a:lnTo>
                    <a:pt x="1466" y="3590"/>
                  </a:lnTo>
                  <a:lnTo>
                    <a:pt x="1344" y="3395"/>
                  </a:lnTo>
                  <a:lnTo>
                    <a:pt x="1247" y="3175"/>
                  </a:lnTo>
                  <a:lnTo>
                    <a:pt x="1173" y="2931"/>
                  </a:lnTo>
                  <a:lnTo>
                    <a:pt x="1124" y="2711"/>
                  </a:lnTo>
                  <a:lnTo>
                    <a:pt x="1124" y="2491"/>
                  </a:lnTo>
                  <a:lnTo>
                    <a:pt x="1124" y="2320"/>
                  </a:lnTo>
                  <a:lnTo>
                    <a:pt x="1173" y="2174"/>
                  </a:lnTo>
                  <a:lnTo>
                    <a:pt x="1247" y="2027"/>
                  </a:lnTo>
                  <a:lnTo>
                    <a:pt x="1369" y="1905"/>
                  </a:lnTo>
                  <a:lnTo>
                    <a:pt x="1491" y="1808"/>
                  </a:lnTo>
                  <a:lnTo>
                    <a:pt x="1613" y="1734"/>
                  </a:lnTo>
                  <a:lnTo>
                    <a:pt x="1784" y="1685"/>
                  </a:lnTo>
                  <a:lnTo>
                    <a:pt x="1955" y="1661"/>
                  </a:lnTo>
                  <a:close/>
                  <a:moveTo>
                    <a:pt x="3225" y="0"/>
                  </a:moveTo>
                  <a:lnTo>
                    <a:pt x="3127" y="25"/>
                  </a:lnTo>
                  <a:lnTo>
                    <a:pt x="3029" y="98"/>
                  </a:lnTo>
                  <a:lnTo>
                    <a:pt x="2932" y="147"/>
                  </a:lnTo>
                  <a:lnTo>
                    <a:pt x="2883" y="245"/>
                  </a:lnTo>
                  <a:lnTo>
                    <a:pt x="2834" y="342"/>
                  </a:lnTo>
                  <a:lnTo>
                    <a:pt x="2785" y="440"/>
                  </a:lnTo>
                  <a:lnTo>
                    <a:pt x="2785" y="538"/>
                  </a:lnTo>
                  <a:lnTo>
                    <a:pt x="2785" y="709"/>
                  </a:lnTo>
                  <a:lnTo>
                    <a:pt x="2565" y="635"/>
                  </a:lnTo>
                  <a:lnTo>
                    <a:pt x="2370" y="586"/>
                  </a:lnTo>
                  <a:lnTo>
                    <a:pt x="2150" y="562"/>
                  </a:lnTo>
                  <a:lnTo>
                    <a:pt x="1955" y="538"/>
                  </a:lnTo>
                  <a:lnTo>
                    <a:pt x="1759" y="562"/>
                  </a:lnTo>
                  <a:lnTo>
                    <a:pt x="1564" y="586"/>
                  </a:lnTo>
                  <a:lnTo>
                    <a:pt x="1369" y="635"/>
                  </a:lnTo>
                  <a:lnTo>
                    <a:pt x="1198" y="709"/>
                  </a:lnTo>
                  <a:lnTo>
                    <a:pt x="1027" y="782"/>
                  </a:lnTo>
                  <a:lnTo>
                    <a:pt x="856" y="880"/>
                  </a:lnTo>
                  <a:lnTo>
                    <a:pt x="709" y="1002"/>
                  </a:lnTo>
                  <a:lnTo>
                    <a:pt x="563" y="1124"/>
                  </a:lnTo>
                  <a:lnTo>
                    <a:pt x="441" y="1246"/>
                  </a:lnTo>
                  <a:lnTo>
                    <a:pt x="343" y="1417"/>
                  </a:lnTo>
                  <a:lnTo>
                    <a:pt x="245" y="1563"/>
                  </a:lnTo>
                  <a:lnTo>
                    <a:pt x="147" y="1734"/>
                  </a:lnTo>
                  <a:lnTo>
                    <a:pt x="99" y="1905"/>
                  </a:lnTo>
                  <a:lnTo>
                    <a:pt x="50" y="2101"/>
                  </a:lnTo>
                  <a:lnTo>
                    <a:pt x="1" y="2296"/>
                  </a:lnTo>
                  <a:lnTo>
                    <a:pt x="1" y="2491"/>
                  </a:lnTo>
                  <a:lnTo>
                    <a:pt x="25" y="2858"/>
                  </a:lnTo>
                  <a:lnTo>
                    <a:pt x="99" y="3200"/>
                  </a:lnTo>
                  <a:lnTo>
                    <a:pt x="221" y="3566"/>
                  </a:lnTo>
                  <a:lnTo>
                    <a:pt x="367" y="3884"/>
                  </a:lnTo>
                  <a:lnTo>
                    <a:pt x="563" y="4225"/>
                  </a:lnTo>
                  <a:lnTo>
                    <a:pt x="782" y="4543"/>
                  </a:lnTo>
                  <a:lnTo>
                    <a:pt x="1027" y="4836"/>
                  </a:lnTo>
                  <a:lnTo>
                    <a:pt x="1295" y="5105"/>
                  </a:lnTo>
                  <a:lnTo>
                    <a:pt x="1588" y="5349"/>
                  </a:lnTo>
                  <a:lnTo>
                    <a:pt x="1906" y="5593"/>
                  </a:lnTo>
                  <a:lnTo>
                    <a:pt x="2248" y="5789"/>
                  </a:lnTo>
                  <a:lnTo>
                    <a:pt x="2590" y="5960"/>
                  </a:lnTo>
                  <a:lnTo>
                    <a:pt x="2932" y="6106"/>
                  </a:lnTo>
                  <a:lnTo>
                    <a:pt x="3274" y="6204"/>
                  </a:lnTo>
                  <a:lnTo>
                    <a:pt x="3616" y="6277"/>
                  </a:lnTo>
                  <a:lnTo>
                    <a:pt x="3957" y="6301"/>
                  </a:lnTo>
                  <a:lnTo>
                    <a:pt x="4080" y="6643"/>
                  </a:lnTo>
                  <a:lnTo>
                    <a:pt x="4226" y="6961"/>
                  </a:lnTo>
                  <a:lnTo>
                    <a:pt x="4519" y="7596"/>
                  </a:lnTo>
                  <a:lnTo>
                    <a:pt x="4812" y="8133"/>
                  </a:lnTo>
                  <a:lnTo>
                    <a:pt x="5081" y="8597"/>
                  </a:lnTo>
                  <a:lnTo>
                    <a:pt x="5154" y="8719"/>
                  </a:lnTo>
                  <a:lnTo>
                    <a:pt x="5276" y="8817"/>
                  </a:lnTo>
                  <a:lnTo>
                    <a:pt x="5423" y="8866"/>
                  </a:lnTo>
                  <a:lnTo>
                    <a:pt x="5569" y="8890"/>
                  </a:lnTo>
                  <a:lnTo>
                    <a:pt x="12212" y="8890"/>
                  </a:lnTo>
                  <a:lnTo>
                    <a:pt x="12359" y="8866"/>
                  </a:lnTo>
                  <a:lnTo>
                    <a:pt x="12506" y="8817"/>
                  </a:lnTo>
                  <a:lnTo>
                    <a:pt x="12628" y="8719"/>
                  </a:lnTo>
                  <a:lnTo>
                    <a:pt x="12701" y="8597"/>
                  </a:lnTo>
                  <a:lnTo>
                    <a:pt x="12994" y="8060"/>
                  </a:lnTo>
                  <a:lnTo>
                    <a:pt x="13360" y="7352"/>
                  </a:lnTo>
                  <a:lnTo>
                    <a:pt x="13727" y="6472"/>
                  </a:lnTo>
                  <a:lnTo>
                    <a:pt x="13922" y="6008"/>
                  </a:lnTo>
                  <a:lnTo>
                    <a:pt x="14117" y="5495"/>
                  </a:lnTo>
                  <a:lnTo>
                    <a:pt x="14288" y="4958"/>
                  </a:lnTo>
                  <a:lnTo>
                    <a:pt x="14459" y="4372"/>
                  </a:lnTo>
                  <a:lnTo>
                    <a:pt x="14606" y="3786"/>
                  </a:lnTo>
                  <a:lnTo>
                    <a:pt x="14752" y="3175"/>
                  </a:lnTo>
                  <a:lnTo>
                    <a:pt x="14850" y="2540"/>
                  </a:lnTo>
                  <a:lnTo>
                    <a:pt x="14923" y="1881"/>
                  </a:lnTo>
                  <a:lnTo>
                    <a:pt x="14972" y="1221"/>
                  </a:lnTo>
                  <a:lnTo>
                    <a:pt x="14997" y="538"/>
                  </a:lnTo>
                  <a:lnTo>
                    <a:pt x="14997" y="440"/>
                  </a:lnTo>
                  <a:lnTo>
                    <a:pt x="14948" y="342"/>
                  </a:lnTo>
                  <a:lnTo>
                    <a:pt x="14899" y="245"/>
                  </a:lnTo>
                  <a:lnTo>
                    <a:pt x="14850" y="147"/>
                  </a:lnTo>
                  <a:lnTo>
                    <a:pt x="14752" y="98"/>
                  </a:lnTo>
                  <a:lnTo>
                    <a:pt x="14655" y="25"/>
                  </a:lnTo>
                  <a:lnTo>
                    <a:pt x="1455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9"/>
            <p:cNvSpPr/>
            <p:nvPr/>
          </p:nvSpPr>
          <p:spPr>
            <a:xfrm>
              <a:off x="1244325" y="5397500"/>
              <a:ext cx="444525" cy="39100"/>
            </a:xfrm>
            <a:custGeom>
              <a:avLst/>
              <a:gdLst/>
              <a:ahLst/>
              <a:cxnLst/>
              <a:rect l="l" t="t" r="r" b="b"/>
              <a:pathLst>
                <a:path w="17781" h="1564" extrusionOk="0">
                  <a:moveTo>
                    <a:pt x="1" y="0"/>
                  </a:moveTo>
                  <a:lnTo>
                    <a:pt x="25" y="244"/>
                  </a:lnTo>
                  <a:lnTo>
                    <a:pt x="99" y="488"/>
                  </a:lnTo>
                  <a:lnTo>
                    <a:pt x="196" y="757"/>
                  </a:lnTo>
                  <a:lnTo>
                    <a:pt x="318" y="1001"/>
                  </a:lnTo>
                  <a:lnTo>
                    <a:pt x="489" y="1221"/>
                  </a:lnTo>
                  <a:lnTo>
                    <a:pt x="685" y="1392"/>
                  </a:lnTo>
                  <a:lnTo>
                    <a:pt x="782" y="1465"/>
                  </a:lnTo>
                  <a:lnTo>
                    <a:pt x="880" y="1514"/>
                  </a:lnTo>
                  <a:lnTo>
                    <a:pt x="1002" y="1539"/>
                  </a:lnTo>
                  <a:lnTo>
                    <a:pt x="1124" y="1563"/>
                  </a:lnTo>
                  <a:lnTo>
                    <a:pt x="16657" y="1563"/>
                  </a:lnTo>
                  <a:lnTo>
                    <a:pt x="16780" y="1539"/>
                  </a:lnTo>
                  <a:lnTo>
                    <a:pt x="16902" y="1514"/>
                  </a:lnTo>
                  <a:lnTo>
                    <a:pt x="16999" y="1465"/>
                  </a:lnTo>
                  <a:lnTo>
                    <a:pt x="17097" y="1392"/>
                  </a:lnTo>
                  <a:lnTo>
                    <a:pt x="17292" y="1221"/>
                  </a:lnTo>
                  <a:lnTo>
                    <a:pt x="17463" y="1001"/>
                  </a:lnTo>
                  <a:lnTo>
                    <a:pt x="17586" y="757"/>
                  </a:lnTo>
                  <a:lnTo>
                    <a:pt x="17683" y="488"/>
                  </a:lnTo>
                  <a:lnTo>
                    <a:pt x="17756" y="244"/>
                  </a:lnTo>
                  <a:lnTo>
                    <a:pt x="1778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9"/>
            <p:cNvSpPr/>
            <p:nvPr/>
          </p:nvSpPr>
          <p:spPr>
            <a:xfrm>
              <a:off x="1451925" y="4999400"/>
              <a:ext cx="31175" cy="129450"/>
            </a:xfrm>
            <a:custGeom>
              <a:avLst/>
              <a:gdLst/>
              <a:ahLst/>
              <a:cxnLst/>
              <a:rect l="l" t="t" r="r" b="b"/>
              <a:pathLst>
                <a:path w="1247" h="5178" extrusionOk="0">
                  <a:moveTo>
                    <a:pt x="953" y="0"/>
                  </a:moveTo>
                  <a:lnTo>
                    <a:pt x="856" y="25"/>
                  </a:lnTo>
                  <a:lnTo>
                    <a:pt x="758" y="98"/>
                  </a:lnTo>
                  <a:lnTo>
                    <a:pt x="709" y="171"/>
                  </a:lnTo>
                  <a:lnTo>
                    <a:pt x="685" y="293"/>
                  </a:lnTo>
                  <a:lnTo>
                    <a:pt x="660" y="464"/>
                  </a:lnTo>
                  <a:lnTo>
                    <a:pt x="611" y="611"/>
                  </a:lnTo>
                  <a:lnTo>
                    <a:pt x="514" y="733"/>
                  </a:lnTo>
                  <a:lnTo>
                    <a:pt x="416" y="879"/>
                  </a:lnTo>
                  <a:lnTo>
                    <a:pt x="269" y="1026"/>
                  </a:lnTo>
                  <a:lnTo>
                    <a:pt x="147" y="1246"/>
                  </a:lnTo>
                  <a:lnTo>
                    <a:pt x="74" y="1368"/>
                  </a:lnTo>
                  <a:lnTo>
                    <a:pt x="50" y="1490"/>
                  </a:lnTo>
                  <a:lnTo>
                    <a:pt x="1" y="1661"/>
                  </a:lnTo>
                  <a:lnTo>
                    <a:pt x="1" y="1832"/>
                  </a:lnTo>
                  <a:lnTo>
                    <a:pt x="1" y="2003"/>
                  </a:lnTo>
                  <a:lnTo>
                    <a:pt x="50" y="2149"/>
                  </a:lnTo>
                  <a:lnTo>
                    <a:pt x="74" y="2296"/>
                  </a:lnTo>
                  <a:lnTo>
                    <a:pt x="147" y="2394"/>
                  </a:lnTo>
                  <a:lnTo>
                    <a:pt x="269" y="2613"/>
                  </a:lnTo>
                  <a:lnTo>
                    <a:pt x="416" y="2784"/>
                  </a:lnTo>
                  <a:lnTo>
                    <a:pt x="514" y="2907"/>
                  </a:lnTo>
                  <a:lnTo>
                    <a:pt x="611" y="3029"/>
                  </a:lnTo>
                  <a:lnTo>
                    <a:pt x="660" y="3175"/>
                  </a:lnTo>
                  <a:lnTo>
                    <a:pt x="685" y="3346"/>
                  </a:lnTo>
                  <a:lnTo>
                    <a:pt x="660" y="3542"/>
                  </a:lnTo>
                  <a:lnTo>
                    <a:pt x="611" y="3688"/>
                  </a:lnTo>
                  <a:lnTo>
                    <a:pt x="514" y="3810"/>
                  </a:lnTo>
                  <a:lnTo>
                    <a:pt x="416" y="3932"/>
                  </a:lnTo>
                  <a:lnTo>
                    <a:pt x="269" y="4103"/>
                  </a:lnTo>
                  <a:lnTo>
                    <a:pt x="147"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3" y="4445"/>
                  </a:lnTo>
                  <a:lnTo>
                    <a:pt x="831" y="4299"/>
                  </a:lnTo>
                  <a:lnTo>
                    <a:pt x="978" y="4152"/>
                  </a:lnTo>
                  <a:lnTo>
                    <a:pt x="1100" y="3932"/>
                  </a:lnTo>
                  <a:lnTo>
                    <a:pt x="1149" y="3810"/>
                  </a:lnTo>
                  <a:lnTo>
                    <a:pt x="1197" y="3688"/>
                  </a:lnTo>
                  <a:lnTo>
                    <a:pt x="1222" y="3542"/>
                  </a:lnTo>
                  <a:lnTo>
                    <a:pt x="1246" y="3346"/>
                  </a:lnTo>
                  <a:lnTo>
                    <a:pt x="1222" y="3175"/>
                  </a:lnTo>
                  <a:lnTo>
                    <a:pt x="1197" y="3029"/>
                  </a:lnTo>
                  <a:lnTo>
                    <a:pt x="1149" y="2882"/>
                  </a:lnTo>
                  <a:lnTo>
                    <a:pt x="1100" y="2784"/>
                  </a:lnTo>
                  <a:lnTo>
                    <a:pt x="978" y="2565"/>
                  </a:lnTo>
                  <a:lnTo>
                    <a:pt x="831" y="2394"/>
                  </a:lnTo>
                  <a:lnTo>
                    <a:pt x="733" y="2272"/>
                  </a:lnTo>
                  <a:lnTo>
                    <a:pt x="636" y="2149"/>
                  </a:lnTo>
                  <a:lnTo>
                    <a:pt x="587" y="2003"/>
                  </a:lnTo>
                  <a:lnTo>
                    <a:pt x="563" y="1832"/>
                  </a:lnTo>
                  <a:lnTo>
                    <a:pt x="587" y="1637"/>
                  </a:lnTo>
                  <a:lnTo>
                    <a:pt x="636" y="1490"/>
                  </a:lnTo>
                  <a:lnTo>
                    <a:pt x="733" y="1368"/>
                  </a:lnTo>
                  <a:lnTo>
                    <a:pt x="831" y="1246"/>
                  </a:lnTo>
                  <a:lnTo>
                    <a:pt x="978" y="1075"/>
                  </a:lnTo>
                  <a:lnTo>
                    <a:pt x="1100" y="879"/>
                  </a:lnTo>
                  <a:lnTo>
                    <a:pt x="1149" y="757"/>
                  </a:lnTo>
                  <a:lnTo>
                    <a:pt x="1197" y="611"/>
                  </a:lnTo>
                  <a:lnTo>
                    <a:pt x="1222" y="464"/>
                  </a:lnTo>
                  <a:lnTo>
                    <a:pt x="1246" y="293"/>
                  </a:lnTo>
                  <a:lnTo>
                    <a:pt x="1222" y="171"/>
                  </a:lnTo>
                  <a:lnTo>
                    <a:pt x="1149" y="98"/>
                  </a:lnTo>
                  <a:lnTo>
                    <a:pt x="1075" y="25"/>
                  </a:lnTo>
                  <a:lnTo>
                    <a:pt x="953"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9"/>
            <p:cNvSpPr/>
            <p:nvPr/>
          </p:nvSpPr>
          <p:spPr>
            <a:xfrm>
              <a:off x="1407975" y="4999400"/>
              <a:ext cx="31150" cy="129450"/>
            </a:xfrm>
            <a:custGeom>
              <a:avLst/>
              <a:gdLst/>
              <a:ahLst/>
              <a:cxnLst/>
              <a:rect l="l" t="t" r="r" b="b"/>
              <a:pathLst>
                <a:path w="1246" h="5178" extrusionOk="0">
                  <a:moveTo>
                    <a:pt x="977" y="0"/>
                  </a:moveTo>
                  <a:lnTo>
                    <a:pt x="855" y="25"/>
                  </a:lnTo>
                  <a:lnTo>
                    <a:pt x="782" y="98"/>
                  </a:lnTo>
                  <a:lnTo>
                    <a:pt x="709" y="171"/>
                  </a:lnTo>
                  <a:lnTo>
                    <a:pt x="684" y="293"/>
                  </a:lnTo>
                  <a:lnTo>
                    <a:pt x="660" y="464"/>
                  </a:lnTo>
                  <a:lnTo>
                    <a:pt x="611" y="611"/>
                  </a:lnTo>
                  <a:lnTo>
                    <a:pt x="538" y="733"/>
                  </a:lnTo>
                  <a:lnTo>
                    <a:pt x="416" y="879"/>
                  </a:lnTo>
                  <a:lnTo>
                    <a:pt x="269" y="1026"/>
                  </a:lnTo>
                  <a:lnTo>
                    <a:pt x="147" y="1246"/>
                  </a:lnTo>
                  <a:lnTo>
                    <a:pt x="98" y="1368"/>
                  </a:lnTo>
                  <a:lnTo>
                    <a:pt x="49" y="1490"/>
                  </a:lnTo>
                  <a:lnTo>
                    <a:pt x="25" y="1661"/>
                  </a:lnTo>
                  <a:lnTo>
                    <a:pt x="0" y="1832"/>
                  </a:lnTo>
                  <a:lnTo>
                    <a:pt x="25" y="2003"/>
                  </a:lnTo>
                  <a:lnTo>
                    <a:pt x="49" y="2149"/>
                  </a:lnTo>
                  <a:lnTo>
                    <a:pt x="98" y="2296"/>
                  </a:lnTo>
                  <a:lnTo>
                    <a:pt x="147" y="2394"/>
                  </a:lnTo>
                  <a:lnTo>
                    <a:pt x="269" y="2613"/>
                  </a:lnTo>
                  <a:lnTo>
                    <a:pt x="416" y="2784"/>
                  </a:lnTo>
                  <a:lnTo>
                    <a:pt x="538" y="2907"/>
                  </a:lnTo>
                  <a:lnTo>
                    <a:pt x="611" y="3029"/>
                  </a:lnTo>
                  <a:lnTo>
                    <a:pt x="660" y="3175"/>
                  </a:lnTo>
                  <a:lnTo>
                    <a:pt x="684" y="3346"/>
                  </a:lnTo>
                  <a:lnTo>
                    <a:pt x="660" y="3542"/>
                  </a:lnTo>
                  <a:lnTo>
                    <a:pt x="611" y="3688"/>
                  </a:lnTo>
                  <a:lnTo>
                    <a:pt x="538"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3" y="5178"/>
                  </a:lnTo>
                  <a:lnTo>
                    <a:pt x="391" y="5153"/>
                  </a:lnTo>
                  <a:lnTo>
                    <a:pt x="489" y="5080"/>
                  </a:lnTo>
                  <a:lnTo>
                    <a:pt x="562" y="5007"/>
                  </a:lnTo>
                  <a:lnTo>
                    <a:pt x="586" y="4885"/>
                  </a:lnTo>
                  <a:lnTo>
                    <a:pt x="586" y="4714"/>
                  </a:lnTo>
                  <a:lnTo>
                    <a:pt x="660" y="4567"/>
                  </a:lnTo>
                  <a:lnTo>
                    <a:pt x="733" y="4445"/>
                  </a:lnTo>
                  <a:lnTo>
                    <a:pt x="831" y="4299"/>
                  </a:lnTo>
                  <a:lnTo>
                    <a:pt x="977" y="4152"/>
                  </a:lnTo>
                  <a:lnTo>
                    <a:pt x="1124" y="3932"/>
                  </a:lnTo>
                  <a:lnTo>
                    <a:pt x="1173" y="3810"/>
                  </a:lnTo>
                  <a:lnTo>
                    <a:pt x="1221" y="3688"/>
                  </a:lnTo>
                  <a:lnTo>
                    <a:pt x="1246" y="3542"/>
                  </a:lnTo>
                  <a:lnTo>
                    <a:pt x="1246" y="3346"/>
                  </a:lnTo>
                  <a:lnTo>
                    <a:pt x="1246" y="3175"/>
                  </a:lnTo>
                  <a:lnTo>
                    <a:pt x="1221" y="3029"/>
                  </a:lnTo>
                  <a:lnTo>
                    <a:pt x="1173" y="2882"/>
                  </a:lnTo>
                  <a:lnTo>
                    <a:pt x="1124" y="2784"/>
                  </a:lnTo>
                  <a:lnTo>
                    <a:pt x="977" y="2565"/>
                  </a:lnTo>
                  <a:lnTo>
                    <a:pt x="831" y="2394"/>
                  </a:lnTo>
                  <a:lnTo>
                    <a:pt x="733" y="2272"/>
                  </a:lnTo>
                  <a:lnTo>
                    <a:pt x="660" y="2149"/>
                  </a:lnTo>
                  <a:lnTo>
                    <a:pt x="586" y="2003"/>
                  </a:lnTo>
                  <a:lnTo>
                    <a:pt x="586" y="1832"/>
                  </a:lnTo>
                  <a:lnTo>
                    <a:pt x="586" y="1637"/>
                  </a:lnTo>
                  <a:lnTo>
                    <a:pt x="660" y="1490"/>
                  </a:lnTo>
                  <a:lnTo>
                    <a:pt x="733" y="1368"/>
                  </a:lnTo>
                  <a:lnTo>
                    <a:pt x="831" y="1246"/>
                  </a:lnTo>
                  <a:lnTo>
                    <a:pt x="977" y="1075"/>
                  </a:lnTo>
                  <a:lnTo>
                    <a:pt x="1124" y="879"/>
                  </a:lnTo>
                  <a:lnTo>
                    <a:pt x="1173" y="757"/>
                  </a:lnTo>
                  <a:lnTo>
                    <a:pt x="1221" y="611"/>
                  </a:lnTo>
                  <a:lnTo>
                    <a:pt x="1246" y="464"/>
                  </a:lnTo>
                  <a:lnTo>
                    <a:pt x="1246" y="293"/>
                  </a:lnTo>
                  <a:lnTo>
                    <a:pt x="1221" y="171"/>
                  </a:lnTo>
                  <a:lnTo>
                    <a:pt x="1173" y="98"/>
                  </a:lnTo>
                  <a:lnTo>
                    <a:pt x="1075" y="25"/>
                  </a:lnTo>
                  <a:lnTo>
                    <a:pt x="977"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9"/>
            <p:cNvSpPr/>
            <p:nvPr/>
          </p:nvSpPr>
          <p:spPr>
            <a:xfrm>
              <a:off x="1495900" y="4999400"/>
              <a:ext cx="30550" cy="129450"/>
            </a:xfrm>
            <a:custGeom>
              <a:avLst/>
              <a:gdLst/>
              <a:ahLst/>
              <a:cxnLst/>
              <a:rect l="l" t="t" r="r" b="b"/>
              <a:pathLst>
                <a:path w="1222" h="5178" extrusionOk="0">
                  <a:moveTo>
                    <a:pt x="953" y="0"/>
                  </a:moveTo>
                  <a:lnTo>
                    <a:pt x="831" y="25"/>
                  </a:lnTo>
                  <a:lnTo>
                    <a:pt x="757" y="98"/>
                  </a:lnTo>
                  <a:lnTo>
                    <a:pt x="684" y="171"/>
                  </a:lnTo>
                  <a:lnTo>
                    <a:pt x="660" y="293"/>
                  </a:lnTo>
                  <a:lnTo>
                    <a:pt x="660" y="464"/>
                  </a:lnTo>
                  <a:lnTo>
                    <a:pt x="586" y="611"/>
                  </a:lnTo>
                  <a:lnTo>
                    <a:pt x="513" y="733"/>
                  </a:lnTo>
                  <a:lnTo>
                    <a:pt x="391" y="879"/>
                  </a:lnTo>
                  <a:lnTo>
                    <a:pt x="269" y="1026"/>
                  </a:lnTo>
                  <a:lnTo>
                    <a:pt x="122" y="1246"/>
                  </a:lnTo>
                  <a:lnTo>
                    <a:pt x="73" y="1368"/>
                  </a:lnTo>
                  <a:lnTo>
                    <a:pt x="25" y="1490"/>
                  </a:lnTo>
                  <a:lnTo>
                    <a:pt x="0" y="1661"/>
                  </a:lnTo>
                  <a:lnTo>
                    <a:pt x="0" y="1832"/>
                  </a:lnTo>
                  <a:lnTo>
                    <a:pt x="0" y="2003"/>
                  </a:lnTo>
                  <a:lnTo>
                    <a:pt x="25" y="2149"/>
                  </a:lnTo>
                  <a:lnTo>
                    <a:pt x="73" y="2296"/>
                  </a:lnTo>
                  <a:lnTo>
                    <a:pt x="122" y="2394"/>
                  </a:lnTo>
                  <a:lnTo>
                    <a:pt x="269" y="2613"/>
                  </a:lnTo>
                  <a:lnTo>
                    <a:pt x="391" y="2784"/>
                  </a:lnTo>
                  <a:lnTo>
                    <a:pt x="513" y="2907"/>
                  </a:lnTo>
                  <a:lnTo>
                    <a:pt x="586" y="3029"/>
                  </a:lnTo>
                  <a:lnTo>
                    <a:pt x="660" y="3175"/>
                  </a:lnTo>
                  <a:lnTo>
                    <a:pt x="660" y="3346"/>
                  </a:lnTo>
                  <a:lnTo>
                    <a:pt x="660" y="3542"/>
                  </a:lnTo>
                  <a:lnTo>
                    <a:pt x="586" y="3688"/>
                  </a:lnTo>
                  <a:lnTo>
                    <a:pt x="513" y="3810"/>
                  </a:lnTo>
                  <a:lnTo>
                    <a:pt x="391" y="3932"/>
                  </a:lnTo>
                  <a:lnTo>
                    <a:pt x="269" y="4103"/>
                  </a:lnTo>
                  <a:lnTo>
                    <a:pt x="122" y="4299"/>
                  </a:lnTo>
                  <a:lnTo>
                    <a:pt x="73" y="4421"/>
                  </a:lnTo>
                  <a:lnTo>
                    <a:pt x="25" y="4567"/>
                  </a:lnTo>
                  <a:lnTo>
                    <a:pt x="0" y="4714"/>
                  </a:lnTo>
                  <a:lnTo>
                    <a:pt x="0" y="4885"/>
                  </a:lnTo>
                  <a:lnTo>
                    <a:pt x="25" y="5007"/>
                  </a:lnTo>
                  <a:lnTo>
                    <a:pt x="73" y="5080"/>
                  </a:lnTo>
                  <a:lnTo>
                    <a:pt x="171" y="5153"/>
                  </a:lnTo>
                  <a:lnTo>
                    <a:pt x="269" y="5178"/>
                  </a:lnTo>
                  <a:lnTo>
                    <a:pt x="391" y="5153"/>
                  </a:lnTo>
                  <a:lnTo>
                    <a:pt x="464" y="5080"/>
                  </a:lnTo>
                  <a:lnTo>
                    <a:pt x="538" y="5007"/>
                  </a:lnTo>
                  <a:lnTo>
                    <a:pt x="562" y="4885"/>
                  </a:lnTo>
                  <a:lnTo>
                    <a:pt x="586" y="4714"/>
                  </a:lnTo>
                  <a:lnTo>
                    <a:pt x="635" y="4567"/>
                  </a:lnTo>
                  <a:lnTo>
                    <a:pt x="708" y="4445"/>
                  </a:lnTo>
                  <a:lnTo>
                    <a:pt x="831" y="4299"/>
                  </a:lnTo>
                  <a:lnTo>
                    <a:pt x="953" y="4152"/>
                  </a:lnTo>
                  <a:lnTo>
                    <a:pt x="1099" y="3932"/>
                  </a:lnTo>
                  <a:lnTo>
                    <a:pt x="1148" y="3810"/>
                  </a:lnTo>
                  <a:lnTo>
                    <a:pt x="1197" y="3688"/>
                  </a:lnTo>
                  <a:lnTo>
                    <a:pt x="1221" y="3542"/>
                  </a:lnTo>
                  <a:lnTo>
                    <a:pt x="1221" y="3346"/>
                  </a:lnTo>
                  <a:lnTo>
                    <a:pt x="1221" y="3175"/>
                  </a:lnTo>
                  <a:lnTo>
                    <a:pt x="1197" y="3029"/>
                  </a:lnTo>
                  <a:lnTo>
                    <a:pt x="1148" y="2882"/>
                  </a:lnTo>
                  <a:lnTo>
                    <a:pt x="1099" y="2784"/>
                  </a:lnTo>
                  <a:lnTo>
                    <a:pt x="953" y="2565"/>
                  </a:lnTo>
                  <a:lnTo>
                    <a:pt x="831" y="2394"/>
                  </a:lnTo>
                  <a:lnTo>
                    <a:pt x="708" y="2272"/>
                  </a:lnTo>
                  <a:lnTo>
                    <a:pt x="635" y="2149"/>
                  </a:lnTo>
                  <a:lnTo>
                    <a:pt x="586" y="2003"/>
                  </a:lnTo>
                  <a:lnTo>
                    <a:pt x="562" y="1832"/>
                  </a:lnTo>
                  <a:lnTo>
                    <a:pt x="586" y="1637"/>
                  </a:lnTo>
                  <a:lnTo>
                    <a:pt x="635" y="1490"/>
                  </a:lnTo>
                  <a:lnTo>
                    <a:pt x="708" y="1368"/>
                  </a:lnTo>
                  <a:lnTo>
                    <a:pt x="831" y="1246"/>
                  </a:lnTo>
                  <a:lnTo>
                    <a:pt x="953" y="1075"/>
                  </a:lnTo>
                  <a:lnTo>
                    <a:pt x="1099" y="879"/>
                  </a:lnTo>
                  <a:lnTo>
                    <a:pt x="1148" y="757"/>
                  </a:lnTo>
                  <a:lnTo>
                    <a:pt x="1197" y="611"/>
                  </a:lnTo>
                  <a:lnTo>
                    <a:pt x="1221" y="464"/>
                  </a:lnTo>
                  <a:lnTo>
                    <a:pt x="1221" y="293"/>
                  </a:lnTo>
                  <a:lnTo>
                    <a:pt x="1221" y="171"/>
                  </a:lnTo>
                  <a:lnTo>
                    <a:pt x="1148" y="98"/>
                  </a:lnTo>
                  <a:lnTo>
                    <a:pt x="1050" y="25"/>
                  </a:lnTo>
                  <a:lnTo>
                    <a:pt x="953"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39"/>
          <p:cNvGrpSpPr/>
          <p:nvPr/>
        </p:nvGrpSpPr>
        <p:grpSpPr>
          <a:xfrm>
            <a:off x="1728214" y="3785975"/>
            <a:ext cx="264880" cy="337510"/>
            <a:chOff x="1958100" y="4985350"/>
            <a:chExt cx="365150" cy="465275"/>
          </a:xfrm>
        </p:grpSpPr>
        <p:sp>
          <p:nvSpPr>
            <p:cNvPr id="1103" name="Google Shape;1103;p39"/>
            <p:cNvSpPr/>
            <p:nvPr/>
          </p:nvSpPr>
          <p:spPr>
            <a:xfrm>
              <a:off x="1958100" y="4985350"/>
              <a:ext cx="365150" cy="465275"/>
            </a:xfrm>
            <a:custGeom>
              <a:avLst/>
              <a:gdLst/>
              <a:ahLst/>
              <a:cxnLst/>
              <a:rect l="l" t="t" r="r" b="b"/>
              <a:pathLst>
                <a:path w="14606" h="18611" extrusionOk="0">
                  <a:moveTo>
                    <a:pt x="4152" y="1734"/>
                  </a:moveTo>
                  <a:lnTo>
                    <a:pt x="4274" y="1759"/>
                  </a:lnTo>
                  <a:lnTo>
                    <a:pt x="4397" y="1783"/>
                  </a:lnTo>
                  <a:lnTo>
                    <a:pt x="4543" y="1808"/>
                  </a:lnTo>
                  <a:lnTo>
                    <a:pt x="4812" y="1930"/>
                  </a:lnTo>
                  <a:lnTo>
                    <a:pt x="5105" y="2125"/>
                  </a:lnTo>
                  <a:lnTo>
                    <a:pt x="5398" y="2394"/>
                  </a:lnTo>
                  <a:lnTo>
                    <a:pt x="5496" y="2516"/>
                  </a:lnTo>
                  <a:lnTo>
                    <a:pt x="5593" y="2638"/>
                  </a:lnTo>
                  <a:lnTo>
                    <a:pt x="5789" y="2956"/>
                  </a:lnTo>
                  <a:lnTo>
                    <a:pt x="5935" y="3322"/>
                  </a:lnTo>
                  <a:lnTo>
                    <a:pt x="6057" y="3688"/>
                  </a:lnTo>
                  <a:lnTo>
                    <a:pt x="6155" y="4079"/>
                  </a:lnTo>
                  <a:lnTo>
                    <a:pt x="6204" y="4470"/>
                  </a:lnTo>
                  <a:lnTo>
                    <a:pt x="6277" y="4836"/>
                  </a:lnTo>
                  <a:lnTo>
                    <a:pt x="6302" y="5154"/>
                  </a:lnTo>
                  <a:lnTo>
                    <a:pt x="5984" y="5129"/>
                  </a:lnTo>
                  <a:lnTo>
                    <a:pt x="5618" y="5080"/>
                  </a:lnTo>
                  <a:lnTo>
                    <a:pt x="5227" y="5007"/>
                  </a:lnTo>
                  <a:lnTo>
                    <a:pt x="4836" y="4909"/>
                  </a:lnTo>
                  <a:lnTo>
                    <a:pt x="4470" y="4787"/>
                  </a:lnTo>
                  <a:lnTo>
                    <a:pt x="4104" y="4641"/>
                  </a:lnTo>
                  <a:lnTo>
                    <a:pt x="3786" y="4445"/>
                  </a:lnTo>
                  <a:lnTo>
                    <a:pt x="3664" y="4348"/>
                  </a:lnTo>
                  <a:lnTo>
                    <a:pt x="3542" y="4250"/>
                  </a:lnTo>
                  <a:lnTo>
                    <a:pt x="3273" y="3957"/>
                  </a:lnTo>
                  <a:lnTo>
                    <a:pt x="3078" y="3664"/>
                  </a:lnTo>
                  <a:lnTo>
                    <a:pt x="2956" y="3395"/>
                  </a:lnTo>
                  <a:lnTo>
                    <a:pt x="2931" y="3273"/>
                  </a:lnTo>
                  <a:lnTo>
                    <a:pt x="2907" y="3127"/>
                  </a:lnTo>
                  <a:lnTo>
                    <a:pt x="2882" y="3004"/>
                  </a:lnTo>
                  <a:lnTo>
                    <a:pt x="2907" y="2858"/>
                  </a:lnTo>
                  <a:lnTo>
                    <a:pt x="2931" y="2736"/>
                  </a:lnTo>
                  <a:lnTo>
                    <a:pt x="2956" y="2614"/>
                  </a:lnTo>
                  <a:lnTo>
                    <a:pt x="3004" y="2492"/>
                  </a:lnTo>
                  <a:lnTo>
                    <a:pt x="3078" y="2369"/>
                  </a:lnTo>
                  <a:lnTo>
                    <a:pt x="3273" y="2125"/>
                  </a:lnTo>
                  <a:lnTo>
                    <a:pt x="3517" y="1930"/>
                  </a:lnTo>
                  <a:lnTo>
                    <a:pt x="3639" y="1857"/>
                  </a:lnTo>
                  <a:lnTo>
                    <a:pt x="3762" y="1808"/>
                  </a:lnTo>
                  <a:lnTo>
                    <a:pt x="3884" y="1783"/>
                  </a:lnTo>
                  <a:lnTo>
                    <a:pt x="4006" y="1759"/>
                  </a:lnTo>
                  <a:lnTo>
                    <a:pt x="4152" y="1734"/>
                  </a:lnTo>
                  <a:close/>
                  <a:moveTo>
                    <a:pt x="10454" y="1734"/>
                  </a:moveTo>
                  <a:lnTo>
                    <a:pt x="10600" y="1759"/>
                  </a:lnTo>
                  <a:lnTo>
                    <a:pt x="10722" y="1783"/>
                  </a:lnTo>
                  <a:lnTo>
                    <a:pt x="10844" y="1808"/>
                  </a:lnTo>
                  <a:lnTo>
                    <a:pt x="10966" y="1857"/>
                  </a:lnTo>
                  <a:lnTo>
                    <a:pt x="11089" y="1930"/>
                  </a:lnTo>
                  <a:lnTo>
                    <a:pt x="11333" y="2125"/>
                  </a:lnTo>
                  <a:lnTo>
                    <a:pt x="11528" y="2369"/>
                  </a:lnTo>
                  <a:lnTo>
                    <a:pt x="11601" y="2492"/>
                  </a:lnTo>
                  <a:lnTo>
                    <a:pt x="11650" y="2614"/>
                  </a:lnTo>
                  <a:lnTo>
                    <a:pt x="11675" y="2736"/>
                  </a:lnTo>
                  <a:lnTo>
                    <a:pt x="11699" y="2858"/>
                  </a:lnTo>
                  <a:lnTo>
                    <a:pt x="11724" y="3004"/>
                  </a:lnTo>
                  <a:lnTo>
                    <a:pt x="11699" y="3127"/>
                  </a:lnTo>
                  <a:lnTo>
                    <a:pt x="11675" y="3273"/>
                  </a:lnTo>
                  <a:lnTo>
                    <a:pt x="11650" y="3395"/>
                  </a:lnTo>
                  <a:lnTo>
                    <a:pt x="11528" y="3664"/>
                  </a:lnTo>
                  <a:lnTo>
                    <a:pt x="11333" y="3957"/>
                  </a:lnTo>
                  <a:lnTo>
                    <a:pt x="11064" y="4250"/>
                  </a:lnTo>
                  <a:lnTo>
                    <a:pt x="10942" y="4348"/>
                  </a:lnTo>
                  <a:lnTo>
                    <a:pt x="10820" y="4445"/>
                  </a:lnTo>
                  <a:lnTo>
                    <a:pt x="10502" y="4641"/>
                  </a:lnTo>
                  <a:lnTo>
                    <a:pt x="10136" y="4787"/>
                  </a:lnTo>
                  <a:lnTo>
                    <a:pt x="9770" y="4909"/>
                  </a:lnTo>
                  <a:lnTo>
                    <a:pt x="9379" y="5007"/>
                  </a:lnTo>
                  <a:lnTo>
                    <a:pt x="8988" y="5080"/>
                  </a:lnTo>
                  <a:lnTo>
                    <a:pt x="8622" y="5129"/>
                  </a:lnTo>
                  <a:lnTo>
                    <a:pt x="8304" y="5154"/>
                  </a:lnTo>
                  <a:lnTo>
                    <a:pt x="8329" y="4836"/>
                  </a:lnTo>
                  <a:lnTo>
                    <a:pt x="8402" y="4470"/>
                  </a:lnTo>
                  <a:lnTo>
                    <a:pt x="8451" y="4079"/>
                  </a:lnTo>
                  <a:lnTo>
                    <a:pt x="8549" y="3688"/>
                  </a:lnTo>
                  <a:lnTo>
                    <a:pt x="8671" y="3322"/>
                  </a:lnTo>
                  <a:lnTo>
                    <a:pt x="8817" y="2956"/>
                  </a:lnTo>
                  <a:lnTo>
                    <a:pt x="9013" y="2638"/>
                  </a:lnTo>
                  <a:lnTo>
                    <a:pt x="9110" y="2516"/>
                  </a:lnTo>
                  <a:lnTo>
                    <a:pt x="9208" y="2394"/>
                  </a:lnTo>
                  <a:lnTo>
                    <a:pt x="9501" y="2125"/>
                  </a:lnTo>
                  <a:lnTo>
                    <a:pt x="9794" y="1930"/>
                  </a:lnTo>
                  <a:lnTo>
                    <a:pt x="10063" y="1808"/>
                  </a:lnTo>
                  <a:lnTo>
                    <a:pt x="10209" y="1783"/>
                  </a:lnTo>
                  <a:lnTo>
                    <a:pt x="10331" y="1759"/>
                  </a:lnTo>
                  <a:lnTo>
                    <a:pt x="10454" y="1734"/>
                  </a:lnTo>
                  <a:close/>
                  <a:moveTo>
                    <a:pt x="3639" y="0"/>
                  </a:moveTo>
                  <a:lnTo>
                    <a:pt x="3395" y="25"/>
                  </a:lnTo>
                  <a:lnTo>
                    <a:pt x="3151" y="74"/>
                  </a:lnTo>
                  <a:lnTo>
                    <a:pt x="2907" y="147"/>
                  </a:lnTo>
                  <a:lnTo>
                    <a:pt x="2687" y="220"/>
                  </a:lnTo>
                  <a:lnTo>
                    <a:pt x="2467" y="342"/>
                  </a:lnTo>
                  <a:lnTo>
                    <a:pt x="2272" y="464"/>
                  </a:lnTo>
                  <a:lnTo>
                    <a:pt x="2101" y="611"/>
                  </a:lnTo>
                  <a:lnTo>
                    <a:pt x="1930" y="782"/>
                  </a:lnTo>
                  <a:lnTo>
                    <a:pt x="1759" y="953"/>
                  </a:lnTo>
                  <a:lnTo>
                    <a:pt x="1612" y="1124"/>
                  </a:lnTo>
                  <a:lnTo>
                    <a:pt x="1490" y="1344"/>
                  </a:lnTo>
                  <a:lnTo>
                    <a:pt x="1368" y="1539"/>
                  </a:lnTo>
                  <a:lnTo>
                    <a:pt x="1295" y="1759"/>
                  </a:lnTo>
                  <a:lnTo>
                    <a:pt x="1222" y="2003"/>
                  </a:lnTo>
                  <a:lnTo>
                    <a:pt x="1173" y="2247"/>
                  </a:lnTo>
                  <a:lnTo>
                    <a:pt x="1148" y="2492"/>
                  </a:lnTo>
                  <a:lnTo>
                    <a:pt x="1173" y="2760"/>
                  </a:lnTo>
                  <a:lnTo>
                    <a:pt x="1197" y="3029"/>
                  </a:lnTo>
                  <a:lnTo>
                    <a:pt x="1295" y="3298"/>
                  </a:lnTo>
                  <a:lnTo>
                    <a:pt x="1393" y="3566"/>
                  </a:lnTo>
                  <a:lnTo>
                    <a:pt x="1539" y="3859"/>
                  </a:lnTo>
                  <a:lnTo>
                    <a:pt x="1734" y="4152"/>
                  </a:lnTo>
                  <a:lnTo>
                    <a:pt x="1954" y="4445"/>
                  </a:lnTo>
                  <a:lnTo>
                    <a:pt x="2223" y="4739"/>
                  </a:lnTo>
                  <a:lnTo>
                    <a:pt x="2394" y="4885"/>
                  </a:lnTo>
                  <a:lnTo>
                    <a:pt x="2565" y="5007"/>
                  </a:lnTo>
                  <a:lnTo>
                    <a:pt x="2931" y="5251"/>
                  </a:lnTo>
                  <a:lnTo>
                    <a:pt x="3346" y="5471"/>
                  </a:lnTo>
                  <a:lnTo>
                    <a:pt x="3762" y="5642"/>
                  </a:lnTo>
                  <a:lnTo>
                    <a:pt x="391" y="5642"/>
                  </a:lnTo>
                  <a:lnTo>
                    <a:pt x="318" y="5667"/>
                  </a:lnTo>
                  <a:lnTo>
                    <a:pt x="220" y="5715"/>
                  </a:lnTo>
                  <a:lnTo>
                    <a:pt x="147" y="5789"/>
                  </a:lnTo>
                  <a:lnTo>
                    <a:pt x="98" y="5838"/>
                  </a:lnTo>
                  <a:lnTo>
                    <a:pt x="49" y="5935"/>
                  </a:lnTo>
                  <a:lnTo>
                    <a:pt x="25" y="6033"/>
                  </a:lnTo>
                  <a:lnTo>
                    <a:pt x="0" y="6131"/>
                  </a:lnTo>
                  <a:lnTo>
                    <a:pt x="0" y="9599"/>
                  </a:lnTo>
                  <a:lnTo>
                    <a:pt x="5325" y="9599"/>
                  </a:lnTo>
                  <a:lnTo>
                    <a:pt x="5325" y="6009"/>
                  </a:lnTo>
                  <a:lnTo>
                    <a:pt x="5813" y="6082"/>
                  </a:lnTo>
                  <a:lnTo>
                    <a:pt x="5813" y="18611"/>
                  </a:lnTo>
                  <a:lnTo>
                    <a:pt x="8793" y="18611"/>
                  </a:lnTo>
                  <a:lnTo>
                    <a:pt x="8793" y="6082"/>
                  </a:lnTo>
                  <a:lnTo>
                    <a:pt x="9281" y="6009"/>
                  </a:lnTo>
                  <a:lnTo>
                    <a:pt x="9281" y="9599"/>
                  </a:lnTo>
                  <a:lnTo>
                    <a:pt x="14605" y="9599"/>
                  </a:lnTo>
                  <a:lnTo>
                    <a:pt x="14605" y="6131"/>
                  </a:lnTo>
                  <a:lnTo>
                    <a:pt x="14581" y="6033"/>
                  </a:lnTo>
                  <a:lnTo>
                    <a:pt x="14557" y="5935"/>
                  </a:lnTo>
                  <a:lnTo>
                    <a:pt x="14508" y="5838"/>
                  </a:lnTo>
                  <a:lnTo>
                    <a:pt x="14459" y="5789"/>
                  </a:lnTo>
                  <a:lnTo>
                    <a:pt x="14386" y="5715"/>
                  </a:lnTo>
                  <a:lnTo>
                    <a:pt x="14288" y="5667"/>
                  </a:lnTo>
                  <a:lnTo>
                    <a:pt x="14215" y="5642"/>
                  </a:lnTo>
                  <a:lnTo>
                    <a:pt x="10844" y="5642"/>
                  </a:lnTo>
                  <a:lnTo>
                    <a:pt x="11259" y="5471"/>
                  </a:lnTo>
                  <a:lnTo>
                    <a:pt x="11675" y="5251"/>
                  </a:lnTo>
                  <a:lnTo>
                    <a:pt x="12041" y="5007"/>
                  </a:lnTo>
                  <a:lnTo>
                    <a:pt x="12212" y="4885"/>
                  </a:lnTo>
                  <a:lnTo>
                    <a:pt x="12383" y="4739"/>
                  </a:lnTo>
                  <a:lnTo>
                    <a:pt x="12652" y="4445"/>
                  </a:lnTo>
                  <a:lnTo>
                    <a:pt x="12871" y="4152"/>
                  </a:lnTo>
                  <a:lnTo>
                    <a:pt x="13067" y="3859"/>
                  </a:lnTo>
                  <a:lnTo>
                    <a:pt x="13213" y="3566"/>
                  </a:lnTo>
                  <a:lnTo>
                    <a:pt x="13311" y="3298"/>
                  </a:lnTo>
                  <a:lnTo>
                    <a:pt x="13409" y="3029"/>
                  </a:lnTo>
                  <a:lnTo>
                    <a:pt x="13433" y="2760"/>
                  </a:lnTo>
                  <a:lnTo>
                    <a:pt x="13458" y="2492"/>
                  </a:lnTo>
                  <a:lnTo>
                    <a:pt x="13433" y="2247"/>
                  </a:lnTo>
                  <a:lnTo>
                    <a:pt x="13384" y="2003"/>
                  </a:lnTo>
                  <a:lnTo>
                    <a:pt x="13311" y="1759"/>
                  </a:lnTo>
                  <a:lnTo>
                    <a:pt x="13238" y="1539"/>
                  </a:lnTo>
                  <a:lnTo>
                    <a:pt x="13116" y="1344"/>
                  </a:lnTo>
                  <a:lnTo>
                    <a:pt x="12994" y="1124"/>
                  </a:lnTo>
                  <a:lnTo>
                    <a:pt x="12847" y="953"/>
                  </a:lnTo>
                  <a:lnTo>
                    <a:pt x="12676" y="782"/>
                  </a:lnTo>
                  <a:lnTo>
                    <a:pt x="12505" y="611"/>
                  </a:lnTo>
                  <a:lnTo>
                    <a:pt x="12334" y="464"/>
                  </a:lnTo>
                  <a:lnTo>
                    <a:pt x="12139" y="342"/>
                  </a:lnTo>
                  <a:lnTo>
                    <a:pt x="11919" y="220"/>
                  </a:lnTo>
                  <a:lnTo>
                    <a:pt x="11699" y="147"/>
                  </a:lnTo>
                  <a:lnTo>
                    <a:pt x="11455" y="74"/>
                  </a:lnTo>
                  <a:lnTo>
                    <a:pt x="11211" y="25"/>
                  </a:lnTo>
                  <a:lnTo>
                    <a:pt x="10966" y="0"/>
                  </a:lnTo>
                  <a:lnTo>
                    <a:pt x="10698" y="25"/>
                  </a:lnTo>
                  <a:lnTo>
                    <a:pt x="10429" y="49"/>
                  </a:lnTo>
                  <a:lnTo>
                    <a:pt x="10160" y="147"/>
                  </a:lnTo>
                  <a:lnTo>
                    <a:pt x="9892" y="245"/>
                  </a:lnTo>
                  <a:lnTo>
                    <a:pt x="9599" y="391"/>
                  </a:lnTo>
                  <a:lnTo>
                    <a:pt x="9306" y="587"/>
                  </a:lnTo>
                  <a:lnTo>
                    <a:pt x="9013" y="806"/>
                  </a:lnTo>
                  <a:lnTo>
                    <a:pt x="8719" y="1075"/>
                  </a:lnTo>
                  <a:lnTo>
                    <a:pt x="8475" y="1368"/>
                  </a:lnTo>
                  <a:lnTo>
                    <a:pt x="8280" y="1661"/>
                  </a:lnTo>
                  <a:lnTo>
                    <a:pt x="8084" y="2003"/>
                  </a:lnTo>
                  <a:lnTo>
                    <a:pt x="7914" y="2369"/>
                  </a:lnTo>
                  <a:lnTo>
                    <a:pt x="7791" y="2736"/>
                  </a:lnTo>
                  <a:lnTo>
                    <a:pt x="7669" y="3102"/>
                  </a:lnTo>
                  <a:lnTo>
                    <a:pt x="7572" y="3469"/>
                  </a:lnTo>
                  <a:lnTo>
                    <a:pt x="7498" y="3835"/>
                  </a:lnTo>
                  <a:lnTo>
                    <a:pt x="7401" y="4519"/>
                  </a:lnTo>
                  <a:lnTo>
                    <a:pt x="7327" y="5080"/>
                  </a:lnTo>
                  <a:lnTo>
                    <a:pt x="7303" y="5667"/>
                  </a:lnTo>
                  <a:lnTo>
                    <a:pt x="7279" y="5080"/>
                  </a:lnTo>
                  <a:lnTo>
                    <a:pt x="7205" y="4519"/>
                  </a:lnTo>
                  <a:lnTo>
                    <a:pt x="7108" y="3835"/>
                  </a:lnTo>
                  <a:lnTo>
                    <a:pt x="7034" y="3469"/>
                  </a:lnTo>
                  <a:lnTo>
                    <a:pt x="6937" y="3102"/>
                  </a:lnTo>
                  <a:lnTo>
                    <a:pt x="6814" y="2736"/>
                  </a:lnTo>
                  <a:lnTo>
                    <a:pt x="6692" y="2369"/>
                  </a:lnTo>
                  <a:lnTo>
                    <a:pt x="6521" y="2003"/>
                  </a:lnTo>
                  <a:lnTo>
                    <a:pt x="6326" y="1661"/>
                  </a:lnTo>
                  <a:lnTo>
                    <a:pt x="6131" y="1368"/>
                  </a:lnTo>
                  <a:lnTo>
                    <a:pt x="5886" y="1075"/>
                  </a:lnTo>
                  <a:lnTo>
                    <a:pt x="5593" y="806"/>
                  </a:lnTo>
                  <a:lnTo>
                    <a:pt x="5300" y="587"/>
                  </a:lnTo>
                  <a:lnTo>
                    <a:pt x="5007" y="391"/>
                  </a:lnTo>
                  <a:lnTo>
                    <a:pt x="4714" y="245"/>
                  </a:lnTo>
                  <a:lnTo>
                    <a:pt x="4445" y="147"/>
                  </a:lnTo>
                  <a:lnTo>
                    <a:pt x="4177" y="49"/>
                  </a:lnTo>
                  <a:lnTo>
                    <a:pt x="3908" y="25"/>
                  </a:lnTo>
                  <a:lnTo>
                    <a:pt x="3639"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9"/>
            <p:cNvSpPr/>
            <p:nvPr/>
          </p:nvSpPr>
          <p:spPr>
            <a:xfrm>
              <a:off x="1977625" y="5237525"/>
              <a:ext cx="113600" cy="213100"/>
            </a:xfrm>
            <a:custGeom>
              <a:avLst/>
              <a:gdLst/>
              <a:ahLst/>
              <a:cxnLst/>
              <a:rect l="l" t="t" r="r" b="b"/>
              <a:pathLst>
                <a:path w="4544" h="8524" extrusionOk="0">
                  <a:moveTo>
                    <a:pt x="1" y="0"/>
                  </a:moveTo>
                  <a:lnTo>
                    <a:pt x="1" y="8035"/>
                  </a:lnTo>
                  <a:lnTo>
                    <a:pt x="25" y="8133"/>
                  </a:lnTo>
                  <a:lnTo>
                    <a:pt x="50" y="8231"/>
                  </a:lnTo>
                  <a:lnTo>
                    <a:pt x="99" y="8304"/>
                  </a:lnTo>
                  <a:lnTo>
                    <a:pt x="148" y="8377"/>
                  </a:lnTo>
                  <a:lnTo>
                    <a:pt x="221" y="8426"/>
                  </a:lnTo>
                  <a:lnTo>
                    <a:pt x="318" y="8475"/>
                  </a:lnTo>
                  <a:lnTo>
                    <a:pt x="392" y="8499"/>
                  </a:lnTo>
                  <a:lnTo>
                    <a:pt x="489" y="8524"/>
                  </a:lnTo>
                  <a:lnTo>
                    <a:pt x="4544" y="8524"/>
                  </a:lnTo>
                  <a:lnTo>
                    <a:pt x="454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9"/>
            <p:cNvSpPr/>
            <p:nvPr/>
          </p:nvSpPr>
          <p:spPr>
            <a:xfrm>
              <a:off x="2190125" y="5237525"/>
              <a:ext cx="113575" cy="213100"/>
            </a:xfrm>
            <a:custGeom>
              <a:avLst/>
              <a:gdLst/>
              <a:ahLst/>
              <a:cxnLst/>
              <a:rect l="l" t="t" r="r" b="b"/>
              <a:pathLst>
                <a:path w="4543" h="8524" extrusionOk="0">
                  <a:moveTo>
                    <a:pt x="0" y="0"/>
                  </a:moveTo>
                  <a:lnTo>
                    <a:pt x="0" y="8524"/>
                  </a:lnTo>
                  <a:lnTo>
                    <a:pt x="4054" y="8524"/>
                  </a:lnTo>
                  <a:lnTo>
                    <a:pt x="4152" y="8499"/>
                  </a:lnTo>
                  <a:lnTo>
                    <a:pt x="4225" y="8475"/>
                  </a:lnTo>
                  <a:lnTo>
                    <a:pt x="4323" y="8426"/>
                  </a:lnTo>
                  <a:lnTo>
                    <a:pt x="4396" y="8377"/>
                  </a:lnTo>
                  <a:lnTo>
                    <a:pt x="4445" y="8304"/>
                  </a:lnTo>
                  <a:lnTo>
                    <a:pt x="4494" y="8231"/>
                  </a:lnTo>
                  <a:lnTo>
                    <a:pt x="4518" y="8133"/>
                  </a:lnTo>
                  <a:lnTo>
                    <a:pt x="4543" y="8035"/>
                  </a:lnTo>
                  <a:lnTo>
                    <a:pt x="4543"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39"/>
          <p:cNvGrpSpPr/>
          <p:nvPr/>
        </p:nvGrpSpPr>
        <p:grpSpPr>
          <a:xfrm>
            <a:off x="2197693" y="3798814"/>
            <a:ext cx="303870" cy="312267"/>
            <a:chOff x="2605300" y="5003050"/>
            <a:chExt cx="418900" cy="430475"/>
          </a:xfrm>
        </p:grpSpPr>
        <p:sp>
          <p:nvSpPr>
            <p:cNvPr id="1107" name="Google Shape;1107;p39"/>
            <p:cNvSpPr/>
            <p:nvPr/>
          </p:nvSpPr>
          <p:spPr>
            <a:xfrm>
              <a:off x="2820225" y="5222250"/>
              <a:ext cx="202750" cy="211275"/>
            </a:xfrm>
            <a:custGeom>
              <a:avLst/>
              <a:gdLst/>
              <a:ahLst/>
              <a:cxnLst/>
              <a:rect l="l" t="t" r="r" b="b"/>
              <a:pathLst>
                <a:path w="8110" h="8451" extrusionOk="0">
                  <a:moveTo>
                    <a:pt x="1710" y="1"/>
                  </a:moveTo>
                  <a:lnTo>
                    <a:pt x="1" y="1857"/>
                  </a:lnTo>
                  <a:lnTo>
                    <a:pt x="5813" y="8158"/>
                  </a:lnTo>
                  <a:lnTo>
                    <a:pt x="5960" y="8280"/>
                  </a:lnTo>
                  <a:lnTo>
                    <a:pt x="6131" y="8378"/>
                  </a:lnTo>
                  <a:lnTo>
                    <a:pt x="6302" y="8427"/>
                  </a:lnTo>
                  <a:lnTo>
                    <a:pt x="6497" y="8451"/>
                  </a:lnTo>
                  <a:lnTo>
                    <a:pt x="6668" y="8427"/>
                  </a:lnTo>
                  <a:lnTo>
                    <a:pt x="6839" y="8378"/>
                  </a:lnTo>
                  <a:lnTo>
                    <a:pt x="7010" y="8280"/>
                  </a:lnTo>
                  <a:lnTo>
                    <a:pt x="7157" y="8158"/>
                  </a:lnTo>
                  <a:lnTo>
                    <a:pt x="7841" y="7474"/>
                  </a:lnTo>
                  <a:lnTo>
                    <a:pt x="7963" y="7328"/>
                  </a:lnTo>
                  <a:lnTo>
                    <a:pt x="8060" y="7157"/>
                  </a:lnTo>
                  <a:lnTo>
                    <a:pt x="8109" y="6986"/>
                  </a:lnTo>
                  <a:lnTo>
                    <a:pt x="8109" y="6815"/>
                  </a:lnTo>
                  <a:lnTo>
                    <a:pt x="8109" y="6619"/>
                  </a:lnTo>
                  <a:lnTo>
                    <a:pt x="8060" y="6448"/>
                  </a:lnTo>
                  <a:lnTo>
                    <a:pt x="7963" y="6277"/>
                  </a:lnTo>
                  <a:lnTo>
                    <a:pt x="7841" y="6131"/>
                  </a:lnTo>
                  <a:lnTo>
                    <a:pt x="171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9"/>
            <p:cNvSpPr/>
            <p:nvPr/>
          </p:nvSpPr>
          <p:spPr>
            <a:xfrm>
              <a:off x="2606525" y="5003050"/>
              <a:ext cx="203975" cy="208225"/>
            </a:xfrm>
            <a:custGeom>
              <a:avLst/>
              <a:gdLst/>
              <a:ahLst/>
              <a:cxnLst/>
              <a:rect l="l" t="t" r="r" b="b"/>
              <a:pathLst>
                <a:path w="8159" h="8329" extrusionOk="0">
                  <a:moveTo>
                    <a:pt x="880" y="1"/>
                  </a:moveTo>
                  <a:lnTo>
                    <a:pt x="685" y="50"/>
                  </a:lnTo>
                  <a:lnTo>
                    <a:pt x="514" y="123"/>
                  </a:lnTo>
                  <a:lnTo>
                    <a:pt x="391" y="245"/>
                  </a:lnTo>
                  <a:lnTo>
                    <a:pt x="269" y="367"/>
                  </a:lnTo>
                  <a:lnTo>
                    <a:pt x="172" y="514"/>
                  </a:lnTo>
                  <a:lnTo>
                    <a:pt x="98" y="685"/>
                  </a:lnTo>
                  <a:lnTo>
                    <a:pt x="50" y="856"/>
                  </a:lnTo>
                  <a:lnTo>
                    <a:pt x="1" y="1026"/>
                  </a:lnTo>
                  <a:lnTo>
                    <a:pt x="1" y="1222"/>
                  </a:lnTo>
                  <a:lnTo>
                    <a:pt x="1" y="1417"/>
                  </a:lnTo>
                  <a:lnTo>
                    <a:pt x="1" y="1613"/>
                  </a:lnTo>
                  <a:lnTo>
                    <a:pt x="74" y="2028"/>
                  </a:lnTo>
                  <a:lnTo>
                    <a:pt x="221" y="2492"/>
                  </a:lnTo>
                  <a:lnTo>
                    <a:pt x="391" y="2931"/>
                  </a:lnTo>
                  <a:lnTo>
                    <a:pt x="611" y="3396"/>
                  </a:lnTo>
                  <a:lnTo>
                    <a:pt x="856" y="3884"/>
                  </a:lnTo>
                  <a:lnTo>
                    <a:pt x="1124" y="4324"/>
                  </a:lnTo>
                  <a:lnTo>
                    <a:pt x="1417" y="4788"/>
                  </a:lnTo>
                  <a:lnTo>
                    <a:pt x="1710" y="5203"/>
                  </a:lnTo>
                  <a:lnTo>
                    <a:pt x="2003" y="5594"/>
                  </a:lnTo>
                  <a:lnTo>
                    <a:pt x="2296" y="5960"/>
                  </a:lnTo>
                  <a:lnTo>
                    <a:pt x="2590" y="6302"/>
                  </a:lnTo>
                  <a:lnTo>
                    <a:pt x="2858" y="6571"/>
                  </a:lnTo>
                  <a:lnTo>
                    <a:pt x="3078" y="6790"/>
                  </a:lnTo>
                  <a:lnTo>
                    <a:pt x="3322" y="6986"/>
                  </a:lnTo>
                  <a:lnTo>
                    <a:pt x="3566" y="7157"/>
                  </a:lnTo>
                  <a:lnTo>
                    <a:pt x="3811" y="7328"/>
                  </a:lnTo>
                  <a:lnTo>
                    <a:pt x="4324" y="7621"/>
                  </a:lnTo>
                  <a:lnTo>
                    <a:pt x="4836" y="7841"/>
                  </a:lnTo>
                  <a:lnTo>
                    <a:pt x="5325" y="8036"/>
                  </a:lnTo>
                  <a:lnTo>
                    <a:pt x="5740" y="8182"/>
                  </a:lnTo>
                  <a:lnTo>
                    <a:pt x="6351" y="8329"/>
                  </a:lnTo>
                  <a:lnTo>
                    <a:pt x="8158" y="6668"/>
                  </a:lnTo>
                  <a:lnTo>
                    <a:pt x="4446" y="2956"/>
                  </a:lnTo>
                  <a:lnTo>
                    <a:pt x="1735" y="245"/>
                  </a:lnTo>
                  <a:lnTo>
                    <a:pt x="1588" y="123"/>
                  </a:lnTo>
                  <a:lnTo>
                    <a:pt x="1417" y="50"/>
                  </a:lnTo>
                  <a:lnTo>
                    <a:pt x="1246"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9"/>
            <p:cNvSpPr/>
            <p:nvPr/>
          </p:nvSpPr>
          <p:spPr>
            <a:xfrm>
              <a:off x="2605300" y="5008550"/>
              <a:ext cx="418900" cy="418875"/>
            </a:xfrm>
            <a:custGeom>
              <a:avLst/>
              <a:gdLst/>
              <a:ahLst/>
              <a:cxnLst/>
              <a:rect l="l" t="t" r="r" b="b"/>
              <a:pathLst>
                <a:path w="16756" h="16755" extrusionOk="0">
                  <a:moveTo>
                    <a:pt x="13922" y="1"/>
                  </a:moveTo>
                  <a:lnTo>
                    <a:pt x="13824" y="49"/>
                  </a:lnTo>
                  <a:lnTo>
                    <a:pt x="13360" y="342"/>
                  </a:lnTo>
                  <a:lnTo>
                    <a:pt x="12261" y="1026"/>
                  </a:lnTo>
                  <a:lnTo>
                    <a:pt x="11602" y="1466"/>
                  </a:lnTo>
                  <a:lnTo>
                    <a:pt x="10942" y="1930"/>
                  </a:lnTo>
                  <a:lnTo>
                    <a:pt x="10381" y="2370"/>
                  </a:lnTo>
                  <a:lnTo>
                    <a:pt x="10112" y="2589"/>
                  </a:lnTo>
                  <a:lnTo>
                    <a:pt x="9917" y="2785"/>
                  </a:lnTo>
                  <a:lnTo>
                    <a:pt x="9795" y="2907"/>
                  </a:lnTo>
                  <a:lnTo>
                    <a:pt x="9697" y="3053"/>
                  </a:lnTo>
                  <a:lnTo>
                    <a:pt x="9599" y="3224"/>
                  </a:lnTo>
                  <a:lnTo>
                    <a:pt x="9526" y="3420"/>
                  </a:lnTo>
                  <a:lnTo>
                    <a:pt x="9404" y="3835"/>
                  </a:lnTo>
                  <a:lnTo>
                    <a:pt x="9330" y="4275"/>
                  </a:lnTo>
                  <a:lnTo>
                    <a:pt x="9282" y="4714"/>
                  </a:lnTo>
                  <a:lnTo>
                    <a:pt x="9306" y="5178"/>
                  </a:lnTo>
                  <a:lnTo>
                    <a:pt x="9355" y="5593"/>
                  </a:lnTo>
                  <a:lnTo>
                    <a:pt x="9379" y="5789"/>
                  </a:lnTo>
                  <a:lnTo>
                    <a:pt x="9453" y="5960"/>
                  </a:lnTo>
                  <a:lnTo>
                    <a:pt x="270" y="14459"/>
                  </a:lnTo>
                  <a:lnTo>
                    <a:pt x="147" y="14606"/>
                  </a:lnTo>
                  <a:lnTo>
                    <a:pt x="74" y="14776"/>
                  </a:lnTo>
                  <a:lnTo>
                    <a:pt x="1" y="14947"/>
                  </a:lnTo>
                  <a:lnTo>
                    <a:pt x="1" y="15118"/>
                  </a:lnTo>
                  <a:lnTo>
                    <a:pt x="1" y="15314"/>
                  </a:lnTo>
                  <a:lnTo>
                    <a:pt x="74" y="15485"/>
                  </a:lnTo>
                  <a:lnTo>
                    <a:pt x="147" y="15656"/>
                  </a:lnTo>
                  <a:lnTo>
                    <a:pt x="270" y="15802"/>
                  </a:lnTo>
                  <a:lnTo>
                    <a:pt x="953" y="16486"/>
                  </a:lnTo>
                  <a:lnTo>
                    <a:pt x="1100" y="16608"/>
                  </a:lnTo>
                  <a:lnTo>
                    <a:pt x="1271" y="16681"/>
                  </a:lnTo>
                  <a:lnTo>
                    <a:pt x="1442" y="16755"/>
                  </a:lnTo>
                  <a:lnTo>
                    <a:pt x="1808" y="16755"/>
                  </a:lnTo>
                  <a:lnTo>
                    <a:pt x="1979" y="16681"/>
                  </a:lnTo>
                  <a:lnTo>
                    <a:pt x="2150" y="16608"/>
                  </a:lnTo>
                  <a:lnTo>
                    <a:pt x="2297" y="16486"/>
                  </a:lnTo>
                  <a:lnTo>
                    <a:pt x="10796" y="7303"/>
                  </a:lnTo>
                  <a:lnTo>
                    <a:pt x="11162" y="7401"/>
                  </a:lnTo>
                  <a:lnTo>
                    <a:pt x="11577" y="7450"/>
                  </a:lnTo>
                  <a:lnTo>
                    <a:pt x="12041" y="7474"/>
                  </a:lnTo>
                  <a:lnTo>
                    <a:pt x="12481" y="7425"/>
                  </a:lnTo>
                  <a:lnTo>
                    <a:pt x="12921" y="7352"/>
                  </a:lnTo>
                  <a:lnTo>
                    <a:pt x="13336" y="7230"/>
                  </a:lnTo>
                  <a:lnTo>
                    <a:pt x="13531" y="7156"/>
                  </a:lnTo>
                  <a:lnTo>
                    <a:pt x="13702" y="7059"/>
                  </a:lnTo>
                  <a:lnTo>
                    <a:pt x="13849" y="6961"/>
                  </a:lnTo>
                  <a:lnTo>
                    <a:pt x="13971" y="6839"/>
                  </a:lnTo>
                  <a:lnTo>
                    <a:pt x="14166" y="6644"/>
                  </a:lnTo>
                  <a:lnTo>
                    <a:pt x="14386" y="6375"/>
                  </a:lnTo>
                  <a:lnTo>
                    <a:pt x="14826" y="5813"/>
                  </a:lnTo>
                  <a:lnTo>
                    <a:pt x="15290" y="5154"/>
                  </a:lnTo>
                  <a:lnTo>
                    <a:pt x="15729" y="4494"/>
                  </a:lnTo>
                  <a:lnTo>
                    <a:pt x="16413" y="3395"/>
                  </a:lnTo>
                  <a:lnTo>
                    <a:pt x="16706" y="2931"/>
                  </a:lnTo>
                  <a:lnTo>
                    <a:pt x="16755" y="2834"/>
                  </a:lnTo>
                  <a:lnTo>
                    <a:pt x="16755" y="2736"/>
                  </a:lnTo>
                  <a:lnTo>
                    <a:pt x="16755" y="2663"/>
                  </a:lnTo>
                  <a:lnTo>
                    <a:pt x="16706" y="2589"/>
                  </a:lnTo>
                  <a:lnTo>
                    <a:pt x="16633" y="2541"/>
                  </a:lnTo>
                  <a:lnTo>
                    <a:pt x="16462" y="2541"/>
                  </a:lnTo>
                  <a:lnTo>
                    <a:pt x="16364" y="2589"/>
                  </a:lnTo>
                  <a:lnTo>
                    <a:pt x="13653" y="4958"/>
                  </a:lnTo>
                  <a:lnTo>
                    <a:pt x="13580" y="5007"/>
                  </a:lnTo>
                  <a:lnTo>
                    <a:pt x="13458" y="5007"/>
                  </a:lnTo>
                  <a:lnTo>
                    <a:pt x="13360" y="4983"/>
                  </a:lnTo>
                  <a:lnTo>
                    <a:pt x="13238" y="4885"/>
                  </a:lnTo>
                  <a:lnTo>
                    <a:pt x="13140" y="4763"/>
                  </a:lnTo>
                  <a:lnTo>
                    <a:pt x="13092" y="4641"/>
                  </a:lnTo>
                  <a:lnTo>
                    <a:pt x="13092" y="4543"/>
                  </a:lnTo>
                  <a:lnTo>
                    <a:pt x="13140" y="4446"/>
                  </a:lnTo>
                  <a:lnTo>
                    <a:pt x="15607" y="1490"/>
                  </a:lnTo>
                  <a:lnTo>
                    <a:pt x="15656" y="1393"/>
                  </a:lnTo>
                  <a:lnTo>
                    <a:pt x="15656" y="1319"/>
                  </a:lnTo>
                  <a:lnTo>
                    <a:pt x="15656" y="1222"/>
                  </a:lnTo>
                  <a:lnTo>
                    <a:pt x="15607" y="1148"/>
                  </a:lnTo>
                  <a:lnTo>
                    <a:pt x="15534" y="1100"/>
                  </a:lnTo>
                  <a:lnTo>
                    <a:pt x="15363" y="1100"/>
                  </a:lnTo>
                  <a:lnTo>
                    <a:pt x="15265" y="1148"/>
                  </a:lnTo>
                  <a:lnTo>
                    <a:pt x="12310" y="3615"/>
                  </a:lnTo>
                  <a:lnTo>
                    <a:pt x="12212" y="3664"/>
                  </a:lnTo>
                  <a:lnTo>
                    <a:pt x="12115" y="3664"/>
                  </a:lnTo>
                  <a:lnTo>
                    <a:pt x="11993" y="3615"/>
                  </a:lnTo>
                  <a:lnTo>
                    <a:pt x="11895" y="3517"/>
                  </a:lnTo>
                  <a:lnTo>
                    <a:pt x="11797" y="3395"/>
                  </a:lnTo>
                  <a:lnTo>
                    <a:pt x="11748" y="3298"/>
                  </a:lnTo>
                  <a:lnTo>
                    <a:pt x="11748" y="3176"/>
                  </a:lnTo>
                  <a:lnTo>
                    <a:pt x="11797" y="3102"/>
                  </a:lnTo>
                  <a:lnTo>
                    <a:pt x="14166" y="391"/>
                  </a:lnTo>
                  <a:lnTo>
                    <a:pt x="14215" y="294"/>
                  </a:lnTo>
                  <a:lnTo>
                    <a:pt x="14215" y="220"/>
                  </a:lnTo>
                  <a:lnTo>
                    <a:pt x="14215" y="123"/>
                  </a:lnTo>
                  <a:lnTo>
                    <a:pt x="14166" y="49"/>
                  </a:lnTo>
                  <a:lnTo>
                    <a:pt x="1409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 name="Google Shape;1110;p39"/>
          <p:cNvGrpSpPr/>
          <p:nvPr/>
        </p:nvGrpSpPr>
        <p:grpSpPr>
          <a:xfrm>
            <a:off x="2656998" y="3805470"/>
            <a:ext cx="363208" cy="298538"/>
            <a:chOff x="3238475" y="5012225"/>
            <a:chExt cx="500700" cy="411550"/>
          </a:xfrm>
        </p:grpSpPr>
        <p:sp>
          <p:nvSpPr>
            <p:cNvPr id="1111" name="Google Shape;1111;p39"/>
            <p:cNvSpPr/>
            <p:nvPr/>
          </p:nvSpPr>
          <p:spPr>
            <a:xfrm>
              <a:off x="3238475" y="5315050"/>
              <a:ext cx="500700" cy="108725"/>
            </a:xfrm>
            <a:custGeom>
              <a:avLst/>
              <a:gdLst/>
              <a:ahLst/>
              <a:cxnLst/>
              <a:rect l="l" t="t" r="r" b="b"/>
              <a:pathLst>
                <a:path w="20028" h="4349" extrusionOk="0">
                  <a:moveTo>
                    <a:pt x="17683" y="856"/>
                  </a:moveTo>
                  <a:lnTo>
                    <a:pt x="17781" y="880"/>
                  </a:lnTo>
                  <a:lnTo>
                    <a:pt x="17854" y="929"/>
                  </a:lnTo>
                  <a:lnTo>
                    <a:pt x="17903" y="1002"/>
                  </a:lnTo>
                  <a:lnTo>
                    <a:pt x="17927" y="1100"/>
                  </a:lnTo>
                  <a:lnTo>
                    <a:pt x="17903" y="1198"/>
                  </a:lnTo>
                  <a:lnTo>
                    <a:pt x="17854" y="1271"/>
                  </a:lnTo>
                  <a:lnTo>
                    <a:pt x="17781" y="1320"/>
                  </a:lnTo>
                  <a:lnTo>
                    <a:pt x="17683" y="1344"/>
                  </a:lnTo>
                  <a:lnTo>
                    <a:pt x="2345" y="1344"/>
                  </a:lnTo>
                  <a:lnTo>
                    <a:pt x="2247" y="1320"/>
                  </a:lnTo>
                  <a:lnTo>
                    <a:pt x="2174" y="1271"/>
                  </a:lnTo>
                  <a:lnTo>
                    <a:pt x="2125" y="1198"/>
                  </a:lnTo>
                  <a:lnTo>
                    <a:pt x="2101" y="1100"/>
                  </a:lnTo>
                  <a:lnTo>
                    <a:pt x="2125" y="1002"/>
                  </a:lnTo>
                  <a:lnTo>
                    <a:pt x="2174" y="929"/>
                  </a:lnTo>
                  <a:lnTo>
                    <a:pt x="2247" y="880"/>
                  </a:lnTo>
                  <a:lnTo>
                    <a:pt x="2345" y="856"/>
                  </a:lnTo>
                  <a:close/>
                  <a:moveTo>
                    <a:pt x="367" y="1"/>
                  </a:moveTo>
                  <a:lnTo>
                    <a:pt x="269" y="25"/>
                  </a:lnTo>
                  <a:lnTo>
                    <a:pt x="196" y="74"/>
                  </a:lnTo>
                  <a:lnTo>
                    <a:pt x="123" y="123"/>
                  </a:lnTo>
                  <a:lnTo>
                    <a:pt x="74" y="196"/>
                  </a:lnTo>
                  <a:lnTo>
                    <a:pt x="49" y="270"/>
                  </a:lnTo>
                  <a:lnTo>
                    <a:pt x="25" y="343"/>
                  </a:lnTo>
                  <a:lnTo>
                    <a:pt x="1" y="441"/>
                  </a:lnTo>
                  <a:lnTo>
                    <a:pt x="25" y="514"/>
                  </a:lnTo>
                  <a:lnTo>
                    <a:pt x="49" y="587"/>
                  </a:lnTo>
                  <a:lnTo>
                    <a:pt x="74" y="660"/>
                  </a:lnTo>
                  <a:lnTo>
                    <a:pt x="123" y="734"/>
                  </a:lnTo>
                  <a:lnTo>
                    <a:pt x="196" y="782"/>
                  </a:lnTo>
                  <a:lnTo>
                    <a:pt x="269" y="831"/>
                  </a:lnTo>
                  <a:lnTo>
                    <a:pt x="367" y="856"/>
                  </a:lnTo>
                  <a:lnTo>
                    <a:pt x="440" y="856"/>
                  </a:lnTo>
                  <a:lnTo>
                    <a:pt x="489" y="880"/>
                  </a:lnTo>
                  <a:lnTo>
                    <a:pt x="562" y="905"/>
                  </a:lnTo>
                  <a:lnTo>
                    <a:pt x="709" y="1051"/>
                  </a:lnTo>
                  <a:lnTo>
                    <a:pt x="855" y="1246"/>
                  </a:lnTo>
                  <a:lnTo>
                    <a:pt x="1026" y="1491"/>
                  </a:lnTo>
                  <a:lnTo>
                    <a:pt x="1344" y="2028"/>
                  </a:lnTo>
                  <a:lnTo>
                    <a:pt x="1637" y="2516"/>
                  </a:lnTo>
                  <a:lnTo>
                    <a:pt x="1906" y="3005"/>
                  </a:lnTo>
                  <a:lnTo>
                    <a:pt x="2174" y="3469"/>
                  </a:lnTo>
                  <a:lnTo>
                    <a:pt x="2467" y="3884"/>
                  </a:lnTo>
                  <a:lnTo>
                    <a:pt x="2589" y="4055"/>
                  </a:lnTo>
                  <a:lnTo>
                    <a:pt x="2736" y="4226"/>
                  </a:lnTo>
                  <a:lnTo>
                    <a:pt x="2809" y="4275"/>
                  </a:lnTo>
                  <a:lnTo>
                    <a:pt x="2882" y="4299"/>
                  </a:lnTo>
                  <a:lnTo>
                    <a:pt x="2980" y="4324"/>
                  </a:lnTo>
                  <a:lnTo>
                    <a:pt x="3053" y="4348"/>
                  </a:lnTo>
                  <a:lnTo>
                    <a:pt x="16975" y="4348"/>
                  </a:lnTo>
                  <a:lnTo>
                    <a:pt x="17048" y="4324"/>
                  </a:lnTo>
                  <a:lnTo>
                    <a:pt x="17146" y="4299"/>
                  </a:lnTo>
                  <a:lnTo>
                    <a:pt x="17219" y="4275"/>
                  </a:lnTo>
                  <a:lnTo>
                    <a:pt x="17292" y="4226"/>
                  </a:lnTo>
                  <a:lnTo>
                    <a:pt x="17439" y="4055"/>
                  </a:lnTo>
                  <a:lnTo>
                    <a:pt x="17561" y="3884"/>
                  </a:lnTo>
                  <a:lnTo>
                    <a:pt x="17854" y="3469"/>
                  </a:lnTo>
                  <a:lnTo>
                    <a:pt x="18122" y="3005"/>
                  </a:lnTo>
                  <a:lnTo>
                    <a:pt x="18391" y="2516"/>
                  </a:lnTo>
                  <a:lnTo>
                    <a:pt x="18684" y="2028"/>
                  </a:lnTo>
                  <a:lnTo>
                    <a:pt x="19002" y="1491"/>
                  </a:lnTo>
                  <a:lnTo>
                    <a:pt x="19173" y="1246"/>
                  </a:lnTo>
                  <a:lnTo>
                    <a:pt x="19319" y="1051"/>
                  </a:lnTo>
                  <a:lnTo>
                    <a:pt x="19466" y="905"/>
                  </a:lnTo>
                  <a:lnTo>
                    <a:pt x="19539" y="880"/>
                  </a:lnTo>
                  <a:lnTo>
                    <a:pt x="19588" y="856"/>
                  </a:lnTo>
                  <a:lnTo>
                    <a:pt x="19661" y="856"/>
                  </a:lnTo>
                  <a:lnTo>
                    <a:pt x="19759" y="831"/>
                  </a:lnTo>
                  <a:lnTo>
                    <a:pt x="19832" y="782"/>
                  </a:lnTo>
                  <a:lnTo>
                    <a:pt x="19905" y="734"/>
                  </a:lnTo>
                  <a:lnTo>
                    <a:pt x="19954" y="660"/>
                  </a:lnTo>
                  <a:lnTo>
                    <a:pt x="19979" y="587"/>
                  </a:lnTo>
                  <a:lnTo>
                    <a:pt x="20003" y="514"/>
                  </a:lnTo>
                  <a:lnTo>
                    <a:pt x="20027" y="441"/>
                  </a:lnTo>
                  <a:lnTo>
                    <a:pt x="20003" y="343"/>
                  </a:lnTo>
                  <a:lnTo>
                    <a:pt x="19979" y="270"/>
                  </a:lnTo>
                  <a:lnTo>
                    <a:pt x="19954" y="196"/>
                  </a:lnTo>
                  <a:lnTo>
                    <a:pt x="19881" y="123"/>
                  </a:lnTo>
                  <a:lnTo>
                    <a:pt x="19832" y="74"/>
                  </a:lnTo>
                  <a:lnTo>
                    <a:pt x="19759" y="25"/>
                  </a:lnTo>
                  <a:lnTo>
                    <a:pt x="1966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9"/>
            <p:cNvSpPr/>
            <p:nvPr/>
          </p:nvSpPr>
          <p:spPr>
            <a:xfrm>
              <a:off x="3282450" y="5160575"/>
              <a:ext cx="412750" cy="140475"/>
            </a:xfrm>
            <a:custGeom>
              <a:avLst/>
              <a:gdLst/>
              <a:ahLst/>
              <a:cxnLst/>
              <a:rect l="l" t="t" r="r" b="b"/>
              <a:pathLst>
                <a:path w="16510" h="5619" extrusionOk="0">
                  <a:moveTo>
                    <a:pt x="8475" y="1"/>
                  </a:moveTo>
                  <a:lnTo>
                    <a:pt x="8157" y="50"/>
                  </a:lnTo>
                  <a:lnTo>
                    <a:pt x="7840" y="99"/>
                  </a:lnTo>
                  <a:lnTo>
                    <a:pt x="7522" y="172"/>
                  </a:lnTo>
                  <a:lnTo>
                    <a:pt x="7229" y="270"/>
                  </a:lnTo>
                  <a:lnTo>
                    <a:pt x="6936" y="367"/>
                  </a:lnTo>
                  <a:lnTo>
                    <a:pt x="6643" y="514"/>
                  </a:lnTo>
                  <a:lnTo>
                    <a:pt x="6374" y="660"/>
                  </a:lnTo>
                  <a:lnTo>
                    <a:pt x="6106" y="807"/>
                  </a:lnTo>
                  <a:lnTo>
                    <a:pt x="5862" y="1002"/>
                  </a:lnTo>
                  <a:lnTo>
                    <a:pt x="5617" y="1173"/>
                  </a:lnTo>
                  <a:lnTo>
                    <a:pt x="5398" y="1393"/>
                  </a:lnTo>
                  <a:lnTo>
                    <a:pt x="5202" y="1613"/>
                  </a:lnTo>
                  <a:lnTo>
                    <a:pt x="5007" y="1857"/>
                  </a:lnTo>
                  <a:lnTo>
                    <a:pt x="4811" y="2101"/>
                  </a:lnTo>
                  <a:lnTo>
                    <a:pt x="4640" y="2370"/>
                  </a:lnTo>
                  <a:lnTo>
                    <a:pt x="4372" y="2272"/>
                  </a:lnTo>
                  <a:lnTo>
                    <a:pt x="4103" y="2223"/>
                  </a:lnTo>
                  <a:lnTo>
                    <a:pt x="3834" y="2199"/>
                  </a:lnTo>
                  <a:lnTo>
                    <a:pt x="3541" y="2175"/>
                  </a:lnTo>
                  <a:lnTo>
                    <a:pt x="3199" y="2199"/>
                  </a:lnTo>
                  <a:lnTo>
                    <a:pt x="2858" y="2248"/>
                  </a:lnTo>
                  <a:lnTo>
                    <a:pt x="2516" y="2345"/>
                  </a:lnTo>
                  <a:lnTo>
                    <a:pt x="2198" y="2443"/>
                  </a:lnTo>
                  <a:lnTo>
                    <a:pt x="1881" y="2590"/>
                  </a:lnTo>
                  <a:lnTo>
                    <a:pt x="1588" y="2761"/>
                  </a:lnTo>
                  <a:lnTo>
                    <a:pt x="1319" y="2956"/>
                  </a:lnTo>
                  <a:lnTo>
                    <a:pt x="1075" y="3176"/>
                  </a:lnTo>
                  <a:lnTo>
                    <a:pt x="855" y="3420"/>
                  </a:lnTo>
                  <a:lnTo>
                    <a:pt x="635" y="3689"/>
                  </a:lnTo>
                  <a:lnTo>
                    <a:pt x="464" y="3982"/>
                  </a:lnTo>
                  <a:lnTo>
                    <a:pt x="318" y="4275"/>
                  </a:lnTo>
                  <a:lnTo>
                    <a:pt x="195" y="4592"/>
                  </a:lnTo>
                  <a:lnTo>
                    <a:pt x="98" y="4910"/>
                  </a:lnTo>
                  <a:lnTo>
                    <a:pt x="24" y="5252"/>
                  </a:lnTo>
                  <a:lnTo>
                    <a:pt x="0" y="5618"/>
                  </a:lnTo>
                  <a:lnTo>
                    <a:pt x="16510" y="5618"/>
                  </a:lnTo>
                  <a:lnTo>
                    <a:pt x="16437" y="5423"/>
                  </a:lnTo>
                  <a:lnTo>
                    <a:pt x="16339" y="5252"/>
                  </a:lnTo>
                  <a:lnTo>
                    <a:pt x="16119" y="4934"/>
                  </a:lnTo>
                  <a:lnTo>
                    <a:pt x="15851" y="4641"/>
                  </a:lnTo>
                  <a:lnTo>
                    <a:pt x="15533" y="4397"/>
                  </a:lnTo>
                  <a:lnTo>
                    <a:pt x="15362" y="4299"/>
                  </a:lnTo>
                  <a:lnTo>
                    <a:pt x="15191" y="4202"/>
                  </a:lnTo>
                  <a:lnTo>
                    <a:pt x="15020" y="4104"/>
                  </a:lnTo>
                  <a:lnTo>
                    <a:pt x="14825" y="4055"/>
                  </a:lnTo>
                  <a:lnTo>
                    <a:pt x="14629" y="3982"/>
                  </a:lnTo>
                  <a:lnTo>
                    <a:pt x="14434" y="3957"/>
                  </a:lnTo>
                  <a:lnTo>
                    <a:pt x="14214" y="3933"/>
                  </a:lnTo>
                  <a:lnTo>
                    <a:pt x="14019" y="3909"/>
                  </a:lnTo>
                  <a:lnTo>
                    <a:pt x="13775" y="3933"/>
                  </a:lnTo>
                  <a:lnTo>
                    <a:pt x="13555" y="3957"/>
                  </a:lnTo>
                  <a:lnTo>
                    <a:pt x="13457" y="3542"/>
                  </a:lnTo>
                  <a:lnTo>
                    <a:pt x="13335" y="3151"/>
                  </a:lnTo>
                  <a:lnTo>
                    <a:pt x="13164" y="2761"/>
                  </a:lnTo>
                  <a:lnTo>
                    <a:pt x="12969" y="2394"/>
                  </a:lnTo>
                  <a:lnTo>
                    <a:pt x="12749" y="2052"/>
                  </a:lnTo>
                  <a:lnTo>
                    <a:pt x="12505" y="1710"/>
                  </a:lnTo>
                  <a:lnTo>
                    <a:pt x="12212" y="1417"/>
                  </a:lnTo>
                  <a:lnTo>
                    <a:pt x="11918" y="1124"/>
                  </a:lnTo>
                  <a:lnTo>
                    <a:pt x="11577" y="880"/>
                  </a:lnTo>
                  <a:lnTo>
                    <a:pt x="11235" y="660"/>
                  </a:lnTo>
                  <a:lnTo>
                    <a:pt x="10868" y="465"/>
                  </a:lnTo>
                  <a:lnTo>
                    <a:pt x="10477" y="294"/>
                  </a:lnTo>
                  <a:lnTo>
                    <a:pt x="10087" y="172"/>
                  </a:lnTo>
                  <a:lnTo>
                    <a:pt x="9672" y="74"/>
                  </a:lnTo>
                  <a:lnTo>
                    <a:pt x="9232" y="25"/>
                  </a:lnTo>
                  <a:lnTo>
                    <a:pt x="8792"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9"/>
            <p:cNvSpPr/>
            <p:nvPr/>
          </p:nvSpPr>
          <p:spPr>
            <a:xfrm>
              <a:off x="3473550" y="5012225"/>
              <a:ext cx="30550" cy="129450"/>
            </a:xfrm>
            <a:custGeom>
              <a:avLst/>
              <a:gdLst/>
              <a:ahLst/>
              <a:cxnLst/>
              <a:rect l="l" t="t" r="r" b="b"/>
              <a:pathLst>
                <a:path w="1222" h="5178" extrusionOk="0">
                  <a:moveTo>
                    <a:pt x="953" y="0"/>
                  </a:moveTo>
                  <a:lnTo>
                    <a:pt x="831" y="24"/>
                  </a:lnTo>
                  <a:lnTo>
                    <a:pt x="758" y="98"/>
                  </a:lnTo>
                  <a:lnTo>
                    <a:pt x="684" y="171"/>
                  </a:lnTo>
                  <a:lnTo>
                    <a:pt x="660" y="293"/>
                  </a:lnTo>
                  <a:lnTo>
                    <a:pt x="635" y="464"/>
                  </a:lnTo>
                  <a:lnTo>
                    <a:pt x="587" y="611"/>
                  </a:lnTo>
                  <a:lnTo>
                    <a:pt x="513" y="733"/>
                  </a:lnTo>
                  <a:lnTo>
                    <a:pt x="391" y="879"/>
                  </a:lnTo>
                  <a:lnTo>
                    <a:pt x="269" y="1026"/>
                  </a:lnTo>
                  <a:lnTo>
                    <a:pt x="123" y="1246"/>
                  </a:lnTo>
                  <a:lnTo>
                    <a:pt x="74" y="1368"/>
                  </a:lnTo>
                  <a:lnTo>
                    <a:pt x="25" y="1490"/>
                  </a:lnTo>
                  <a:lnTo>
                    <a:pt x="0" y="1636"/>
                  </a:lnTo>
                  <a:lnTo>
                    <a:pt x="0" y="1832"/>
                  </a:lnTo>
                  <a:lnTo>
                    <a:pt x="0" y="2003"/>
                  </a:lnTo>
                  <a:lnTo>
                    <a:pt x="25" y="2149"/>
                  </a:lnTo>
                  <a:lnTo>
                    <a:pt x="74" y="2271"/>
                  </a:lnTo>
                  <a:lnTo>
                    <a:pt x="123" y="2394"/>
                  </a:lnTo>
                  <a:lnTo>
                    <a:pt x="269" y="2613"/>
                  </a:lnTo>
                  <a:lnTo>
                    <a:pt x="391" y="2784"/>
                  </a:lnTo>
                  <a:lnTo>
                    <a:pt x="513" y="2906"/>
                  </a:lnTo>
                  <a:lnTo>
                    <a:pt x="587" y="3029"/>
                  </a:lnTo>
                  <a:lnTo>
                    <a:pt x="635" y="3175"/>
                  </a:lnTo>
                  <a:lnTo>
                    <a:pt x="660" y="3346"/>
                  </a:lnTo>
                  <a:lnTo>
                    <a:pt x="635" y="3541"/>
                  </a:lnTo>
                  <a:lnTo>
                    <a:pt x="587" y="3688"/>
                  </a:lnTo>
                  <a:lnTo>
                    <a:pt x="513" y="3810"/>
                  </a:lnTo>
                  <a:lnTo>
                    <a:pt x="391" y="3932"/>
                  </a:lnTo>
                  <a:lnTo>
                    <a:pt x="269" y="4103"/>
                  </a:lnTo>
                  <a:lnTo>
                    <a:pt x="123" y="4299"/>
                  </a:lnTo>
                  <a:lnTo>
                    <a:pt x="74" y="4421"/>
                  </a:lnTo>
                  <a:lnTo>
                    <a:pt x="25" y="4567"/>
                  </a:lnTo>
                  <a:lnTo>
                    <a:pt x="0" y="4714"/>
                  </a:lnTo>
                  <a:lnTo>
                    <a:pt x="0" y="4885"/>
                  </a:lnTo>
                  <a:lnTo>
                    <a:pt x="0" y="5007"/>
                  </a:lnTo>
                  <a:lnTo>
                    <a:pt x="74" y="5080"/>
                  </a:lnTo>
                  <a:lnTo>
                    <a:pt x="171" y="5153"/>
                  </a:lnTo>
                  <a:lnTo>
                    <a:pt x="269" y="5178"/>
                  </a:lnTo>
                  <a:lnTo>
                    <a:pt x="391" y="5153"/>
                  </a:lnTo>
                  <a:lnTo>
                    <a:pt x="464" y="5080"/>
                  </a:lnTo>
                  <a:lnTo>
                    <a:pt x="538" y="5007"/>
                  </a:lnTo>
                  <a:lnTo>
                    <a:pt x="562" y="4885"/>
                  </a:lnTo>
                  <a:lnTo>
                    <a:pt x="587" y="4714"/>
                  </a:lnTo>
                  <a:lnTo>
                    <a:pt x="635" y="4567"/>
                  </a:lnTo>
                  <a:lnTo>
                    <a:pt x="709" y="4445"/>
                  </a:lnTo>
                  <a:lnTo>
                    <a:pt x="831" y="4299"/>
                  </a:lnTo>
                  <a:lnTo>
                    <a:pt x="953" y="4152"/>
                  </a:lnTo>
                  <a:lnTo>
                    <a:pt x="1099" y="3932"/>
                  </a:lnTo>
                  <a:lnTo>
                    <a:pt x="1148" y="3810"/>
                  </a:lnTo>
                  <a:lnTo>
                    <a:pt x="1197" y="3688"/>
                  </a:lnTo>
                  <a:lnTo>
                    <a:pt x="1222" y="3517"/>
                  </a:lnTo>
                  <a:lnTo>
                    <a:pt x="1222" y="3346"/>
                  </a:lnTo>
                  <a:lnTo>
                    <a:pt x="1222" y="3175"/>
                  </a:lnTo>
                  <a:lnTo>
                    <a:pt x="1197" y="3029"/>
                  </a:lnTo>
                  <a:lnTo>
                    <a:pt x="1148" y="2882"/>
                  </a:lnTo>
                  <a:lnTo>
                    <a:pt x="1099" y="2760"/>
                  </a:lnTo>
                  <a:lnTo>
                    <a:pt x="953" y="2564"/>
                  </a:lnTo>
                  <a:lnTo>
                    <a:pt x="831" y="2394"/>
                  </a:lnTo>
                  <a:lnTo>
                    <a:pt x="709" y="2271"/>
                  </a:lnTo>
                  <a:lnTo>
                    <a:pt x="635" y="2149"/>
                  </a:lnTo>
                  <a:lnTo>
                    <a:pt x="587" y="2003"/>
                  </a:lnTo>
                  <a:lnTo>
                    <a:pt x="562" y="1832"/>
                  </a:lnTo>
                  <a:lnTo>
                    <a:pt x="587" y="1636"/>
                  </a:lnTo>
                  <a:lnTo>
                    <a:pt x="635" y="1490"/>
                  </a:lnTo>
                  <a:lnTo>
                    <a:pt x="709" y="1368"/>
                  </a:lnTo>
                  <a:lnTo>
                    <a:pt x="831" y="1246"/>
                  </a:lnTo>
                  <a:lnTo>
                    <a:pt x="953" y="1075"/>
                  </a:lnTo>
                  <a:lnTo>
                    <a:pt x="1099" y="879"/>
                  </a:lnTo>
                  <a:lnTo>
                    <a:pt x="1148" y="757"/>
                  </a:lnTo>
                  <a:lnTo>
                    <a:pt x="1197" y="611"/>
                  </a:lnTo>
                  <a:lnTo>
                    <a:pt x="1222" y="464"/>
                  </a:lnTo>
                  <a:lnTo>
                    <a:pt x="1222" y="293"/>
                  </a:lnTo>
                  <a:lnTo>
                    <a:pt x="1222" y="171"/>
                  </a:lnTo>
                  <a:lnTo>
                    <a:pt x="1148" y="98"/>
                  </a:lnTo>
                  <a:lnTo>
                    <a:pt x="1051" y="24"/>
                  </a:lnTo>
                  <a:lnTo>
                    <a:pt x="953"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9"/>
            <p:cNvSpPr/>
            <p:nvPr/>
          </p:nvSpPr>
          <p:spPr>
            <a:xfrm>
              <a:off x="3429575" y="5012225"/>
              <a:ext cx="31175" cy="129450"/>
            </a:xfrm>
            <a:custGeom>
              <a:avLst/>
              <a:gdLst/>
              <a:ahLst/>
              <a:cxnLst/>
              <a:rect l="l" t="t" r="r" b="b"/>
              <a:pathLst>
                <a:path w="1247" h="5178" extrusionOk="0">
                  <a:moveTo>
                    <a:pt x="953" y="0"/>
                  </a:moveTo>
                  <a:lnTo>
                    <a:pt x="856" y="24"/>
                  </a:lnTo>
                  <a:lnTo>
                    <a:pt x="758" y="98"/>
                  </a:lnTo>
                  <a:lnTo>
                    <a:pt x="709" y="171"/>
                  </a:lnTo>
                  <a:lnTo>
                    <a:pt x="685" y="293"/>
                  </a:lnTo>
                  <a:lnTo>
                    <a:pt x="660" y="464"/>
                  </a:lnTo>
                  <a:lnTo>
                    <a:pt x="612" y="611"/>
                  </a:lnTo>
                  <a:lnTo>
                    <a:pt x="514" y="733"/>
                  </a:lnTo>
                  <a:lnTo>
                    <a:pt x="416" y="879"/>
                  </a:lnTo>
                  <a:lnTo>
                    <a:pt x="270" y="1026"/>
                  </a:lnTo>
                  <a:lnTo>
                    <a:pt x="148" y="1246"/>
                  </a:lnTo>
                  <a:lnTo>
                    <a:pt x="74" y="1368"/>
                  </a:lnTo>
                  <a:lnTo>
                    <a:pt x="50" y="1490"/>
                  </a:lnTo>
                  <a:lnTo>
                    <a:pt x="1" y="1636"/>
                  </a:lnTo>
                  <a:lnTo>
                    <a:pt x="1" y="1832"/>
                  </a:lnTo>
                  <a:lnTo>
                    <a:pt x="1" y="2003"/>
                  </a:lnTo>
                  <a:lnTo>
                    <a:pt x="50" y="2149"/>
                  </a:lnTo>
                  <a:lnTo>
                    <a:pt x="74" y="2271"/>
                  </a:lnTo>
                  <a:lnTo>
                    <a:pt x="148" y="2394"/>
                  </a:lnTo>
                  <a:lnTo>
                    <a:pt x="270" y="2613"/>
                  </a:lnTo>
                  <a:lnTo>
                    <a:pt x="416" y="2784"/>
                  </a:lnTo>
                  <a:lnTo>
                    <a:pt x="514" y="2906"/>
                  </a:lnTo>
                  <a:lnTo>
                    <a:pt x="612" y="3029"/>
                  </a:lnTo>
                  <a:lnTo>
                    <a:pt x="660" y="3175"/>
                  </a:lnTo>
                  <a:lnTo>
                    <a:pt x="685" y="3346"/>
                  </a:lnTo>
                  <a:lnTo>
                    <a:pt x="660" y="3541"/>
                  </a:lnTo>
                  <a:lnTo>
                    <a:pt x="612" y="3688"/>
                  </a:lnTo>
                  <a:lnTo>
                    <a:pt x="514" y="3810"/>
                  </a:lnTo>
                  <a:lnTo>
                    <a:pt x="416" y="3932"/>
                  </a:lnTo>
                  <a:lnTo>
                    <a:pt x="270" y="4103"/>
                  </a:lnTo>
                  <a:lnTo>
                    <a:pt x="148" y="4299"/>
                  </a:lnTo>
                  <a:lnTo>
                    <a:pt x="74" y="4421"/>
                  </a:lnTo>
                  <a:lnTo>
                    <a:pt x="50" y="4567"/>
                  </a:lnTo>
                  <a:lnTo>
                    <a:pt x="1" y="4714"/>
                  </a:lnTo>
                  <a:lnTo>
                    <a:pt x="1" y="4885"/>
                  </a:lnTo>
                  <a:lnTo>
                    <a:pt x="25" y="5007"/>
                  </a:lnTo>
                  <a:lnTo>
                    <a:pt x="74" y="5080"/>
                  </a:lnTo>
                  <a:lnTo>
                    <a:pt x="172" y="5153"/>
                  </a:lnTo>
                  <a:lnTo>
                    <a:pt x="294" y="5178"/>
                  </a:lnTo>
                  <a:lnTo>
                    <a:pt x="392" y="5153"/>
                  </a:lnTo>
                  <a:lnTo>
                    <a:pt x="489" y="5080"/>
                  </a:lnTo>
                  <a:lnTo>
                    <a:pt x="538" y="5007"/>
                  </a:lnTo>
                  <a:lnTo>
                    <a:pt x="563" y="4885"/>
                  </a:lnTo>
                  <a:lnTo>
                    <a:pt x="587" y="4714"/>
                  </a:lnTo>
                  <a:lnTo>
                    <a:pt x="636" y="4567"/>
                  </a:lnTo>
                  <a:lnTo>
                    <a:pt x="734" y="4445"/>
                  </a:lnTo>
                  <a:lnTo>
                    <a:pt x="831" y="4299"/>
                  </a:lnTo>
                  <a:lnTo>
                    <a:pt x="978" y="4152"/>
                  </a:lnTo>
                  <a:lnTo>
                    <a:pt x="1100" y="3932"/>
                  </a:lnTo>
                  <a:lnTo>
                    <a:pt x="1149" y="3810"/>
                  </a:lnTo>
                  <a:lnTo>
                    <a:pt x="1198" y="3688"/>
                  </a:lnTo>
                  <a:lnTo>
                    <a:pt x="1222" y="3517"/>
                  </a:lnTo>
                  <a:lnTo>
                    <a:pt x="1247" y="3346"/>
                  </a:lnTo>
                  <a:lnTo>
                    <a:pt x="1222" y="3175"/>
                  </a:lnTo>
                  <a:lnTo>
                    <a:pt x="1198" y="3029"/>
                  </a:lnTo>
                  <a:lnTo>
                    <a:pt x="1149" y="2882"/>
                  </a:lnTo>
                  <a:lnTo>
                    <a:pt x="1100" y="2760"/>
                  </a:lnTo>
                  <a:lnTo>
                    <a:pt x="978" y="2564"/>
                  </a:lnTo>
                  <a:lnTo>
                    <a:pt x="831" y="2394"/>
                  </a:lnTo>
                  <a:lnTo>
                    <a:pt x="734" y="2271"/>
                  </a:lnTo>
                  <a:lnTo>
                    <a:pt x="636" y="2149"/>
                  </a:lnTo>
                  <a:lnTo>
                    <a:pt x="587" y="2003"/>
                  </a:lnTo>
                  <a:lnTo>
                    <a:pt x="563" y="1832"/>
                  </a:lnTo>
                  <a:lnTo>
                    <a:pt x="587" y="1636"/>
                  </a:lnTo>
                  <a:lnTo>
                    <a:pt x="636" y="1490"/>
                  </a:lnTo>
                  <a:lnTo>
                    <a:pt x="734" y="1368"/>
                  </a:lnTo>
                  <a:lnTo>
                    <a:pt x="831" y="1246"/>
                  </a:lnTo>
                  <a:lnTo>
                    <a:pt x="978" y="1075"/>
                  </a:lnTo>
                  <a:lnTo>
                    <a:pt x="1100" y="879"/>
                  </a:lnTo>
                  <a:lnTo>
                    <a:pt x="1149" y="757"/>
                  </a:lnTo>
                  <a:lnTo>
                    <a:pt x="1198" y="611"/>
                  </a:lnTo>
                  <a:lnTo>
                    <a:pt x="1222" y="464"/>
                  </a:lnTo>
                  <a:lnTo>
                    <a:pt x="1247" y="293"/>
                  </a:lnTo>
                  <a:lnTo>
                    <a:pt x="1222" y="171"/>
                  </a:lnTo>
                  <a:lnTo>
                    <a:pt x="1149" y="98"/>
                  </a:lnTo>
                  <a:lnTo>
                    <a:pt x="1076" y="24"/>
                  </a:lnTo>
                  <a:lnTo>
                    <a:pt x="953"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9"/>
            <p:cNvSpPr/>
            <p:nvPr/>
          </p:nvSpPr>
          <p:spPr>
            <a:xfrm>
              <a:off x="3516900" y="5012225"/>
              <a:ext cx="31175" cy="129450"/>
            </a:xfrm>
            <a:custGeom>
              <a:avLst/>
              <a:gdLst/>
              <a:ahLst/>
              <a:cxnLst/>
              <a:rect l="l" t="t" r="r" b="b"/>
              <a:pathLst>
                <a:path w="1247" h="5178" extrusionOk="0">
                  <a:moveTo>
                    <a:pt x="953" y="0"/>
                  </a:moveTo>
                  <a:lnTo>
                    <a:pt x="855" y="24"/>
                  </a:lnTo>
                  <a:lnTo>
                    <a:pt x="758" y="98"/>
                  </a:lnTo>
                  <a:lnTo>
                    <a:pt x="709" y="171"/>
                  </a:lnTo>
                  <a:lnTo>
                    <a:pt x="684" y="293"/>
                  </a:lnTo>
                  <a:lnTo>
                    <a:pt x="660" y="464"/>
                  </a:lnTo>
                  <a:lnTo>
                    <a:pt x="611" y="611"/>
                  </a:lnTo>
                  <a:lnTo>
                    <a:pt x="513" y="733"/>
                  </a:lnTo>
                  <a:lnTo>
                    <a:pt x="416" y="879"/>
                  </a:lnTo>
                  <a:lnTo>
                    <a:pt x="269" y="1026"/>
                  </a:lnTo>
                  <a:lnTo>
                    <a:pt x="147" y="1246"/>
                  </a:lnTo>
                  <a:lnTo>
                    <a:pt x="98" y="1368"/>
                  </a:lnTo>
                  <a:lnTo>
                    <a:pt x="49" y="1490"/>
                  </a:lnTo>
                  <a:lnTo>
                    <a:pt x="25" y="1636"/>
                  </a:lnTo>
                  <a:lnTo>
                    <a:pt x="0" y="1832"/>
                  </a:lnTo>
                  <a:lnTo>
                    <a:pt x="25" y="2003"/>
                  </a:lnTo>
                  <a:lnTo>
                    <a:pt x="49" y="2149"/>
                  </a:lnTo>
                  <a:lnTo>
                    <a:pt x="98" y="2271"/>
                  </a:lnTo>
                  <a:lnTo>
                    <a:pt x="147" y="2394"/>
                  </a:lnTo>
                  <a:lnTo>
                    <a:pt x="269" y="2613"/>
                  </a:lnTo>
                  <a:lnTo>
                    <a:pt x="416" y="2784"/>
                  </a:lnTo>
                  <a:lnTo>
                    <a:pt x="513" y="2906"/>
                  </a:lnTo>
                  <a:lnTo>
                    <a:pt x="611" y="3029"/>
                  </a:lnTo>
                  <a:lnTo>
                    <a:pt x="660" y="3175"/>
                  </a:lnTo>
                  <a:lnTo>
                    <a:pt x="684" y="3346"/>
                  </a:lnTo>
                  <a:lnTo>
                    <a:pt x="660" y="3541"/>
                  </a:lnTo>
                  <a:lnTo>
                    <a:pt x="611" y="3688"/>
                  </a:lnTo>
                  <a:lnTo>
                    <a:pt x="513" y="3810"/>
                  </a:lnTo>
                  <a:lnTo>
                    <a:pt x="416" y="3932"/>
                  </a:lnTo>
                  <a:lnTo>
                    <a:pt x="269" y="4103"/>
                  </a:lnTo>
                  <a:lnTo>
                    <a:pt x="147" y="4299"/>
                  </a:lnTo>
                  <a:lnTo>
                    <a:pt x="98" y="4421"/>
                  </a:lnTo>
                  <a:lnTo>
                    <a:pt x="49" y="4567"/>
                  </a:lnTo>
                  <a:lnTo>
                    <a:pt x="25" y="4714"/>
                  </a:lnTo>
                  <a:lnTo>
                    <a:pt x="0" y="4885"/>
                  </a:lnTo>
                  <a:lnTo>
                    <a:pt x="25" y="5007"/>
                  </a:lnTo>
                  <a:lnTo>
                    <a:pt x="98" y="5080"/>
                  </a:lnTo>
                  <a:lnTo>
                    <a:pt x="171" y="5153"/>
                  </a:lnTo>
                  <a:lnTo>
                    <a:pt x="294" y="5178"/>
                  </a:lnTo>
                  <a:lnTo>
                    <a:pt x="391" y="5153"/>
                  </a:lnTo>
                  <a:lnTo>
                    <a:pt x="489" y="5080"/>
                  </a:lnTo>
                  <a:lnTo>
                    <a:pt x="538" y="5007"/>
                  </a:lnTo>
                  <a:lnTo>
                    <a:pt x="562" y="4885"/>
                  </a:lnTo>
                  <a:lnTo>
                    <a:pt x="587" y="4714"/>
                  </a:lnTo>
                  <a:lnTo>
                    <a:pt x="635" y="4567"/>
                  </a:lnTo>
                  <a:lnTo>
                    <a:pt x="733" y="4445"/>
                  </a:lnTo>
                  <a:lnTo>
                    <a:pt x="831" y="4299"/>
                  </a:lnTo>
                  <a:lnTo>
                    <a:pt x="977" y="4152"/>
                  </a:lnTo>
                  <a:lnTo>
                    <a:pt x="1099" y="3932"/>
                  </a:lnTo>
                  <a:lnTo>
                    <a:pt x="1173" y="3810"/>
                  </a:lnTo>
                  <a:lnTo>
                    <a:pt x="1197" y="3688"/>
                  </a:lnTo>
                  <a:lnTo>
                    <a:pt x="1246" y="3517"/>
                  </a:lnTo>
                  <a:lnTo>
                    <a:pt x="1246" y="3346"/>
                  </a:lnTo>
                  <a:lnTo>
                    <a:pt x="1246" y="3175"/>
                  </a:lnTo>
                  <a:lnTo>
                    <a:pt x="1197" y="3029"/>
                  </a:lnTo>
                  <a:lnTo>
                    <a:pt x="1173" y="2882"/>
                  </a:lnTo>
                  <a:lnTo>
                    <a:pt x="1099" y="2760"/>
                  </a:lnTo>
                  <a:lnTo>
                    <a:pt x="977" y="2564"/>
                  </a:lnTo>
                  <a:lnTo>
                    <a:pt x="831" y="2394"/>
                  </a:lnTo>
                  <a:lnTo>
                    <a:pt x="733" y="2271"/>
                  </a:lnTo>
                  <a:lnTo>
                    <a:pt x="635" y="2149"/>
                  </a:lnTo>
                  <a:lnTo>
                    <a:pt x="587" y="2003"/>
                  </a:lnTo>
                  <a:lnTo>
                    <a:pt x="562" y="1832"/>
                  </a:lnTo>
                  <a:lnTo>
                    <a:pt x="587" y="1636"/>
                  </a:lnTo>
                  <a:lnTo>
                    <a:pt x="635" y="1490"/>
                  </a:lnTo>
                  <a:lnTo>
                    <a:pt x="733" y="1368"/>
                  </a:lnTo>
                  <a:lnTo>
                    <a:pt x="831" y="1246"/>
                  </a:lnTo>
                  <a:lnTo>
                    <a:pt x="977" y="1075"/>
                  </a:lnTo>
                  <a:lnTo>
                    <a:pt x="1099" y="879"/>
                  </a:lnTo>
                  <a:lnTo>
                    <a:pt x="1173" y="757"/>
                  </a:lnTo>
                  <a:lnTo>
                    <a:pt x="1197" y="611"/>
                  </a:lnTo>
                  <a:lnTo>
                    <a:pt x="1246" y="464"/>
                  </a:lnTo>
                  <a:lnTo>
                    <a:pt x="1246" y="293"/>
                  </a:lnTo>
                  <a:lnTo>
                    <a:pt x="1222" y="171"/>
                  </a:lnTo>
                  <a:lnTo>
                    <a:pt x="1173" y="98"/>
                  </a:lnTo>
                  <a:lnTo>
                    <a:pt x="1075" y="24"/>
                  </a:lnTo>
                  <a:lnTo>
                    <a:pt x="953"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39"/>
          <p:cNvGrpSpPr/>
          <p:nvPr/>
        </p:nvGrpSpPr>
        <p:grpSpPr>
          <a:xfrm>
            <a:off x="3617228" y="3773570"/>
            <a:ext cx="398644" cy="362319"/>
            <a:chOff x="4562200" y="4968250"/>
            <a:chExt cx="549550" cy="499475"/>
          </a:xfrm>
        </p:grpSpPr>
        <p:sp>
          <p:nvSpPr>
            <p:cNvPr id="1117" name="Google Shape;1117;p39"/>
            <p:cNvSpPr/>
            <p:nvPr/>
          </p:nvSpPr>
          <p:spPr>
            <a:xfrm>
              <a:off x="4842450" y="5242400"/>
              <a:ext cx="213125" cy="225325"/>
            </a:xfrm>
            <a:custGeom>
              <a:avLst/>
              <a:gdLst/>
              <a:ahLst/>
              <a:cxnLst/>
              <a:rect l="l" t="t" r="r" b="b"/>
              <a:pathLst>
                <a:path w="8525" h="9013" extrusionOk="0">
                  <a:moveTo>
                    <a:pt x="8524" y="1"/>
                  </a:moveTo>
                  <a:lnTo>
                    <a:pt x="2272" y="3542"/>
                  </a:lnTo>
                  <a:lnTo>
                    <a:pt x="2150" y="3591"/>
                  </a:lnTo>
                  <a:lnTo>
                    <a:pt x="2028" y="3615"/>
                  </a:lnTo>
                  <a:lnTo>
                    <a:pt x="1906" y="3591"/>
                  </a:lnTo>
                  <a:lnTo>
                    <a:pt x="1808" y="3566"/>
                  </a:lnTo>
                  <a:lnTo>
                    <a:pt x="1735" y="3517"/>
                  </a:lnTo>
                  <a:lnTo>
                    <a:pt x="1662" y="3444"/>
                  </a:lnTo>
                  <a:lnTo>
                    <a:pt x="1588" y="3371"/>
                  </a:lnTo>
                  <a:lnTo>
                    <a:pt x="1" y="440"/>
                  </a:lnTo>
                  <a:lnTo>
                    <a:pt x="1" y="9013"/>
                  </a:lnTo>
                  <a:lnTo>
                    <a:pt x="8524" y="4104"/>
                  </a:lnTo>
                  <a:lnTo>
                    <a:pt x="8524"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9"/>
            <p:cNvSpPr/>
            <p:nvPr/>
          </p:nvSpPr>
          <p:spPr>
            <a:xfrm>
              <a:off x="4617775" y="5241800"/>
              <a:ext cx="212500" cy="225925"/>
            </a:xfrm>
            <a:custGeom>
              <a:avLst/>
              <a:gdLst/>
              <a:ahLst/>
              <a:cxnLst/>
              <a:rect l="l" t="t" r="r" b="b"/>
              <a:pathLst>
                <a:path w="8500" h="9037" extrusionOk="0">
                  <a:moveTo>
                    <a:pt x="0" y="0"/>
                  </a:moveTo>
                  <a:lnTo>
                    <a:pt x="0" y="4128"/>
                  </a:lnTo>
                  <a:lnTo>
                    <a:pt x="8499" y="9037"/>
                  </a:lnTo>
                  <a:lnTo>
                    <a:pt x="8499" y="586"/>
                  </a:lnTo>
                  <a:lnTo>
                    <a:pt x="6961" y="3395"/>
                  </a:lnTo>
                  <a:lnTo>
                    <a:pt x="6887" y="3468"/>
                  </a:lnTo>
                  <a:lnTo>
                    <a:pt x="6814" y="3541"/>
                  </a:lnTo>
                  <a:lnTo>
                    <a:pt x="6741" y="3590"/>
                  </a:lnTo>
                  <a:lnTo>
                    <a:pt x="6643" y="3615"/>
                  </a:lnTo>
                  <a:lnTo>
                    <a:pt x="6521" y="3639"/>
                  </a:lnTo>
                  <a:lnTo>
                    <a:pt x="6399" y="3615"/>
                  </a:lnTo>
                  <a:lnTo>
                    <a:pt x="6277" y="3566"/>
                  </a:lnTo>
                  <a:lnTo>
                    <a:pt x="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9"/>
            <p:cNvSpPr/>
            <p:nvPr/>
          </p:nvSpPr>
          <p:spPr>
            <a:xfrm>
              <a:off x="4631200" y="4968250"/>
              <a:ext cx="411550" cy="236325"/>
            </a:xfrm>
            <a:custGeom>
              <a:avLst/>
              <a:gdLst/>
              <a:ahLst/>
              <a:cxnLst/>
              <a:rect l="l" t="t" r="r" b="b"/>
              <a:pathLst>
                <a:path w="16462" h="9453" extrusionOk="0">
                  <a:moveTo>
                    <a:pt x="8182" y="1"/>
                  </a:moveTo>
                  <a:lnTo>
                    <a:pt x="0" y="4763"/>
                  </a:lnTo>
                  <a:lnTo>
                    <a:pt x="8231" y="9452"/>
                  </a:lnTo>
                  <a:lnTo>
                    <a:pt x="16462" y="4763"/>
                  </a:lnTo>
                  <a:lnTo>
                    <a:pt x="8182"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9"/>
            <p:cNvSpPr/>
            <p:nvPr/>
          </p:nvSpPr>
          <p:spPr>
            <a:xfrm>
              <a:off x="4562200" y="5094025"/>
              <a:ext cx="274800" cy="226550"/>
            </a:xfrm>
            <a:custGeom>
              <a:avLst/>
              <a:gdLst/>
              <a:ahLst/>
              <a:cxnLst/>
              <a:rect l="l" t="t" r="r" b="b"/>
              <a:pathLst>
                <a:path w="10992" h="9062" extrusionOk="0">
                  <a:moveTo>
                    <a:pt x="2248" y="1"/>
                  </a:moveTo>
                  <a:lnTo>
                    <a:pt x="1" y="4079"/>
                  </a:lnTo>
                  <a:lnTo>
                    <a:pt x="8744" y="9062"/>
                  </a:lnTo>
                  <a:lnTo>
                    <a:pt x="10991" y="4983"/>
                  </a:lnTo>
                  <a:lnTo>
                    <a:pt x="2248"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9"/>
            <p:cNvSpPr/>
            <p:nvPr/>
          </p:nvSpPr>
          <p:spPr>
            <a:xfrm>
              <a:off x="4836975" y="5094025"/>
              <a:ext cx="274775" cy="226550"/>
            </a:xfrm>
            <a:custGeom>
              <a:avLst/>
              <a:gdLst/>
              <a:ahLst/>
              <a:cxnLst/>
              <a:rect l="l" t="t" r="r" b="b"/>
              <a:pathLst>
                <a:path w="10991" h="9062" extrusionOk="0">
                  <a:moveTo>
                    <a:pt x="8743" y="1"/>
                  </a:moveTo>
                  <a:lnTo>
                    <a:pt x="0" y="4983"/>
                  </a:lnTo>
                  <a:lnTo>
                    <a:pt x="2247" y="9062"/>
                  </a:lnTo>
                  <a:lnTo>
                    <a:pt x="10990" y="4079"/>
                  </a:lnTo>
                  <a:lnTo>
                    <a:pt x="8743"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39"/>
          <p:cNvGrpSpPr/>
          <p:nvPr/>
        </p:nvGrpSpPr>
        <p:grpSpPr>
          <a:xfrm>
            <a:off x="3189387" y="3793954"/>
            <a:ext cx="276377" cy="321116"/>
            <a:chOff x="3972400" y="4996350"/>
            <a:chExt cx="381000" cy="442675"/>
          </a:xfrm>
        </p:grpSpPr>
        <p:sp>
          <p:nvSpPr>
            <p:cNvPr id="1123" name="Google Shape;1123;p39"/>
            <p:cNvSpPr/>
            <p:nvPr/>
          </p:nvSpPr>
          <p:spPr>
            <a:xfrm>
              <a:off x="4157400" y="4996350"/>
              <a:ext cx="86725" cy="103200"/>
            </a:xfrm>
            <a:custGeom>
              <a:avLst/>
              <a:gdLst/>
              <a:ahLst/>
              <a:cxnLst/>
              <a:rect l="l" t="t" r="r" b="b"/>
              <a:pathLst>
                <a:path w="3469" h="4128" extrusionOk="0">
                  <a:moveTo>
                    <a:pt x="3395" y="0"/>
                  </a:moveTo>
                  <a:lnTo>
                    <a:pt x="3029" y="98"/>
                  </a:lnTo>
                  <a:lnTo>
                    <a:pt x="2638" y="195"/>
                  </a:lnTo>
                  <a:lnTo>
                    <a:pt x="2149" y="342"/>
                  </a:lnTo>
                  <a:lnTo>
                    <a:pt x="1661" y="537"/>
                  </a:lnTo>
                  <a:lnTo>
                    <a:pt x="1392" y="659"/>
                  </a:lnTo>
                  <a:lnTo>
                    <a:pt x="1148" y="806"/>
                  </a:lnTo>
                  <a:lnTo>
                    <a:pt x="904" y="953"/>
                  </a:lnTo>
                  <a:lnTo>
                    <a:pt x="684" y="1124"/>
                  </a:lnTo>
                  <a:lnTo>
                    <a:pt x="489" y="1319"/>
                  </a:lnTo>
                  <a:lnTo>
                    <a:pt x="318" y="1514"/>
                  </a:lnTo>
                  <a:lnTo>
                    <a:pt x="196" y="1710"/>
                  </a:lnTo>
                  <a:lnTo>
                    <a:pt x="98" y="1929"/>
                  </a:lnTo>
                  <a:lnTo>
                    <a:pt x="49" y="2149"/>
                  </a:lnTo>
                  <a:lnTo>
                    <a:pt x="0" y="2369"/>
                  </a:lnTo>
                  <a:lnTo>
                    <a:pt x="0" y="2589"/>
                  </a:lnTo>
                  <a:lnTo>
                    <a:pt x="25" y="2784"/>
                  </a:lnTo>
                  <a:lnTo>
                    <a:pt x="49" y="2980"/>
                  </a:lnTo>
                  <a:lnTo>
                    <a:pt x="98" y="3175"/>
                  </a:lnTo>
                  <a:lnTo>
                    <a:pt x="220" y="3517"/>
                  </a:lnTo>
                  <a:lnTo>
                    <a:pt x="342" y="3786"/>
                  </a:lnTo>
                  <a:lnTo>
                    <a:pt x="489" y="4030"/>
                  </a:lnTo>
                  <a:lnTo>
                    <a:pt x="757" y="4079"/>
                  </a:lnTo>
                  <a:lnTo>
                    <a:pt x="1050" y="4103"/>
                  </a:lnTo>
                  <a:lnTo>
                    <a:pt x="1392" y="4128"/>
                  </a:lnTo>
                  <a:lnTo>
                    <a:pt x="1588" y="4103"/>
                  </a:lnTo>
                  <a:lnTo>
                    <a:pt x="1808" y="4079"/>
                  </a:lnTo>
                  <a:lnTo>
                    <a:pt x="2003" y="4030"/>
                  </a:lnTo>
                  <a:lnTo>
                    <a:pt x="2198" y="3957"/>
                  </a:lnTo>
                  <a:lnTo>
                    <a:pt x="2394" y="3859"/>
                  </a:lnTo>
                  <a:lnTo>
                    <a:pt x="2589" y="3737"/>
                  </a:lnTo>
                  <a:lnTo>
                    <a:pt x="2760" y="3590"/>
                  </a:lnTo>
                  <a:lnTo>
                    <a:pt x="2931" y="3395"/>
                  </a:lnTo>
                  <a:lnTo>
                    <a:pt x="3053" y="3175"/>
                  </a:lnTo>
                  <a:lnTo>
                    <a:pt x="3175" y="2931"/>
                  </a:lnTo>
                  <a:lnTo>
                    <a:pt x="3273" y="2662"/>
                  </a:lnTo>
                  <a:lnTo>
                    <a:pt x="3346" y="2394"/>
                  </a:lnTo>
                  <a:lnTo>
                    <a:pt x="3395" y="2125"/>
                  </a:lnTo>
                  <a:lnTo>
                    <a:pt x="3419" y="1832"/>
                  </a:lnTo>
                  <a:lnTo>
                    <a:pt x="3468" y="1294"/>
                  </a:lnTo>
                  <a:lnTo>
                    <a:pt x="3468" y="782"/>
                  </a:lnTo>
                  <a:lnTo>
                    <a:pt x="3444" y="391"/>
                  </a:lnTo>
                  <a:lnTo>
                    <a:pt x="3395"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9"/>
            <p:cNvSpPr/>
            <p:nvPr/>
          </p:nvSpPr>
          <p:spPr>
            <a:xfrm>
              <a:off x="3972400" y="5048250"/>
              <a:ext cx="381000" cy="390775"/>
            </a:xfrm>
            <a:custGeom>
              <a:avLst/>
              <a:gdLst/>
              <a:ahLst/>
              <a:cxnLst/>
              <a:rect l="l" t="t" r="r" b="b"/>
              <a:pathLst>
                <a:path w="15240" h="15631" extrusionOk="0">
                  <a:moveTo>
                    <a:pt x="4689" y="3810"/>
                  </a:moveTo>
                  <a:lnTo>
                    <a:pt x="4787" y="3834"/>
                  </a:lnTo>
                  <a:lnTo>
                    <a:pt x="4860" y="3908"/>
                  </a:lnTo>
                  <a:lnTo>
                    <a:pt x="4885" y="4005"/>
                  </a:lnTo>
                  <a:lnTo>
                    <a:pt x="4885" y="4103"/>
                  </a:lnTo>
                  <a:lnTo>
                    <a:pt x="4836" y="4176"/>
                  </a:lnTo>
                  <a:lnTo>
                    <a:pt x="4787" y="4250"/>
                  </a:lnTo>
                  <a:lnTo>
                    <a:pt x="4689" y="4298"/>
                  </a:lnTo>
                  <a:lnTo>
                    <a:pt x="4421" y="4347"/>
                  </a:lnTo>
                  <a:lnTo>
                    <a:pt x="4176" y="4421"/>
                  </a:lnTo>
                  <a:lnTo>
                    <a:pt x="3957" y="4518"/>
                  </a:lnTo>
                  <a:lnTo>
                    <a:pt x="3737" y="4640"/>
                  </a:lnTo>
                  <a:lnTo>
                    <a:pt x="3566" y="4787"/>
                  </a:lnTo>
                  <a:lnTo>
                    <a:pt x="3395" y="4933"/>
                  </a:lnTo>
                  <a:lnTo>
                    <a:pt x="3248" y="5080"/>
                  </a:lnTo>
                  <a:lnTo>
                    <a:pt x="3102" y="5251"/>
                  </a:lnTo>
                  <a:lnTo>
                    <a:pt x="3004" y="5422"/>
                  </a:lnTo>
                  <a:lnTo>
                    <a:pt x="2882" y="5617"/>
                  </a:lnTo>
                  <a:lnTo>
                    <a:pt x="2735" y="5984"/>
                  </a:lnTo>
                  <a:lnTo>
                    <a:pt x="2613" y="6374"/>
                  </a:lnTo>
                  <a:lnTo>
                    <a:pt x="2516" y="6765"/>
                  </a:lnTo>
                  <a:lnTo>
                    <a:pt x="2491" y="6838"/>
                  </a:lnTo>
                  <a:lnTo>
                    <a:pt x="2442" y="6912"/>
                  </a:lnTo>
                  <a:lnTo>
                    <a:pt x="2369" y="6936"/>
                  </a:lnTo>
                  <a:lnTo>
                    <a:pt x="2296" y="6961"/>
                  </a:lnTo>
                  <a:lnTo>
                    <a:pt x="2247" y="6961"/>
                  </a:lnTo>
                  <a:lnTo>
                    <a:pt x="2149" y="6912"/>
                  </a:lnTo>
                  <a:lnTo>
                    <a:pt x="2076" y="6863"/>
                  </a:lnTo>
                  <a:lnTo>
                    <a:pt x="2052" y="6765"/>
                  </a:lnTo>
                  <a:lnTo>
                    <a:pt x="2052" y="6668"/>
                  </a:lnTo>
                  <a:lnTo>
                    <a:pt x="2100" y="6374"/>
                  </a:lnTo>
                  <a:lnTo>
                    <a:pt x="2174" y="6106"/>
                  </a:lnTo>
                  <a:lnTo>
                    <a:pt x="2271" y="5837"/>
                  </a:lnTo>
                  <a:lnTo>
                    <a:pt x="2369" y="5593"/>
                  </a:lnTo>
                  <a:lnTo>
                    <a:pt x="2491" y="5349"/>
                  </a:lnTo>
                  <a:lnTo>
                    <a:pt x="2613" y="5129"/>
                  </a:lnTo>
                  <a:lnTo>
                    <a:pt x="2760" y="4933"/>
                  </a:lnTo>
                  <a:lnTo>
                    <a:pt x="2906" y="4738"/>
                  </a:lnTo>
                  <a:lnTo>
                    <a:pt x="3077" y="4567"/>
                  </a:lnTo>
                  <a:lnTo>
                    <a:pt x="3248" y="4396"/>
                  </a:lnTo>
                  <a:lnTo>
                    <a:pt x="3444" y="4250"/>
                  </a:lnTo>
                  <a:lnTo>
                    <a:pt x="3663" y="4128"/>
                  </a:lnTo>
                  <a:lnTo>
                    <a:pt x="3883" y="4030"/>
                  </a:lnTo>
                  <a:lnTo>
                    <a:pt x="4103" y="3932"/>
                  </a:lnTo>
                  <a:lnTo>
                    <a:pt x="4347" y="3859"/>
                  </a:lnTo>
                  <a:lnTo>
                    <a:pt x="4616" y="3810"/>
                  </a:lnTo>
                  <a:close/>
                  <a:moveTo>
                    <a:pt x="6374" y="0"/>
                  </a:moveTo>
                  <a:lnTo>
                    <a:pt x="6008" y="293"/>
                  </a:lnTo>
                  <a:lnTo>
                    <a:pt x="6301" y="953"/>
                  </a:lnTo>
                  <a:lnTo>
                    <a:pt x="7083" y="2687"/>
                  </a:lnTo>
                  <a:lnTo>
                    <a:pt x="6619" y="2662"/>
                  </a:lnTo>
                  <a:lnTo>
                    <a:pt x="6179" y="2638"/>
                  </a:lnTo>
                  <a:lnTo>
                    <a:pt x="5373" y="2516"/>
                  </a:lnTo>
                  <a:lnTo>
                    <a:pt x="4592" y="2516"/>
                  </a:lnTo>
                  <a:lnTo>
                    <a:pt x="4421" y="2540"/>
                  </a:lnTo>
                  <a:lnTo>
                    <a:pt x="4225" y="2589"/>
                  </a:lnTo>
                  <a:lnTo>
                    <a:pt x="4030" y="2662"/>
                  </a:lnTo>
                  <a:lnTo>
                    <a:pt x="3834" y="2735"/>
                  </a:lnTo>
                  <a:lnTo>
                    <a:pt x="3419" y="2955"/>
                  </a:lnTo>
                  <a:lnTo>
                    <a:pt x="3004" y="3175"/>
                  </a:lnTo>
                  <a:lnTo>
                    <a:pt x="2638" y="3444"/>
                  </a:lnTo>
                  <a:lnTo>
                    <a:pt x="2271" y="3712"/>
                  </a:lnTo>
                  <a:lnTo>
                    <a:pt x="1929" y="4030"/>
                  </a:lnTo>
                  <a:lnTo>
                    <a:pt x="1612" y="4347"/>
                  </a:lnTo>
                  <a:lnTo>
                    <a:pt x="1319" y="4689"/>
                  </a:lnTo>
                  <a:lnTo>
                    <a:pt x="1075" y="5056"/>
                  </a:lnTo>
                  <a:lnTo>
                    <a:pt x="830" y="5446"/>
                  </a:lnTo>
                  <a:lnTo>
                    <a:pt x="611" y="5862"/>
                  </a:lnTo>
                  <a:lnTo>
                    <a:pt x="440" y="6301"/>
                  </a:lnTo>
                  <a:lnTo>
                    <a:pt x="293" y="6741"/>
                  </a:lnTo>
                  <a:lnTo>
                    <a:pt x="171" y="7205"/>
                  </a:lnTo>
                  <a:lnTo>
                    <a:pt x="73" y="7693"/>
                  </a:lnTo>
                  <a:lnTo>
                    <a:pt x="24" y="8206"/>
                  </a:lnTo>
                  <a:lnTo>
                    <a:pt x="0" y="8719"/>
                  </a:lnTo>
                  <a:lnTo>
                    <a:pt x="24" y="9256"/>
                  </a:lnTo>
                  <a:lnTo>
                    <a:pt x="73" y="9794"/>
                  </a:lnTo>
                  <a:lnTo>
                    <a:pt x="171" y="10307"/>
                  </a:lnTo>
                  <a:lnTo>
                    <a:pt x="293" y="10795"/>
                  </a:lnTo>
                  <a:lnTo>
                    <a:pt x="464" y="11308"/>
                  </a:lnTo>
                  <a:lnTo>
                    <a:pt x="659" y="11772"/>
                  </a:lnTo>
                  <a:lnTo>
                    <a:pt x="879" y="12236"/>
                  </a:lnTo>
                  <a:lnTo>
                    <a:pt x="1123" y="12676"/>
                  </a:lnTo>
                  <a:lnTo>
                    <a:pt x="1392" y="13091"/>
                  </a:lnTo>
                  <a:lnTo>
                    <a:pt x="1710" y="13506"/>
                  </a:lnTo>
                  <a:lnTo>
                    <a:pt x="2027" y="13872"/>
                  </a:lnTo>
                  <a:lnTo>
                    <a:pt x="2393" y="14239"/>
                  </a:lnTo>
                  <a:lnTo>
                    <a:pt x="2760" y="14581"/>
                  </a:lnTo>
                  <a:lnTo>
                    <a:pt x="3151" y="14874"/>
                  </a:lnTo>
                  <a:lnTo>
                    <a:pt x="3590" y="15167"/>
                  </a:lnTo>
                  <a:lnTo>
                    <a:pt x="4030" y="15411"/>
                  </a:lnTo>
                  <a:lnTo>
                    <a:pt x="4225" y="15509"/>
                  </a:lnTo>
                  <a:lnTo>
                    <a:pt x="4421" y="15582"/>
                  </a:lnTo>
                  <a:lnTo>
                    <a:pt x="4640" y="15631"/>
                  </a:lnTo>
                  <a:lnTo>
                    <a:pt x="5275" y="15631"/>
                  </a:lnTo>
                  <a:lnTo>
                    <a:pt x="5739" y="15558"/>
                  </a:lnTo>
                  <a:lnTo>
                    <a:pt x="6668" y="15362"/>
                  </a:lnTo>
                  <a:lnTo>
                    <a:pt x="7132" y="15289"/>
                  </a:lnTo>
                  <a:lnTo>
                    <a:pt x="7376" y="15264"/>
                  </a:lnTo>
                  <a:lnTo>
                    <a:pt x="7864" y="15264"/>
                  </a:lnTo>
                  <a:lnTo>
                    <a:pt x="8108" y="15289"/>
                  </a:lnTo>
                  <a:lnTo>
                    <a:pt x="8597" y="15362"/>
                  </a:lnTo>
                  <a:lnTo>
                    <a:pt x="9549" y="15558"/>
                  </a:lnTo>
                  <a:lnTo>
                    <a:pt x="9989" y="15606"/>
                  </a:lnTo>
                  <a:lnTo>
                    <a:pt x="10209" y="15631"/>
                  </a:lnTo>
                  <a:lnTo>
                    <a:pt x="10429" y="15631"/>
                  </a:lnTo>
                  <a:lnTo>
                    <a:pt x="10648" y="15606"/>
                  </a:lnTo>
                  <a:lnTo>
                    <a:pt x="10868" y="15558"/>
                  </a:lnTo>
                  <a:lnTo>
                    <a:pt x="11064" y="15484"/>
                  </a:lnTo>
                  <a:lnTo>
                    <a:pt x="11283" y="15387"/>
                  </a:lnTo>
                  <a:lnTo>
                    <a:pt x="11723" y="15142"/>
                  </a:lnTo>
                  <a:lnTo>
                    <a:pt x="12114" y="14849"/>
                  </a:lnTo>
                  <a:lnTo>
                    <a:pt x="12529" y="14532"/>
                  </a:lnTo>
                  <a:lnTo>
                    <a:pt x="12895" y="14214"/>
                  </a:lnTo>
                  <a:lnTo>
                    <a:pt x="13237" y="13848"/>
                  </a:lnTo>
                  <a:lnTo>
                    <a:pt x="13555" y="13457"/>
                  </a:lnTo>
                  <a:lnTo>
                    <a:pt x="13872" y="13066"/>
                  </a:lnTo>
                  <a:lnTo>
                    <a:pt x="14141" y="12651"/>
                  </a:lnTo>
                  <a:lnTo>
                    <a:pt x="14385" y="12212"/>
                  </a:lnTo>
                  <a:lnTo>
                    <a:pt x="14605" y="11748"/>
                  </a:lnTo>
                  <a:lnTo>
                    <a:pt x="14800" y="11283"/>
                  </a:lnTo>
                  <a:lnTo>
                    <a:pt x="14947" y="10795"/>
                  </a:lnTo>
                  <a:lnTo>
                    <a:pt x="15069" y="10282"/>
                  </a:lnTo>
                  <a:lnTo>
                    <a:pt x="15167" y="9769"/>
                  </a:lnTo>
                  <a:lnTo>
                    <a:pt x="15216" y="9256"/>
                  </a:lnTo>
                  <a:lnTo>
                    <a:pt x="15240" y="8719"/>
                  </a:lnTo>
                  <a:lnTo>
                    <a:pt x="15216" y="8182"/>
                  </a:lnTo>
                  <a:lnTo>
                    <a:pt x="15167" y="7669"/>
                  </a:lnTo>
                  <a:lnTo>
                    <a:pt x="15069" y="7180"/>
                  </a:lnTo>
                  <a:lnTo>
                    <a:pt x="14947" y="6692"/>
                  </a:lnTo>
                  <a:lnTo>
                    <a:pt x="14776" y="6252"/>
                  </a:lnTo>
                  <a:lnTo>
                    <a:pt x="14605" y="5813"/>
                  </a:lnTo>
                  <a:lnTo>
                    <a:pt x="14385" y="5398"/>
                  </a:lnTo>
                  <a:lnTo>
                    <a:pt x="14141" y="5007"/>
                  </a:lnTo>
                  <a:lnTo>
                    <a:pt x="13848" y="4616"/>
                  </a:lnTo>
                  <a:lnTo>
                    <a:pt x="13555" y="4274"/>
                  </a:lnTo>
                  <a:lnTo>
                    <a:pt x="13213" y="3957"/>
                  </a:lnTo>
                  <a:lnTo>
                    <a:pt x="12871" y="3639"/>
                  </a:lnTo>
                  <a:lnTo>
                    <a:pt x="12505" y="3370"/>
                  </a:lnTo>
                  <a:lnTo>
                    <a:pt x="12089" y="3102"/>
                  </a:lnTo>
                  <a:lnTo>
                    <a:pt x="11674" y="2858"/>
                  </a:lnTo>
                  <a:lnTo>
                    <a:pt x="11259" y="2662"/>
                  </a:lnTo>
                  <a:lnTo>
                    <a:pt x="11064" y="2589"/>
                  </a:lnTo>
                  <a:lnTo>
                    <a:pt x="10893" y="2540"/>
                  </a:lnTo>
                  <a:lnTo>
                    <a:pt x="10697" y="2516"/>
                  </a:lnTo>
                  <a:lnTo>
                    <a:pt x="10526" y="2491"/>
                  </a:lnTo>
                  <a:lnTo>
                    <a:pt x="10111" y="2491"/>
                  </a:lnTo>
                  <a:lnTo>
                    <a:pt x="9696" y="2516"/>
                  </a:lnTo>
                  <a:lnTo>
                    <a:pt x="8841" y="2613"/>
                  </a:lnTo>
                  <a:lnTo>
                    <a:pt x="8426" y="2662"/>
                  </a:lnTo>
                  <a:lnTo>
                    <a:pt x="7986" y="2687"/>
                  </a:lnTo>
                  <a:lnTo>
                    <a:pt x="6374"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39"/>
          <p:cNvGrpSpPr/>
          <p:nvPr/>
        </p:nvGrpSpPr>
        <p:grpSpPr>
          <a:xfrm>
            <a:off x="4109756" y="3766933"/>
            <a:ext cx="391553" cy="375594"/>
            <a:chOff x="5241175" y="4959100"/>
            <a:chExt cx="539775" cy="517775"/>
          </a:xfrm>
        </p:grpSpPr>
        <p:sp>
          <p:nvSpPr>
            <p:cNvPr id="1126" name="Google Shape;1126;p39"/>
            <p:cNvSpPr/>
            <p:nvPr/>
          </p:nvSpPr>
          <p:spPr>
            <a:xfrm>
              <a:off x="5575150" y="4959100"/>
              <a:ext cx="161225" cy="178300"/>
            </a:xfrm>
            <a:custGeom>
              <a:avLst/>
              <a:gdLst/>
              <a:ahLst/>
              <a:cxnLst/>
              <a:rect l="l" t="t" r="r" b="b"/>
              <a:pathLst>
                <a:path w="6449" h="7132" extrusionOk="0">
                  <a:moveTo>
                    <a:pt x="4641" y="0"/>
                  </a:moveTo>
                  <a:lnTo>
                    <a:pt x="4470" y="25"/>
                  </a:lnTo>
                  <a:lnTo>
                    <a:pt x="4299" y="49"/>
                  </a:lnTo>
                  <a:lnTo>
                    <a:pt x="4128" y="98"/>
                  </a:lnTo>
                  <a:lnTo>
                    <a:pt x="3957" y="147"/>
                  </a:lnTo>
                  <a:lnTo>
                    <a:pt x="3786" y="220"/>
                  </a:lnTo>
                  <a:lnTo>
                    <a:pt x="3640" y="318"/>
                  </a:lnTo>
                  <a:lnTo>
                    <a:pt x="3517" y="415"/>
                  </a:lnTo>
                  <a:lnTo>
                    <a:pt x="3395" y="538"/>
                  </a:lnTo>
                  <a:lnTo>
                    <a:pt x="3273" y="660"/>
                  </a:lnTo>
                  <a:lnTo>
                    <a:pt x="3175" y="806"/>
                  </a:lnTo>
                  <a:lnTo>
                    <a:pt x="3078" y="953"/>
                  </a:lnTo>
                  <a:lnTo>
                    <a:pt x="3005" y="1099"/>
                  </a:lnTo>
                  <a:lnTo>
                    <a:pt x="2931" y="1270"/>
                  </a:lnTo>
                  <a:lnTo>
                    <a:pt x="2907" y="1441"/>
                  </a:lnTo>
                  <a:lnTo>
                    <a:pt x="2882" y="1612"/>
                  </a:lnTo>
                  <a:lnTo>
                    <a:pt x="2858" y="1808"/>
                  </a:lnTo>
                  <a:lnTo>
                    <a:pt x="2882" y="2076"/>
                  </a:lnTo>
                  <a:lnTo>
                    <a:pt x="2956" y="2345"/>
                  </a:lnTo>
                  <a:lnTo>
                    <a:pt x="3053" y="2589"/>
                  </a:lnTo>
                  <a:lnTo>
                    <a:pt x="3175" y="2809"/>
                  </a:lnTo>
                  <a:lnTo>
                    <a:pt x="0" y="6546"/>
                  </a:lnTo>
                  <a:lnTo>
                    <a:pt x="367" y="6814"/>
                  </a:lnTo>
                  <a:lnTo>
                    <a:pt x="709" y="7132"/>
                  </a:lnTo>
                  <a:lnTo>
                    <a:pt x="3884" y="3419"/>
                  </a:lnTo>
                  <a:lnTo>
                    <a:pt x="4055" y="3493"/>
                  </a:lnTo>
                  <a:lnTo>
                    <a:pt x="4250" y="3542"/>
                  </a:lnTo>
                  <a:lnTo>
                    <a:pt x="4445" y="3566"/>
                  </a:lnTo>
                  <a:lnTo>
                    <a:pt x="4641" y="3590"/>
                  </a:lnTo>
                  <a:lnTo>
                    <a:pt x="4836" y="3566"/>
                  </a:lnTo>
                  <a:lnTo>
                    <a:pt x="5007" y="3542"/>
                  </a:lnTo>
                  <a:lnTo>
                    <a:pt x="5178" y="3517"/>
                  </a:lnTo>
                  <a:lnTo>
                    <a:pt x="5349" y="3444"/>
                  </a:lnTo>
                  <a:lnTo>
                    <a:pt x="5496" y="3371"/>
                  </a:lnTo>
                  <a:lnTo>
                    <a:pt x="5642" y="3273"/>
                  </a:lnTo>
                  <a:lnTo>
                    <a:pt x="5789" y="3175"/>
                  </a:lnTo>
                  <a:lnTo>
                    <a:pt x="5911" y="3053"/>
                  </a:lnTo>
                  <a:lnTo>
                    <a:pt x="6033" y="2931"/>
                  </a:lnTo>
                  <a:lnTo>
                    <a:pt x="6131" y="2809"/>
                  </a:lnTo>
                  <a:lnTo>
                    <a:pt x="6228" y="2638"/>
                  </a:lnTo>
                  <a:lnTo>
                    <a:pt x="6302" y="2491"/>
                  </a:lnTo>
                  <a:lnTo>
                    <a:pt x="6350" y="2320"/>
                  </a:lnTo>
                  <a:lnTo>
                    <a:pt x="6399" y="2149"/>
                  </a:lnTo>
                  <a:lnTo>
                    <a:pt x="6424" y="1979"/>
                  </a:lnTo>
                  <a:lnTo>
                    <a:pt x="6448" y="1808"/>
                  </a:lnTo>
                  <a:lnTo>
                    <a:pt x="6424" y="1612"/>
                  </a:lnTo>
                  <a:lnTo>
                    <a:pt x="6399" y="1441"/>
                  </a:lnTo>
                  <a:lnTo>
                    <a:pt x="6350" y="1270"/>
                  </a:lnTo>
                  <a:lnTo>
                    <a:pt x="6302" y="1099"/>
                  </a:lnTo>
                  <a:lnTo>
                    <a:pt x="6228" y="953"/>
                  </a:lnTo>
                  <a:lnTo>
                    <a:pt x="6131" y="806"/>
                  </a:lnTo>
                  <a:lnTo>
                    <a:pt x="6033" y="660"/>
                  </a:lnTo>
                  <a:lnTo>
                    <a:pt x="5911" y="538"/>
                  </a:lnTo>
                  <a:lnTo>
                    <a:pt x="5789" y="415"/>
                  </a:lnTo>
                  <a:lnTo>
                    <a:pt x="5642" y="318"/>
                  </a:lnTo>
                  <a:lnTo>
                    <a:pt x="5496" y="220"/>
                  </a:lnTo>
                  <a:lnTo>
                    <a:pt x="5349" y="147"/>
                  </a:lnTo>
                  <a:lnTo>
                    <a:pt x="5178" y="98"/>
                  </a:lnTo>
                  <a:lnTo>
                    <a:pt x="5007" y="49"/>
                  </a:lnTo>
                  <a:lnTo>
                    <a:pt x="4836" y="25"/>
                  </a:lnTo>
                  <a:lnTo>
                    <a:pt x="464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9"/>
            <p:cNvSpPr/>
            <p:nvPr/>
          </p:nvSpPr>
          <p:spPr>
            <a:xfrm>
              <a:off x="5330925" y="4985350"/>
              <a:ext cx="128250" cy="148400"/>
            </a:xfrm>
            <a:custGeom>
              <a:avLst/>
              <a:gdLst/>
              <a:ahLst/>
              <a:cxnLst/>
              <a:rect l="l" t="t" r="r" b="b"/>
              <a:pathLst>
                <a:path w="5130" h="5936" extrusionOk="0">
                  <a:moveTo>
                    <a:pt x="1563" y="0"/>
                  </a:moveTo>
                  <a:lnTo>
                    <a:pt x="1392" y="25"/>
                  </a:lnTo>
                  <a:lnTo>
                    <a:pt x="1221" y="74"/>
                  </a:lnTo>
                  <a:lnTo>
                    <a:pt x="1075" y="147"/>
                  </a:lnTo>
                  <a:lnTo>
                    <a:pt x="904" y="220"/>
                  </a:lnTo>
                  <a:lnTo>
                    <a:pt x="757" y="318"/>
                  </a:lnTo>
                  <a:lnTo>
                    <a:pt x="635" y="416"/>
                  </a:lnTo>
                  <a:lnTo>
                    <a:pt x="513" y="538"/>
                  </a:lnTo>
                  <a:lnTo>
                    <a:pt x="391" y="660"/>
                  </a:lnTo>
                  <a:lnTo>
                    <a:pt x="293" y="806"/>
                  </a:lnTo>
                  <a:lnTo>
                    <a:pt x="196" y="953"/>
                  </a:lnTo>
                  <a:lnTo>
                    <a:pt x="122" y="1099"/>
                  </a:lnTo>
                  <a:lnTo>
                    <a:pt x="74" y="1270"/>
                  </a:lnTo>
                  <a:lnTo>
                    <a:pt x="25" y="1466"/>
                  </a:lnTo>
                  <a:lnTo>
                    <a:pt x="0" y="1637"/>
                  </a:lnTo>
                  <a:lnTo>
                    <a:pt x="0" y="1808"/>
                  </a:lnTo>
                  <a:lnTo>
                    <a:pt x="0" y="2003"/>
                  </a:lnTo>
                  <a:lnTo>
                    <a:pt x="25" y="2174"/>
                  </a:lnTo>
                  <a:lnTo>
                    <a:pt x="74" y="2345"/>
                  </a:lnTo>
                  <a:lnTo>
                    <a:pt x="147" y="2492"/>
                  </a:lnTo>
                  <a:lnTo>
                    <a:pt x="220" y="2663"/>
                  </a:lnTo>
                  <a:lnTo>
                    <a:pt x="318" y="2785"/>
                  </a:lnTo>
                  <a:lnTo>
                    <a:pt x="415" y="2931"/>
                  </a:lnTo>
                  <a:lnTo>
                    <a:pt x="538" y="3053"/>
                  </a:lnTo>
                  <a:lnTo>
                    <a:pt x="660" y="3175"/>
                  </a:lnTo>
                  <a:lnTo>
                    <a:pt x="806" y="3273"/>
                  </a:lnTo>
                  <a:lnTo>
                    <a:pt x="953" y="3371"/>
                  </a:lnTo>
                  <a:lnTo>
                    <a:pt x="1099" y="3444"/>
                  </a:lnTo>
                  <a:lnTo>
                    <a:pt x="1270" y="3493"/>
                  </a:lnTo>
                  <a:lnTo>
                    <a:pt x="1466" y="3542"/>
                  </a:lnTo>
                  <a:lnTo>
                    <a:pt x="1710" y="3566"/>
                  </a:lnTo>
                  <a:lnTo>
                    <a:pt x="1979" y="3566"/>
                  </a:lnTo>
                  <a:lnTo>
                    <a:pt x="2223" y="3517"/>
                  </a:lnTo>
                  <a:lnTo>
                    <a:pt x="2467" y="3444"/>
                  </a:lnTo>
                  <a:lnTo>
                    <a:pt x="4396" y="5935"/>
                  </a:lnTo>
                  <a:lnTo>
                    <a:pt x="4738" y="5642"/>
                  </a:lnTo>
                  <a:lnTo>
                    <a:pt x="5129" y="5374"/>
                  </a:lnTo>
                  <a:lnTo>
                    <a:pt x="3200" y="2858"/>
                  </a:lnTo>
                  <a:lnTo>
                    <a:pt x="3322" y="2687"/>
                  </a:lnTo>
                  <a:lnTo>
                    <a:pt x="3419" y="2516"/>
                  </a:lnTo>
                  <a:lnTo>
                    <a:pt x="3493" y="2321"/>
                  </a:lnTo>
                  <a:lnTo>
                    <a:pt x="3542" y="2101"/>
                  </a:lnTo>
                  <a:lnTo>
                    <a:pt x="3566" y="1930"/>
                  </a:lnTo>
                  <a:lnTo>
                    <a:pt x="3566" y="1734"/>
                  </a:lnTo>
                  <a:lnTo>
                    <a:pt x="3566" y="1564"/>
                  </a:lnTo>
                  <a:lnTo>
                    <a:pt x="3517" y="1393"/>
                  </a:lnTo>
                  <a:lnTo>
                    <a:pt x="3468" y="1222"/>
                  </a:lnTo>
                  <a:lnTo>
                    <a:pt x="3419" y="1075"/>
                  </a:lnTo>
                  <a:lnTo>
                    <a:pt x="3346" y="904"/>
                  </a:lnTo>
                  <a:lnTo>
                    <a:pt x="3249" y="758"/>
                  </a:lnTo>
                  <a:lnTo>
                    <a:pt x="3151" y="635"/>
                  </a:lnTo>
                  <a:lnTo>
                    <a:pt x="3029" y="513"/>
                  </a:lnTo>
                  <a:lnTo>
                    <a:pt x="2907" y="391"/>
                  </a:lnTo>
                  <a:lnTo>
                    <a:pt x="2760" y="294"/>
                  </a:lnTo>
                  <a:lnTo>
                    <a:pt x="2614" y="196"/>
                  </a:lnTo>
                  <a:lnTo>
                    <a:pt x="2443" y="123"/>
                  </a:lnTo>
                  <a:lnTo>
                    <a:pt x="2272" y="74"/>
                  </a:lnTo>
                  <a:lnTo>
                    <a:pt x="2101" y="25"/>
                  </a:lnTo>
                  <a:lnTo>
                    <a:pt x="1930"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9"/>
            <p:cNvSpPr/>
            <p:nvPr/>
          </p:nvSpPr>
          <p:spPr>
            <a:xfrm>
              <a:off x="5241175" y="5241175"/>
              <a:ext cx="180125" cy="109325"/>
            </a:xfrm>
            <a:custGeom>
              <a:avLst/>
              <a:gdLst/>
              <a:ahLst/>
              <a:cxnLst/>
              <a:rect l="l" t="t" r="r" b="b"/>
              <a:pathLst>
                <a:path w="7205" h="4373" extrusionOk="0">
                  <a:moveTo>
                    <a:pt x="6839" y="1"/>
                  </a:moveTo>
                  <a:lnTo>
                    <a:pt x="3224" y="1491"/>
                  </a:lnTo>
                  <a:lnTo>
                    <a:pt x="3102" y="1368"/>
                  </a:lnTo>
                  <a:lnTo>
                    <a:pt x="2980" y="1246"/>
                  </a:lnTo>
                  <a:lnTo>
                    <a:pt x="2858" y="1124"/>
                  </a:lnTo>
                  <a:lnTo>
                    <a:pt x="2687" y="1026"/>
                  </a:lnTo>
                  <a:lnTo>
                    <a:pt x="2540" y="953"/>
                  </a:lnTo>
                  <a:lnTo>
                    <a:pt x="2369" y="880"/>
                  </a:lnTo>
                  <a:lnTo>
                    <a:pt x="2198" y="831"/>
                  </a:lnTo>
                  <a:lnTo>
                    <a:pt x="2027" y="807"/>
                  </a:lnTo>
                  <a:lnTo>
                    <a:pt x="1856" y="782"/>
                  </a:lnTo>
                  <a:lnTo>
                    <a:pt x="1685" y="807"/>
                  </a:lnTo>
                  <a:lnTo>
                    <a:pt x="1514" y="807"/>
                  </a:lnTo>
                  <a:lnTo>
                    <a:pt x="1343" y="856"/>
                  </a:lnTo>
                  <a:lnTo>
                    <a:pt x="1172" y="904"/>
                  </a:lnTo>
                  <a:lnTo>
                    <a:pt x="1026" y="978"/>
                  </a:lnTo>
                  <a:lnTo>
                    <a:pt x="879" y="1051"/>
                  </a:lnTo>
                  <a:lnTo>
                    <a:pt x="733" y="1149"/>
                  </a:lnTo>
                  <a:lnTo>
                    <a:pt x="586" y="1271"/>
                  </a:lnTo>
                  <a:lnTo>
                    <a:pt x="464" y="1393"/>
                  </a:lnTo>
                  <a:lnTo>
                    <a:pt x="342" y="1515"/>
                  </a:lnTo>
                  <a:lnTo>
                    <a:pt x="244" y="1686"/>
                  </a:lnTo>
                  <a:lnTo>
                    <a:pt x="171" y="1832"/>
                  </a:lnTo>
                  <a:lnTo>
                    <a:pt x="98" y="2003"/>
                  </a:lnTo>
                  <a:lnTo>
                    <a:pt x="49" y="2174"/>
                  </a:lnTo>
                  <a:lnTo>
                    <a:pt x="25" y="2345"/>
                  </a:lnTo>
                  <a:lnTo>
                    <a:pt x="0" y="2516"/>
                  </a:lnTo>
                  <a:lnTo>
                    <a:pt x="0" y="2687"/>
                  </a:lnTo>
                  <a:lnTo>
                    <a:pt x="25" y="2858"/>
                  </a:lnTo>
                  <a:lnTo>
                    <a:pt x="73" y="3029"/>
                  </a:lnTo>
                  <a:lnTo>
                    <a:pt x="122" y="3200"/>
                  </a:lnTo>
                  <a:lnTo>
                    <a:pt x="195" y="3347"/>
                  </a:lnTo>
                  <a:lnTo>
                    <a:pt x="269" y="3518"/>
                  </a:lnTo>
                  <a:lnTo>
                    <a:pt x="366" y="3640"/>
                  </a:lnTo>
                  <a:lnTo>
                    <a:pt x="464" y="3786"/>
                  </a:lnTo>
                  <a:lnTo>
                    <a:pt x="611" y="3908"/>
                  </a:lnTo>
                  <a:lnTo>
                    <a:pt x="733" y="4031"/>
                  </a:lnTo>
                  <a:lnTo>
                    <a:pt x="904" y="4128"/>
                  </a:lnTo>
                  <a:lnTo>
                    <a:pt x="1050" y="4201"/>
                  </a:lnTo>
                  <a:lnTo>
                    <a:pt x="1221" y="4275"/>
                  </a:lnTo>
                  <a:lnTo>
                    <a:pt x="1392" y="4324"/>
                  </a:lnTo>
                  <a:lnTo>
                    <a:pt x="1563" y="4348"/>
                  </a:lnTo>
                  <a:lnTo>
                    <a:pt x="1734" y="4372"/>
                  </a:lnTo>
                  <a:lnTo>
                    <a:pt x="1905" y="4372"/>
                  </a:lnTo>
                  <a:lnTo>
                    <a:pt x="2076" y="4348"/>
                  </a:lnTo>
                  <a:lnTo>
                    <a:pt x="2247" y="4299"/>
                  </a:lnTo>
                  <a:lnTo>
                    <a:pt x="2418" y="4250"/>
                  </a:lnTo>
                  <a:lnTo>
                    <a:pt x="2565" y="4201"/>
                  </a:lnTo>
                  <a:lnTo>
                    <a:pt x="2711" y="4104"/>
                  </a:lnTo>
                  <a:lnTo>
                    <a:pt x="2858" y="4006"/>
                  </a:lnTo>
                  <a:lnTo>
                    <a:pt x="3004" y="3908"/>
                  </a:lnTo>
                  <a:lnTo>
                    <a:pt x="3126" y="3786"/>
                  </a:lnTo>
                  <a:lnTo>
                    <a:pt x="3248" y="3640"/>
                  </a:lnTo>
                  <a:lnTo>
                    <a:pt x="3346" y="3493"/>
                  </a:lnTo>
                  <a:lnTo>
                    <a:pt x="3468" y="3200"/>
                  </a:lnTo>
                  <a:lnTo>
                    <a:pt x="3541" y="2931"/>
                  </a:lnTo>
                  <a:lnTo>
                    <a:pt x="3590" y="2638"/>
                  </a:lnTo>
                  <a:lnTo>
                    <a:pt x="3566" y="2345"/>
                  </a:lnTo>
                  <a:lnTo>
                    <a:pt x="7205" y="856"/>
                  </a:lnTo>
                  <a:lnTo>
                    <a:pt x="6985" y="440"/>
                  </a:lnTo>
                  <a:lnTo>
                    <a:pt x="6839"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9"/>
            <p:cNvSpPr/>
            <p:nvPr/>
          </p:nvSpPr>
          <p:spPr>
            <a:xfrm>
              <a:off x="5461575" y="5316900"/>
              <a:ext cx="89175" cy="159975"/>
            </a:xfrm>
            <a:custGeom>
              <a:avLst/>
              <a:gdLst/>
              <a:ahLst/>
              <a:cxnLst/>
              <a:rect l="l" t="t" r="r" b="b"/>
              <a:pathLst>
                <a:path w="3567" h="6399" extrusionOk="0">
                  <a:moveTo>
                    <a:pt x="1491" y="0"/>
                  </a:moveTo>
                  <a:lnTo>
                    <a:pt x="1393" y="2858"/>
                  </a:lnTo>
                  <a:lnTo>
                    <a:pt x="1198" y="2907"/>
                  </a:lnTo>
                  <a:lnTo>
                    <a:pt x="1002" y="3004"/>
                  </a:lnTo>
                  <a:lnTo>
                    <a:pt x="807" y="3102"/>
                  </a:lnTo>
                  <a:lnTo>
                    <a:pt x="636" y="3224"/>
                  </a:lnTo>
                  <a:lnTo>
                    <a:pt x="489" y="3346"/>
                  </a:lnTo>
                  <a:lnTo>
                    <a:pt x="392" y="3493"/>
                  </a:lnTo>
                  <a:lnTo>
                    <a:pt x="269" y="3639"/>
                  </a:lnTo>
                  <a:lnTo>
                    <a:pt x="196" y="3786"/>
                  </a:lnTo>
                  <a:lnTo>
                    <a:pt x="123" y="3932"/>
                  </a:lnTo>
                  <a:lnTo>
                    <a:pt x="74" y="4103"/>
                  </a:lnTo>
                  <a:lnTo>
                    <a:pt x="25" y="4274"/>
                  </a:lnTo>
                  <a:lnTo>
                    <a:pt x="1" y="4445"/>
                  </a:lnTo>
                  <a:lnTo>
                    <a:pt x="1" y="4616"/>
                  </a:lnTo>
                  <a:lnTo>
                    <a:pt x="1" y="4787"/>
                  </a:lnTo>
                  <a:lnTo>
                    <a:pt x="25" y="4958"/>
                  </a:lnTo>
                  <a:lnTo>
                    <a:pt x="74" y="5129"/>
                  </a:lnTo>
                  <a:lnTo>
                    <a:pt x="123" y="5276"/>
                  </a:lnTo>
                  <a:lnTo>
                    <a:pt x="196" y="5447"/>
                  </a:lnTo>
                  <a:lnTo>
                    <a:pt x="294" y="5593"/>
                  </a:lnTo>
                  <a:lnTo>
                    <a:pt x="416" y="5740"/>
                  </a:lnTo>
                  <a:lnTo>
                    <a:pt x="538" y="5886"/>
                  </a:lnTo>
                  <a:lnTo>
                    <a:pt x="660" y="6008"/>
                  </a:lnTo>
                  <a:lnTo>
                    <a:pt x="807" y="6106"/>
                  </a:lnTo>
                  <a:lnTo>
                    <a:pt x="953" y="6179"/>
                  </a:lnTo>
                  <a:lnTo>
                    <a:pt x="1124" y="6252"/>
                  </a:lnTo>
                  <a:lnTo>
                    <a:pt x="1271" y="6326"/>
                  </a:lnTo>
                  <a:lnTo>
                    <a:pt x="1442" y="6350"/>
                  </a:lnTo>
                  <a:lnTo>
                    <a:pt x="1613" y="6375"/>
                  </a:lnTo>
                  <a:lnTo>
                    <a:pt x="1784" y="6399"/>
                  </a:lnTo>
                  <a:lnTo>
                    <a:pt x="1955" y="6375"/>
                  </a:lnTo>
                  <a:lnTo>
                    <a:pt x="2126" y="6350"/>
                  </a:lnTo>
                  <a:lnTo>
                    <a:pt x="2297" y="6301"/>
                  </a:lnTo>
                  <a:lnTo>
                    <a:pt x="2468" y="6252"/>
                  </a:lnTo>
                  <a:lnTo>
                    <a:pt x="2614" y="6179"/>
                  </a:lnTo>
                  <a:lnTo>
                    <a:pt x="2785" y="6082"/>
                  </a:lnTo>
                  <a:lnTo>
                    <a:pt x="2932" y="5984"/>
                  </a:lnTo>
                  <a:lnTo>
                    <a:pt x="3054" y="5862"/>
                  </a:lnTo>
                  <a:lnTo>
                    <a:pt x="3176" y="5715"/>
                  </a:lnTo>
                  <a:lnTo>
                    <a:pt x="3273" y="5569"/>
                  </a:lnTo>
                  <a:lnTo>
                    <a:pt x="3371" y="5422"/>
                  </a:lnTo>
                  <a:lnTo>
                    <a:pt x="3444" y="5276"/>
                  </a:lnTo>
                  <a:lnTo>
                    <a:pt x="3493" y="5105"/>
                  </a:lnTo>
                  <a:lnTo>
                    <a:pt x="3542" y="4934"/>
                  </a:lnTo>
                  <a:lnTo>
                    <a:pt x="3567" y="4763"/>
                  </a:lnTo>
                  <a:lnTo>
                    <a:pt x="3567" y="4592"/>
                  </a:lnTo>
                  <a:lnTo>
                    <a:pt x="3567" y="4421"/>
                  </a:lnTo>
                  <a:lnTo>
                    <a:pt x="3542" y="4250"/>
                  </a:lnTo>
                  <a:lnTo>
                    <a:pt x="3493" y="4079"/>
                  </a:lnTo>
                  <a:lnTo>
                    <a:pt x="3420" y="3908"/>
                  </a:lnTo>
                  <a:lnTo>
                    <a:pt x="3347" y="3761"/>
                  </a:lnTo>
                  <a:lnTo>
                    <a:pt x="3273" y="3615"/>
                  </a:lnTo>
                  <a:lnTo>
                    <a:pt x="3151" y="3468"/>
                  </a:lnTo>
                  <a:lnTo>
                    <a:pt x="2980" y="3273"/>
                  </a:lnTo>
                  <a:lnTo>
                    <a:pt x="2761" y="3102"/>
                  </a:lnTo>
                  <a:lnTo>
                    <a:pt x="2541" y="2980"/>
                  </a:lnTo>
                  <a:lnTo>
                    <a:pt x="2321" y="2907"/>
                  </a:lnTo>
                  <a:lnTo>
                    <a:pt x="2419" y="25"/>
                  </a:lnTo>
                  <a:lnTo>
                    <a:pt x="2419" y="25"/>
                  </a:lnTo>
                  <a:lnTo>
                    <a:pt x="2126" y="49"/>
                  </a:lnTo>
                  <a:lnTo>
                    <a:pt x="1808" y="25"/>
                  </a:lnTo>
                  <a:lnTo>
                    <a:pt x="149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9"/>
            <p:cNvSpPr/>
            <p:nvPr/>
          </p:nvSpPr>
          <p:spPr>
            <a:xfrm>
              <a:off x="5619100" y="5194175"/>
              <a:ext cx="161850" cy="89775"/>
            </a:xfrm>
            <a:custGeom>
              <a:avLst/>
              <a:gdLst/>
              <a:ahLst/>
              <a:cxnLst/>
              <a:rect l="l" t="t" r="r" b="b"/>
              <a:pathLst>
                <a:path w="6474" h="3591" extrusionOk="0">
                  <a:moveTo>
                    <a:pt x="4592" y="0"/>
                  </a:moveTo>
                  <a:lnTo>
                    <a:pt x="4422" y="25"/>
                  </a:lnTo>
                  <a:lnTo>
                    <a:pt x="4251" y="73"/>
                  </a:lnTo>
                  <a:lnTo>
                    <a:pt x="4080" y="122"/>
                  </a:lnTo>
                  <a:lnTo>
                    <a:pt x="3884" y="196"/>
                  </a:lnTo>
                  <a:lnTo>
                    <a:pt x="3713" y="293"/>
                  </a:lnTo>
                  <a:lnTo>
                    <a:pt x="3567" y="391"/>
                  </a:lnTo>
                  <a:lnTo>
                    <a:pt x="3420" y="513"/>
                  </a:lnTo>
                  <a:lnTo>
                    <a:pt x="3298" y="660"/>
                  </a:lnTo>
                  <a:lnTo>
                    <a:pt x="3200" y="806"/>
                  </a:lnTo>
                  <a:lnTo>
                    <a:pt x="3103" y="953"/>
                  </a:lnTo>
                  <a:lnTo>
                    <a:pt x="3029" y="1124"/>
                  </a:lnTo>
                  <a:lnTo>
                    <a:pt x="99" y="757"/>
                  </a:lnTo>
                  <a:lnTo>
                    <a:pt x="74" y="1221"/>
                  </a:lnTo>
                  <a:lnTo>
                    <a:pt x="1" y="1661"/>
                  </a:lnTo>
                  <a:lnTo>
                    <a:pt x="2907" y="2027"/>
                  </a:lnTo>
                  <a:lnTo>
                    <a:pt x="2932" y="2223"/>
                  </a:lnTo>
                  <a:lnTo>
                    <a:pt x="3005" y="2418"/>
                  </a:lnTo>
                  <a:lnTo>
                    <a:pt x="3078" y="2565"/>
                  </a:lnTo>
                  <a:lnTo>
                    <a:pt x="3152" y="2736"/>
                  </a:lnTo>
                  <a:lnTo>
                    <a:pt x="3249" y="2882"/>
                  </a:lnTo>
                  <a:lnTo>
                    <a:pt x="3371" y="3004"/>
                  </a:lnTo>
                  <a:lnTo>
                    <a:pt x="3493" y="3126"/>
                  </a:lnTo>
                  <a:lnTo>
                    <a:pt x="3616" y="3248"/>
                  </a:lnTo>
                  <a:lnTo>
                    <a:pt x="3762" y="3346"/>
                  </a:lnTo>
                  <a:lnTo>
                    <a:pt x="3909" y="3419"/>
                  </a:lnTo>
                  <a:lnTo>
                    <a:pt x="4080" y="3493"/>
                  </a:lnTo>
                  <a:lnTo>
                    <a:pt x="4251" y="3541"/>
                  </a:lnTo>
                  <a:lnTo>
                    <a:pt x="4422" y="3566"/>
                  </a:lnTo>
                  <a:lnTo>
                    <a:pt x="4592" y="3590"/>
                  </a:lnTo>
                  <a:lnTo>
                    <a:pt x="4763" y="3590"/>
                  </a:lnTo>
                  <a:lnTo>
                    <a:pt x="4934" y="3566"/>
                  </a:lnTo>
                  <a:lnTo>
                    <a:pt x="5105" y="3541"/>
                  </a:lnTo>
                  <a:lnTo>
                    <a:pt x="5276" y="3468"/>
                  </a:lnTo>
                  <a:lnTo>
                    <a:pt x="5447" y="3419"/>
                  </a:lnTo>
                  <a:lnTo>
                    <a:pt x="5618" y="3322"/>
                  </a:lnTo>
                  <a:lnTo>
                    <a:pt x="5765" y="3224"/>
                  </a:lnTo>
                  <a:lnTo>
                    <a:pt x="5887" y="3102"/>
                  </a:lnTo>
                  <a:lnTo>
                    <a:pt x="6009" y="2980"/>
                  </a:lnTo>
                  <a:lnTo>
                    <a:pt x="6131" y="2858"/>
                  </a:lnTo>
                  <a:lnTo>
                    <a:pt x="6204" y="2711"/>
                  </a:lnTo>
                  <a:lnTo>
                    <a:pt x="6302" y="2565"/>
                  </a:lnTo>
                  <a:lnTo>
                    <a:pt x="6351" y="2394"/>
                  </a:lnTo>
                  <a:lnTo>
                    <a:pt x="6400" y="2223"/>
                  </a:lnTo>
                  <a:lnTo>
                    <a:pt x="6449" y="2076"/>
                  </a:lnTo>
                  <a:lnTo>
                    <a:pt x="6473" y="1881"/>
                  </a:lnTo>
                  <a:lnTo>
                    <a:pt x="6473" y="1710"/>
                  </a:lnTo>
                  <a:lnTo>
                    <a:pt x="6449" y="1539"/>
                  </a:lnTo>
                  <a:lnTo>
                    <a:pt x="6424" y="1368"/>
                  </a:lnTo>
                  <a:lnTo>
                    <a:pt x="6351" y="1197"/>
                  </a:lnTo>
                  <a:lnTo>
                    <a:pt x="6278" y="1026"/>
                  </a:lnTo>
                  <a:lnTo>
                    <a:pt x="6204" y="855"/>
                  </a:lnTo>
                  <a:lnTo>
                    <a:pt x="6107" y="708"/>
                  </a:lnTo>
                  <a:lnTo>
                    <a:pt x="5985" y="586"/>
                  </a:lnTo>
                  <a:lnTo>
                    <a:pt x="5862" y="464"/>
                  </a:lnTo>
                  <a:lnTo>
                    <a:pt x="5740" y="342"/>
                  </a:lnTo>
                  <a:lnTo>
                    <a:pt x="5594" y="269"/>
                  </a:lnTo>
                  <a:lnTo>
                    <a:pt x="5447" y="171"/>
                  </a:lnTo>
                  <a:lnTo>
                    <a:pt x="5276" y="122"/>
                  </a:lnTo>
                  <a:lnTo>
                    <a:pt x="5105" y="73"/>
                  </a:lnTo>
                  <a:lnTo>
                    <a:pt x="4934" y="25"/>
                  </a:lnTo>
                  <a:lnTo>
                    <a:pt x="4763" y="25"/>
                  </a:lnTo>
                  <a:lnTo>
                    <a:pt x="4592"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9"/>
            <p:cNvSpPr/>
            <p:nvPr/>
          </p:nvSpPr>
          <p:spPr>
            <a:xfrm>
              <a:off x="5420075" y="5116000"/>
              <a:ext cx="189300" cy="189925"/>
            </a:xfrm>
            <a:custGeom>
              <a:avLst/>
              <a:gdLst/>
              <a:ahLst/>
              <a:cxnLst/>
              <a:rect l="l" t="t" r="r" b="b"/>
              <a:pathLst>
                <a:path w="7572" h="7597" extrusionOk="0">
                  <a:moveTo>
                    <a:pt x="3786" y="1"/>
                  </a:moveTo>
                  <a:lnTo>
                    <a:pt x="3395" y="25"/>
                  </a:lnTo>
                  <a:lnTo>
                    <a:pt x="3028" y="74"/>
                  </a:lnTo>
                  <a:lnTo>
                    <a:pt x="2662" y="172"/>
                  </a:lnTo>
                  <a:lnTo>
                    <a:pt x="2320" y="294"/>
                  </a:lnTo>
                  <a:lnTo>
                    <a:pt x="1978" y="465"/>
                  </a:lnTo>
                  <a:lnTo>
                    <a:pt x="1661" y="660"/>
                  </a:lnTo>
                  <a:lnTo>
                    <a:pt x="1392" y="880"/>
                  </a:lnTo>
                  <a:lnTo>
                    <a:pt x="1123" y="1124"/>
                  </a:lnTo>
                  <a:lnTo>
                    <a:pt x="879" y="1393"/>
                  </a:lnTo>
                  <a:lnTo>
                    <a:pt x="659" y="1686"/>
                  </a:lnTo>
                  <a:lnTo>
                    <a:pt x="464" y="1979"/>
                  </a:lnTo>
                  <a:lnTo>
                    <a:pt x="293" y="2321"/>
                  </a:lnTo>
                  <a:lnTo>
                    <a:pt x="171" y="2663"/>
                  </a:lnTo>
                  <a:lnTo>
                    <a:pt x="73" y="3029"/>
                  </a:lnTo>
                  <a:lnTo>
                    <a:pt x="24" y="3420"/>
                  </a:lnTo>
                  <a:lnTo>
                    <a:pt x="0" y="3787"/>
                  </a:lnTo>
                  <a:lnTo>
                    <a:pt x="24" y="4177"/>
                  </a:lnTo>
                  <a:lnTo>
                    <a:pt x="73" y="4568"/>
                  </a:lnTo>
                  <a:lnTo>
                    <a:pt x="171" y="4934"/>
                  </a:lnTo>
                  <a:lnTo>
                    <a:pt x="293" y="5276"/>
                  </a:lnTo>
                  <a:lnTo>
                    <a:pt x="464" y="5594"/>
                  </a:lnTo>
                  <a:lnTo>
                    <a:pt x="659" y="5911"/>
                  </a:lnTo>
                  <a:lnTo>
                    <a:pt x="879" y="6204"/>
                  </a:lnTo>
                  <a:lnTo>
                    <a:pt x="1123" y="6473"/>
                  </a:lnTo>
                  <a:lnTo>
                    <a:pt x="1392" y="6717"/>
                  </a:lnTo>
                  <a:lnTo>
                    <a:pt x="1661" y="6937"/>
                  </a:lnTo>
                  <a:lnTo>
                    <a:pt x="1978" y="7133"/>
                  </a:lnTo>
                  <a:lnTo>
                    <a:pt x="2320" y="7279"/>
                  </a:lnTo>
                  <a:lnTo>
                    <a:pt x="2662" y="7426"/>
                  </a:lnTo>
                  <a:lnTo>
                    <a:pt x="3028" y="7499"/>
                  </a:lnTo>
                  <a:lnTo>
                    <a:pt x="3395" y="7572"/>
                  </a:lnTo>
                  <a:lnTo>
                    <a:pt x="3786" y="7597"/>
                  </a:lnTo>
                  <a:lnTo>
                    <a:pt x="4176" y="7572"/>
                  </a:lnTo>
                  <a:lnTo>
                    <a:pt x="4567" y="7499"/>
                  </a:lnTo>
                  <a:lnTo>
                    <a:pt x="4909" y="7426"/>
                  </a:lnTo>
                  <a:lnTo>
                    <a:pt x="5275" y="7279"/>
                  </a:lnTo>
                  <a:lnTo>
                    <a:pt x="5593" y="7133"/>
                  </a:lnTo>
                  <a:lnTo>
                    <a:pt x="5910" y="6937"/>
                  </a:lnTo>
                  <a:lnTo>
                    <a:pt x="6203" y="6717"/>
                  </a:lnTo>
                  <a:lnTo>
                    <a:pt x="6472" y="6473"/>
                  </a:lnTo>
                  <a:lnTo>
                    <a:pt x="6716" y="6204"/>
                  </a:lnTo>
                  <a:lnTo>
                    <a:pt x="6936" y="5911"/>
                  </a:lnTo>
                  <a:lnTo>
                    <a:pt x="7132" y="5594"/>
                  </a:lnTo>
                  <a:lnTo>
                    <a:pt x="7278" y="5276"/>
                  </a:lnTo>
                  <a:lnTo>
                    <a:pt x="7425" y="4934"/>
                  </a:lnTo>
                  <a:lnTo>
                    <a:pt x="7498" y="4568"/>
                  </a:lnTo>
                  <a:lnTo>
                    <a:pt x="7571" y="4177"/>
                  </a:lnTo>
                  <a:lnTo>
                    <a:pt x="7571" y="3787"/>
                  </a:lnTo>
                  <a:lnTo>
                    <a:pt x="7571" y="3420"/>
                  </a:lnTo>
                  <a:lnTo>
                    <a:pt x="7498" y="3029"/>
                  </a:lnTo>
                  <a:lnTo>
                    <a:pt x="7425" y="2663"/>
                  </a:lnTo>
                  <a:lnTo>
                    <a:pt x="7278" y="2321"/>
                  </a:lnTo>
                  <a:lnTo>
                    <a:pt x="7132" y="1979"/>
                  </a:lnTo>
                  <a:lnTo>
                    <a:pt x="6936" y="1686"/>
                  </a:lnTo>
                  <a:lnTo>
                    <a:pt x="6716" y="1393"/>
                  </a:lnTo>
                  <a:lnTo>
                    <a:pt x="6472" y="1124"/>
                  </a:lnTo>
                  <a:lnTo>
                    <a:pt x="6203" y="880"/>
                  </a:lnTo>
                  <a:lnTo>
                    <a:pt x="5910" y="660"/>
                  </a:lnTo>
                  <a:lnTo>
                    <a:pt x="5593" y="465"/>
                  </a:lnTo>
                  <a:lnTo>
                    <a:pt x="5275" y="294"/>
                  </a:lnTo>
                  <a:lnTo>
                    <a:pt x="4909" y="172"/>
                  </a:lnTo>
                  <a:lnTo>
                    <a:pt x="4567" y="74"/>
                  </a:lnTo>
                  <a:lnTo>
                    <a:pt x="4176" y="25"/>
                  </a:lnTo>
                  <a:lnTo>
                    <a:pt x="3786"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 name="Google Shape;1132;p39"/>
          <p:cNvSpPr/>
          <p:nvPr/>
        </p:nvSpPr>
        <p:spPr>
          <a:xfrm>
            <a:off x="4622647" y="3859866"/>
            <a:ext cx="344601" cy="190472"/>
          </a:xfrm>
          <a:custGeom>
            <a:avLst/>
            <a:gdLst/>
            <a:ahLst/>
            <a:cxnLst/>
            <a:rect l="l" t="t" r="r" b="b"/>
            <a:pathLst>
              <a:path w="19002" h="10503" extrusionOk="0">
                <a:moveTo>
                  <a:pt x="17072" y="1100"/>
                </a:moveTo>
                <a:lnTo>
                  <a:pt x="17145" y="1124"/>
                </a:lnTo>
                <a:lnTo>
                  <a:pt x="17268" y="1197"/>
                </a:lnTo>
                <a:lnTo>
                  <a:pt x="17365" y="1320"/>
                </a:lnTo>
                <a:lnTo>
                  <a:pt x="17390" y="1393"/>
                </a:lnTo>
                <a:lnTo>
                  <a:pt x="17390" y="1490"/>
                </a:lnTo>
                <a:lnTo>
                  <a:pt x="17390" y="1564"/>
                </a:lnTo>
                <a:lnTo>
                  <a:pt x="17365" y="1637"/>
                </a:lnTo>
                <a:lnTo>
                  <a:pt x="17268" y="1759"/>
                </a:lnTo>
                <a:lnTo>
                  <a:pt x="17145" y="1832"/>
                </a:lnTo>
                <a:lnTo>
                  <a:pt x="17072" y="1857"/>
                </a:lnTo>
                <a:lnTo>
                  <a:pt x="16926" y="1857"/>
                </a:lnTo>
                <a:lnTo>
                  <a:pt x="16852" y="1832"/>
                </a:lnTo>
                <a:lnTo>
                  <a:pt x="16730" y="1759"/>
                </a:lnTo>
                <a:lnTo>
                  <a:pt x="16657" y="1637"/>
                </a:lnTo>
                <a:lnTo>
                  <a:pt x="16633" y="1564"/>
                </a:lnTo>
                <a:lnTo>
                  <a:pt x="16608" y="1490"/>
                </a:lnTo>
                <a:lnTo>
                  <a:pt x="16633" y="1393"/>
                </a:lnTo>
                <a:lnTo>
                  <a:pt x="16657" y="1320"/>
                </a:lnTo>
                <a:lnTo>
                  <a:pt x="16730" y="1197"/>
                </a:lnTo>
                <a:lnTo>
                  <a:pt x="16852" y="1124"/>
                </a:lnTo>
                <a:lnTo>
                  <a:pt x="16926" y="1100"/>
                </a:lnTo>
                <a:close/>
                <a:moveTo>
                  <a:pt x="15924" y="1"/>
                </a:moveTo>
                <a:lnTo>
                  <a:pt x="15656" y="25"/>
                </a:lnTo>
                <a:lnTo>
                  <a:pt x="15387" y="74"/>
                </a:lnTo>
                <a:lnTo>
                  <a:pt x="15192" y="123"/>
                </a:lnTo>
                <a:lnTo>
                  <a:pt x="14996" y="172"/>
                </a:lnTo>
                <a:lnTo>
                  <a:pt x="14801" y="269"/>
                </a:lnTo>
                <a:lnTo>
                  <a:pt x="14605" y="367"/>
                </a:lnTo>
                <a:lnTo>
                  <a:pt x="14435" y="489"/>
                </a:lnTo>
                <a:lnTo>
                  <a:pt x="14264" y="611"/>
                </a:lnTo>
                <a:lnTo>
                  <a:pt x="14093" y="758"/>
                </a:lnTo>
                <a:lnTo>
                  <a:pt x="13970" y="929"/>
                </a:lnTo>
                <a:lnTo>
                  <a:pt x="13824" y="1100"/>
                </a:lnTo>
                <a:lnTo>
                  <a:pt x="13726" y="1271"/>
                </a:lnTo>
                <a:lnTo>
                  <a:pt x="13629" y="1466"/>
                </a:lnTo>
                <a:lnTo>
                  <a:pt x="13531" y="1661"/>
                </a:lnTo>
                <a:lnTo>
                  <a:pt x="13482" y="1881"/>
                </a:lnTo>
                <a:lnTo>
                  <a:pt x="13433" y="2101"/>
                </a:lnTo>
                <a:lnTo>
                  <a:pt x="13409" y="2345"/>
                </a:lnTo>
                <a:lnTo>
                  <a:pt x="13409" y="2565"/>
                </a:lnTo>
                <a:lnTo>
                  <a:pt x="6668" y="4372"/>
                </a:lnTo>
                <a:lnTo>
                  <a:pt x="6986" y="4592"/>
                </a:lnTo>
                <a:lnTo>
                  <a:pt x="7303" y="4812"/>
                </a:lnTo>
                <a:lnTo>
                  <a:pt x="7621" y="5032"/>
                </a:lnTo>
                <a:lnTo>
                  <a:pt x="7938" y="5203"/>
                </a:lnTo>
                <a:lnTo>
                  <a:pt x="8280" y="5374"/>
                </a:lnTo>
                <a:lnTo>
                  <a:pt x="8597" y="5496"/>
                </a:lnTo>
                <a:lnTo>
                  <a:pt x="8939" y="5618"/>
                </a:lnTo>
                <a:lnTo>
                  <a:pt x="9257" y="5740"/>
                </a:lnTo>
                <a:lnTo>
                  <a:pt x="9599" y="5813"/>
                </a:lnTo>
                <a:lnTo>
                  <a:pt x="9941" y="5862"/>
                </a:lnTo>
                <a:lnTo>
                  <a:pt x="10258" y="5911"/>
                </a:lnTo>
                <a:lnTo>
                  <a:pt x="10600" y="5935"/>
                </a:lnTo>
                <a:lnTo>
                  <a:pt x="10942" y="5935"/>
                </a:lnTo>
                <a:lnTo>
                  <a:pt x="11284" y="5911"/>
                </a:lnTo>
                <a:lnTo>
                  <a:pt x="11626" y="5862"/>
                </a:lnTo>
                <a:lnTo>
                  <a:pt x="11968" y="5813"/>
                </a:lnTo>
                <a:lnTo>
                  <a:pt x="12285" y="5716"/>
                </a:lnTo>
                <a:lnTo>
                  <a:pt x="12603" y="5642"/>
                </a:lnTo>
                <a:lnTo>
                  <a:pt x="13140" y="5423"/>
                </a:lnTo>
                <a:lnTo>
                  <a:pt x="13629" y="5203"/>
                </a:lnTo>
                <a:lnTo>
                  <a:pt x="14044" y="4983"/>
                </a:lnTo>
                <a:lnTo>
                  <a:pt x="14386" y="4763"/>
                </a:lnTo>
                <a:lnTo>
                  <a:pt x="14630" y="4592"/>
                </a:lnTo>
                <a:lnTo>
                  <a:pt x="14850" y="4421"/>
                </a:lnTo>
                <a:lnTo>
                  <a:pt x="14923" y="4372"/>
                </a:lnTo>
                <a:lnTo>
                  <a:pt x="15021" y="4348"/>
                </a:lnTo>
                <a:lnTo>
                  <a:pt x="15118" y="4372"/>
                </a:lnTo>
                <a:lnTo>
                  <a:pt x="15192" y="4421"/>
                </a:lnTo>
                <a:lnTo>
                  <a:pt x="15240" y="4519"/>
                </a:lnTo>
                <a:lnTo>
                  <a:pt x="15240" y="4592"/>
                </a:lnTo>
                <a:lnTo>
                  <a:pt x="15240" y="4690"/>
                </a:lnTo>
                <a:lnTo>
                  <a:pt x="15167" y="4763"/>
                </a:lnTo>
                <a:lnTo>
                  <a:pt x="15045" y="4861"/>
                </a:lnTo>
                <a:lnTo>
                  <a:pt x="14752" y="5105"/>
                </a:lnTo>
                <a:lnTo>
                  <a:pt x="14312" y="5398"/>
                </a:lnTo>
                <a:lnTo>
                  <a:pt x="14019" y="5569"/>
                </a:lnTo>
                <a:lnTo>
                  <a:pt x="13702" y="5716"/>
                </a:lnTo>
                <a:lnTo>
                  <a:pt x="13213" y="5935"/>
                </a:lnTo>
                <a:lnTo>
                  <a:pt x="12969" y="6033"/>
                </a:lnTo>
                <a:lnTo>
                  <a:pt x="12676" y="6131"/>
                </a:lnTo>
                <a:lnTo>
                  <a:pt x="12090" y="6277"/>
                </a:lnTo>
                <a:lnTo>
                  <a:pt x="11797" y="6326"/>
                </a:lnTo>
                <a:lnTo>
                  <a:pt x="11479" y="6375"/>
                </a:lnTo>
                <a:lnTo>
                  <a:pt x="11137" y="6400"/>
                </a:lnTo>
                <a:lnTo>
                  <a:pt x="10796" y="6424"/>
                </a:lnTo>
                <a:lnTo>
                  <a:pt x="10429" y="6400"/>
                </a:lnTo>
                <a:lnTo>
                  <a:pt x="10063" y="6375"/>
                </a:lnTo>
                <a:lnTo>
                  <a:pt x="9696" y="6326"/>
                </a:lnTo>
                <a:lnTo>
                  <a:pt x="9306" y="6229"/>
                </a:lnTo>
                <a:lnTo>
                  <a:pt x="8915" y="6131"/>
                </a:lnTo>
                <a:lnTo>
                  <a:pt x="8500" y="5984"/>
                </a:lnTo>
                <a:lnTo>
                  <a:pt x="8085" y="5813"/>
                </a:lnTo>
                <a:lnTo>
                  <a:pt x="7669" y="5594"/>
                </a:lnTo>
                <a:lnTo>
                  <a:pt x="7572" y="5569"/>
                </a:lnTo>
                <a:lnTo>
                  <a:pt x="7376" y="5471"/>
                </a:lnTo>
                <a:lnTo>
                  <a:pt x="7254" y="5471"/>
                </a:lnTo>
                <a:lnTo>
                  <a:pt x="7132" y="5496"/>
                </a:lnTo>
                <a:lnTo>
                  <a:pt x="318" y="7694"/>
                </a:lnTo>
                <a:lnTo>
                  <a:pt x="245" y="7743"/>
                </a:lnTo>
                <a:lnTo>
                  <a:pt x="147" y="7792"/>
                </a:lnTo>
                <a:lnTo>
                  <a:pt x="98" y="7865"/>
                </a:lnTo>
                <a:lnTo>
                  <a:pt x="49" y="7938"/>
                </a:lnTo>
                <a:lnTo>
                  <a:pt x="1" y="8036"/>
                </a:lnTo>
                <a:lnTo>
                  <a:pt x="1" y="8134"/>
                </a:lnTo>
                <a:lnTo>
                  <a:pt x="1" y="8207"/>
                </a:lnTo>
                <a:lnTo>
                  <a:pt x="25" y="8305"/>
                </a:lnTo>
                <a:lnTo>
                  <a:pt x="98" y="8451"/>
                </a:lnTo>
                <a:lnTo>
                  <a:pt x="196" y="8549"/>
                </a:lnTo>
                <a:lnTo>
                  <a:pt x="318" y="8622"/>
                </a:lnTo>
                <a:lnTo>
                  <a:pt x="489" y="8646"/>
                </a:lnTo>
                <a:lnTo>
                  <a:pt x="611" y="8622"/>
                </a:lnTo>
                <a:lnTo>
                  <a:pt x="269" y="8793"/>
                </a:lnTo>
                <a:lnTo>
                  <a:pt x="171" y="8842"/>
                </a:lnTo>
                <a:lnTo>
                  <a:pt x="123" y="8915"/>
                </a:lnTo>
                <a:lnTo>
                  <a:pt x="49" y="8988"/>
                </a:lnTo>
                <a:lnTo>
                  <a:pt x="25" y="9086"/>
                </a:lnTo>
                <a:lnTo>
                  <a:pt x="1" y="9159"/>
                </a:lnTo>
                <a:lnTo>
                  <a:pt x="1" y="9257"/>
                </a:lnTo>
                <a:lnTo>
                  <a:pt x="1" y="9355"/>
                </a:lnTo>
                <a:lnTo>
                  <a:pt x="49" y="9452"/>
                </a:lnTo>
                <a:lnTo>
                  <a:pt x="123" y="9575"/>
                </a:lnTo>
                <a:lnTo>
                  <a:pt x="220" y="9648"/>
                </a:lnTo>
                <a:lnTo>
                  <a:pt x="342" y="9697"/>
                </a:lnTo>
                <a:lnTo>
                  <a:pt x="489" y="9721"/>
                </a:lnTo>
                <a:lnTo>
                  <a:pt x="587" y="9721"/>
                </a:lnTo>
                <a:lnTo>
                  <a:pt x="684" y="9672"/>
                </a:lnTo>
                <a:lnTo>
                  <a:pt x="855" y="9599"/>
                </a:lnTo>
                <a:lnTo>
                  <a:pt x="782" y="9721"/>
                </a:lnTo>
                <a:lnTo>
                  <a:pt x="758" y="9868"/>
                </a:lnTo>
                <a:lnTo>
                  <a:pt x="782" y="10014"/>
                </a:lnTo>
                <a:lnTo>
                  <a:pt x="831" y="10161"/>
                </a:lnTo>
                <a:lnTo>
                  <a:pt x="929" y="10258"/>
                </a:lnTo>
                <a:lnTo>
                  <a:pt x="1026" y="10307"/>
                </a:lnTo>
                <a:lnTo>
                  <a:pt x="1124" y="10356"/>
                </a:lnTo>
                <a:lnTo>
                  <a:pt x="1246" y="10380"/>
                </a:lnTo>
                <a:lnTo>
                  <a:pt x="1393" y="10356"/>
                </a:lnTo>
                <a:lnTo>
                  <a:pt x="1515" y="10283"/>
                </a:lnTo>
                <a:lnTo>
                  <a:pt x="6082" y="7303"/>
                </a:lnTo>
                <a:lnTo>
                  <a:pt x="6546" y="7523"/>
                </a:lnTo>
                <a:lnTo>
                  <a:pt x="7108" y="7743"/>
                </a:lnTo>
                <a:lnTo>
                  <a:pt x="7791" y="7987"/>
                </a:lnTo>
                <a:lnTo>
                  <a:pt x="8524" y="8207"/>
                </a:lnTo>
                <a:lnTo>
                  <a:pt x="9306" y="8402"/>
                </a:lnTo>
                <a:lnTo>
                  <a:pt x="10087" y="8549"/>
                </a:lnTo>
                <a:lnTo>
                  <a:pt x="10454" y="8598"/>
                </a:lnTo>
                <a:lnTo>
                  <a:pt x="10820" y="8646"/>
                </a:lnTo>
                <a:lnTo>
                  <a:pt x="11528" y="8646"/>
                </a:lnTo>
                <a:lnTo>
                  <a:pt x="12212" y="10356"/>
                </a:lnTo>
                <a:lnTo>
                  <a:pt x="12261" y="10405"/>
                </a:lnTo>
                <a:lnTo>
                  <a:pt x="12310" y="10454"/>
                </a:lnTo>
                <a:lnTo>
                  <a:pt x="12383" y="10478"/>
                </a:lnTo>
                <a:lnTo>
                  <a:pt x="12456" y="10503"/>
                </a:lnTo>
                <a:lnTo>
                  <a:pt x="13384" y="10503"/>
                </a:lnTo>
                <a:lnTo>
                  <a:pt x="13482" y="10478"/>
                </a:lnTo>
                <a:lnTo>
                  <a:pt x="13555" y="10454"/>
                </a:lnTo>
                <a:lnTo>
                  <a:pt x="13604" y="10405"/>
                </a:lnTo>
                <a:lnTo>
                  <a:pt x="13629" y="10332"/>
                </a:lnTo>
                <a:lnTo>
                  <a:pt x="13629" y="10234"/>
                </a:lnTo>
                <a:lnTo>
                  <a:pt x="13580" y="10161"/>
                </a:lnTo>
                <a:lnTo>
                  <a:pt x="13506" y="10087"/>
                </a:lnTo>
                <a:lnTo>
                  <a:pt x="13409" y="10087"/>
                </a:lnTo>
                <a:lnTo>
                  <a:pt x="12603" y="10014"/>
                </a:lnTo>
                <a:lnTo>
                  <a:pt x="12163" y="8646"/>
                </a:lnTo>
                <a:lnTo>
                  <a:pt x="12700" y="8598"/>
                </a:lnTo>
                <a:lnTo>
                  <a:pt x="13067" y="8549"/>
                </a:lnTo>
                <a:lnTo>
                  <a:pt x="13482" y="8475"/>
                </a:lnTo>
                <a:lnTo>
                  <a:pt x="13922" y="8378"/>
                </a:lnTo>
                <a:lnTo>
                  <a:pt x="14386" y="8280"/>
                </a:lnTo>
                <a:lnTo>
                  <a:pt x="14874" y="8109"/>
                </a:lnTo>
                <a:lnTo>
                  <a:pt x="15363" y="7914"/>
                </a:lnTo>
                <a:lnTo>
                  <a:pt x="15827" y="7670"/>
                </a:lnTo>
                <a:lnTo>
                  <a:pt x="16046" y="7547"/>
                </a:lnTo>
                <a:lnTo>
                  <a:pt x="16291" y="7376"/>
                </a:lnTo>
                <a:lnTo>
                  <a:pt x="16486" y="7205"/>
                </a:lnTo>
                <a:lnTo>
                  <a:pt x="16681" y="7035"/>
                </a:lnTo>
                <a:lnTo>
                  <a:pt x="16877" y="6839"/>
                </a:lnTo>
                <a:lnTo>
                  <a:pt x="17072" y="6619"/>
                </a:lnTo>
                <a:lnTo>
                  <a:pt x="17219" y="6375"/>
                </a:lnTo>
                <a:lnTo>
                  <a:pt x="17365" y="6131"/>
                </a:lnTo>
                <a:lnTo>
                  <a:pt x="17512" y="5862"/>
                </a:lnTo>
                <a:lnTo>
                  <a:pt x="17610" y="5569"/>
                </a:lnTo>
                <a:lnTo>
                  <a:pt x="17707" y="5276"/>
                </a:lnTo>
                <a:lnTo>
                  <a:pt x="17780" y="4959"/>
                </a:lnTo>
                <a:lnTo>
                  <a:pt x="17829" y="4592"/>
                </a:lnTo>
                <a:lnTo>
                  <a:pt x="17854" y="4226"/>
                </a:lnTo>
                <a:lnTo>
                  <a:pt x="17854" y="3884"/>
                </a:lnTo>
                <a:lnTo>
                  <a:pt x="17829" y="3444"/>
                </a:lnTo>
                <a:lnTo>
                  <a:pt x="17829" y="2980"/>
                </a:lnTo>
                <a:lnTo>
                  <a:pt x="17829" y="2760"/>
                </a:lnTo>
                <a:lnTo>
                  <a:pt x="17878" y="2590"/>
                </a:lnTo>
                <a:lnTo>
                  <a:pt x="18440" y="2370"/>
                </a:lnTo>
                <a:lnTo>
                  <a:pt x="18733" y="2272"/>
                </a:lnTo>
                <a:lnTo>
                  <a:pt x="18293" y="2125"/>
                </a:lnTo>
                <a:lnTo>
                  <a:pt x="18586" y="1979"/>
                </a:lnTo>
                <a:lnTo>
                  <a:pt x="18855" y="1857"/>
                </a:lnTo>
                <a:lnTo>
                  <a:pt x="18953" y="1808"/>
                </a:lnTo>
                <a:lnTo>
                  <a:pt x="19002" y="1759"/>
                </a:lnTo>
                <a:lnTo>
                  <a:pt x="19002" y="1710"/>
                </a:lnTo>
                <a:lnTo>
                  <a:pt x="18953" y="1686"/>
                </a:lnTo>
                <a:lnTo>
                  <a:pt x="18000" y="1271"/>
                </a:lnTo>
                <a:lnTo>
                  <a:pt x="17780" y="1026"/>
                </a:lnTo>
                <a:lnTo>
                  <a:pt x="17561" y="782"/>
                </a:lnTo>
                <a:lnTo>
                  <a:pt x="17243" y="514"/>
                </a:lnTo>
                <a:lnTo>
                  <a:pt x="17048" y="391"/>
                </a:lnTo>
                <a:lnTo>
                  <a:pt x="16852" y="269"/>
                </a:lnTo>
                <a:lnTo>
                  <a:pt x="16633" y="172"/>
                </a:lnTo>
                <a:lnTo>
                  <a:pt x="16413" y="98"/>
                </a:lnTo>
                <a:lnTo>
                  <a:pt x="16169" y="25"/>
                </a:lnTo>
                <a:lnTo>
                  <a:pt x="15924"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 name="Google Shape;1133;p39"/>
          <p:cNvGrpSpPr/>
          <p:nvPr/>
        </p:nvGrpSpPr>
        <p:grpSpPr>
          <a:xfrm>
            <a:off x="5157234" y="3822734"/>
            <a:ext cx="251152" cy="288800"/>
            <a:chOff x="6685175" y="5036025"/>
            <a:chExt cx="346225" cy="398125"/>
          </a:xfrm>
        </p:grpSpPr>
        <p:sp>
          <p:nvSpPr>
            <p:cNvPr id="1134" name="Google Shape;1134;p39"/>
            <p:cNvSpPr/>
            <p:nvPr/>
          </p:nvSpPr>
          <p:spPr>
            <a:xfrm>
              <a:off x="6743800" y="5036025"/>
              <a:ext cx="105650" cy="147775"/>
            </a:xfrm>
            <a:custGeom>
              <a:avLst/>
              <a:gdLst/>
              <a:ahLst/>
              <a:cxnLst/>
              <a:rect l="l" t="t" r="r" b="b"/>
              <a:pathLst>
                <a:path w="4226" h="5911" extrusionOk="0">
                  <a:moveTo>
                    <a:pt x="2931" y="1"/>
                  </a:moveTo>
                  <a:lnTo>
                    <a:pt x="2736" y="25"/>
                  </a:lnTo>
                  <a:lnTo>
                    <a:pt x="2516" y="74"/>
                  </a:lnTo>
                  <a:lnTo>
                    <a:pt x="2272" y="147"/>
                  </a:lnTo>
                  <a:lnTo>
                    <a:pt x="2027" y="269"/>
                  </a:lnTo>
                  <a:lnTo>
                    <a:pt x="1783" y="416"/>
                  </a:lnTo>
                  <a:lnTo>
                    <a:pt x="1539" y="611"/>
                  </a:lnTo>
                  <a:lnTo>
                    <a:pt x="1319" y="807"/>
                  </a:lnTo>
                  <a:lnTo>
                    <a:pt x="1075" y="1026"/>
                  </a:lnTo>
                  <a:lnTo>
                    <a:pt x="855" y="1271"/>
                  </a:lnTo>
                  <a:lnTo>
                    <a:pt x="660" y="1539"/>
                  </a:lnTo>
                  <a:lnTo>
                    <a:pt x="489" y="1808"/>
                  </a:lnTo>
                  <a:lnTo>
                    <a:pt x="318" y="2101"/>
                  </a:lnTo>
                  <a:lnTo>
                    <a:pt x="196" y="2370"/>
                  </a:lnTo>
                  <a:lnTo>
                    <a:pt x="98" y="2663"/>
                  </a:lnTo>
                  <a:lnTo>
                    <a:pt x="25" y="2956"/>
                  </a:lnTo>
                  <a:lnTo>
                    <a:pt x="0" y="3249"/>
                  </a:lnTo>
                  <a:lnTo>
                    <a:pt x="0" y="3517"/>
                  </a:lnTo>
                  <a:lnTo>
                    <a:pt x="49" y="3786"/>
                  </a:lnTo>
                  <a:lnTo>
                    <a:pt x="122" y="4055"/>
                  </a:lnTo>
                  <a:lnTo>
                    <a:pt x="196" y="4299"/>
                  </a:lnTo>
                  <a:lnTo>
                    <a:pt x="293" y="4543"/>
                  </a:lnTo>
                  <a:lnTo>
                    <a:pt x="415" y="4763"/>
                  </a:lnTo>
                  <a:lnTo>
                    <a:pt x="562" y="4958"/>
                  </a:lnTo>
                  <a:lnTo>
                    <a:pt x="708" y="5154"/>
                  </a:lnTo>
                  <a:lnTo>
                    <a:pt x="855" y="5325"/>
                  </a:lnTo>
                  <a:lnTo>
                    <a:pt x="1026" y="5471"/>
                  </a:lnTo>
                  <a:lnTo>
                    <a:pt x="1221" y="5618"/>
                  </a:lnTo>
                  <a:lnTo>
                    <a:pt x="1392" y="5716"/>
                  </a:lnTo>
                  <a:lnTo>
                    <a:pt x="1588" y="5813"/>
                  </a:lnTo>
                  <a:lnTo>
                    <a:pt x="1807" y="5862"/>
                  </a:lnTo>
                  <a:lnTo>
                    <a:pt x="2003" y="5911"/>
                  </a:lnTo>
                  <a:lnTo>
                    <a:pt x="2442" y="5911"/>
                  </a:lnTo>
                  <a:lnTo>
                    <a:pt x="2662" y="5862"/>
                  </a:lnTo>
                  <a:lnTo>
                    <a:pt x="2858" y="5789"/>
                  </a:lnTo>
                  <a:lnTo>
                    <a:pt x="3053" y="5716"/>
                  </a:lnTo>
                  <a:lnTo>
                    <a:pt x="3224" y="5593"/>
                  </a:lnTo>
                  <a:lnTo>
                    <a:pt x="3395" y="5471"/>
                  </a:lnTo>
                  <a:lnTo>
                    <a:pt x="3541" y="5300"/>
                  </a:lnTo>
                  <a:lnTo>
                    <a:pt x="3688" y="5129"/>
                  </a:lnTo>
                  <a:lnTo>
                    <a:pt x="3810" y="4934"/>
                  </a:lnTo>
                  <a:lnTo>
                    <a:pt x="3932" y="4739"/>
                  </a:lnTo>
                  <a:lnTo>
                    <a:pt x="4030" y="4519"/>
                  </a:lnTo>
                  <a:lnTo>
                    <a:pt x="4103" y="4275"/>
                  </a:lnTo>
                  <a:lnTo>
                    <a:pt x="4152" y="4030"/>
                  </a:lnTo>
                  <a:lnTo>
                    <a:pt x="4201" y="3786"/>
                  </a:lnTo>
                  <a:lnTo>
                    <a:pt x="4225" y="3517"/>
                  </a:lnTo>
                  <a:lnTo>
                    <a:pt x="4201" y="3249"/>
                  </a:lnTo>
                  <a:lnTo>
                    <a:pt x="4176" y="2980"/>
                  </a:lnTo>
                  <a:lnTo>
                    <a:pt x="4054" y="1881"/>
                  </a:lnTo>
                  <a:lnTo>
                    <a:pt x="3957" y="1368"/>
                  </a:lnTo>
                  <a:lnTo>
                    <a:pt x="3835" y="904"/>
                  </a:lnTo>
                  <a:lnTo>
                    <a:pt x="3737" y="684"/>
                  </a:lnTo>
                  <a:lnTo>
                    <a:pt x="3664" y="513"/>
                  </a:lnTo>
                  <a:lnTo>
                    <a:pt x="3541" y="342"/>
                  </a:lnTo>
                  <a:lnTo>
                    <a:pt x="3419" y="220"/>
                  </a:lnTo>
                  <a:lnTo>
                    <a:pt x="3273" y="123"/>
                  </a:lnTo>
                  <a:lnTo>
                    <a:pt x="3126" y="49"/>
                  </a:lnTo>
                  <a:lnTo>
                    <a:pt x="2931"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9"/>
            <p:cNvSpPr/>
            <p:nvPr/>
          </p:nvSpPr>
          <p:spPr>
            <a:xfrm>
              <a:off x="6685175" y="5152025"/>
              <a:ext cx="84275" cy="117275"/>
            </a:xfrm>
            <a:custGeom>
              <a:avLst/>
              <a:gdLst/>
              <a:ahLst/>
              <a:cxnLst/>
              <a:rect l="l" t="t" r="r" b="b"/>
              <a:pathLst>
                <a:path w="3371" h="4691" extrusionOk="0">
                  <a:moveTo>
                    <a:pt x="1368" y="1"/>
                  </a:moveTo>
                  <a:lnTo>
                    <a:pt x="1197" y="25"/>
                  </a:lnTo>
                  <a:lnTo>
                    <a:pt x="1026" y="99"/>
                  </a:lnTo>
                  <a:lnTo>
                    <a:pt x="855" y="172"/>
                  </a:lnTo>
                  <a:lnTo>
                    <a:pt x="709" y="270"/>
                  </a:lnTo>
                  <a:lnTo>
                    <a:pt x="562" y="392"/>
                  </a:lnTo>
                  <a:lnTo>
                    <a:pt x="440" y="538"/>
                  </a:lnTo>
                  <a:lnTo>
                    <a:pt x="318" y="685"/>
                  </a:lnTo>
                  <a:lnTo>
                    <a:pt x="220" y="856"/>
                  </a:lnTo>
                  <a:lnTo>
                    <a:pt x="147" y="1051"/>
                  </a:lnTo>
                  <a:lnTo>
                    <a:pt x="74" y="1247"/>
                  </a:lnTo>
                  <a:lnTo>
                    <a:pt x="49" y="1442"/>
                  </a:lnTo>
                  <a:lnTo>
                    <a:pt x="1" y="1662"/>
                  </a:lnTo>
                  <a:lnTo>
                    <a:pt x="1" y="1882"/>
                  </a:lnTo>
                  <a:lnTo>
                    <a:pt x="1" y="2101"/>
                  </a:lnTo>
                  <a:lnTo>
                    <a:pt x="25" y="2346"/>
                  </a:lnTo>
                  <a:lnTo>
                    <a:pt x="74" y="2565"/>
                  </a:lnTo>
                  <a:lnTo>
                    <a:pt x="147" y="2810"/>
                  </a:lnTo>
                  <a:lnTo>
                    <a:pt x="220" y="3054"/>
                  </a:lnTo>
                  <a:lnTo>
                    <a:pt x="342" y="3274"/>
                  </a:lnTo>
                  <a:lnTo>
                    <a:pt x="440" y="3493"/>
                  </a:lnTo>
                  <a:lnTo>
                    <a:pt x="587" y="3689"/>
                  </a:lnTo>
                  <a:lnTo>
                    <a:pt x="733" y="3860"/>
                  </a:lnTo>
                  <a:lnTo>
                    <a:pt x="880" y="4031"/>
                  </a:lnTo>
                  <a:lnTo>
                    <a:pt x="1051" y="4177"/>
                  </a:lnTo>
                  <a:lnTo>
                    <a:pt x="1222" y="4324"/>
                  </a:lnTo>
                  <a:lnTo>
                    <a:pt x="1393" y="4422"/>
                  </a:lnTo>
                  <a:lnTo>
                    <a:pt x="1564" y="4519"/>
                  </a:lnTo>
                  <a:lnTo>
                    <a:pt x="1759" y="4592"/>
                  </a:lnTo>
                  <a:lnTo>
                    <a:pt x="1954" y="4641"/>
                  </a:lnTo>
                  <a:lnTo>
                    <a:pt x="2125" y="4690"/>
                  </a:lnTo>
                  <a:lnTo>
                    <a:pt x="2516" y="4690"/>
                  </a:lnTo>
                  <a:lnTo>
                    <a:pt x="2687" y="4641"/>
                  </a:lnTo>
                  <a:lnTo>
                    <a:pt x="2882" y="4592"/>
                  </a:lnTo>
                  <a:lnTo>
                    <a:pt x="3029" y="4495"/>
                  </a:lnTo>
                  <a:lnTo>
                    <a:pt x="3151" y="4397"/>
                  </a:lnTo>
                  <a:lnTo>
                    <a:pt x="3249" y="4299"/>
                  </a:lnTo>
                  <a:lnTo>
                    <a:pt x="3322" y="4153"/>
                  </a:lnTo>
                  <a:lnTo>
                    <a:pt x="3371" y="4006"/>
                  </a:lnTo>
                  <a:lnTo>
                    <a:pt x="3371" y="3860"/>
                  </a:lnTo>
                  <a:lnTo>
                    <a:pt x="3371" y="3689"/>
                  </a:lnTo>
                  <a:lnTo>
                    <a:pt x="3347" y="3518"/>
                  </a:lnTo>
                  <a:lnTo>
                    <a:pt x="3249" y="3127"/>
                  </a:lnTo>
                  <a:lnTo>
                    <a:pt x="3078" y="2712"/>
                  </a:lnTo>
                  <a:lnTo>
                    <a:pt x="2712" y="1808"/>
                  </a:lnTo>
                  <a:lnTo>
                    <a:pt x="2370" y="953"/>
                  </a:lnTo>
                  <a:lnTo>
                    <a:pt x="2199" y="612"/>
                  </a:lnTo>
                  <a:lnTo>
                    <a:pt x="2028" y="343"/>
                  </a:lnTo>
                  <a:lnTo>
                    <a:pt x="1954" y="221"/>
                  </a:lnTo>
                  <a:lnTo>
                    <a:pt x="1857" y="123"/>
                  </a:lnTo>
                  <a:lnTo>
                    <a:pt x="1735" y="74"/>
                  </a:lnTo>
                  <a:lnTo>
                    <a:pt x="1637" y="25"/>
                  </a:lnTo>
                  <a:lnTo>
                    <a:pt x="1490" y="1"/>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9"/>
            <p:cNvSpPr/>
            <p:nvPr/>
          </p:nvSpPr>
          <p:spPr>
            <a:xfrm>
              <a:off x="6871400" y="5038475"/>
              <a:ext cx="105650" cy="145325"/>
            </a:xfrm>
            <a:custGeom>
              <a:avLst/>
              <a:gdLst/>
              <a:ahLst/>
              <a:cxnLst/>
              <a:rect l="l" t="t" r="r" b="b"/>
              <a:pathLst>
                <a:path w="4226" h="5813" extrusionOk="0">
                  <a:moveTo>
                    <a:pt x="1295" y="0"/>
                  </a:moveTo>
                  <a:lnTo>
                    <a:pt x="1100" y="49"/>
                  </a:lnTo>
                  <a:lnTo>
                    <a:pt x="953" y="98"/>
                  </a:lnTo>
                  <a:lnTo>
                    <a:pt x="807" y="196"/>
                  </a:lnTo>
                  <a:lnTo>
                    <a:pt x="684" y="318"/>
                  </a:lnTo>
                  <a:lnTo>
                    <a:pt x="587" y="464"/>
                  </a:lnTo>
                  <a:lnTo>
                    <a:pt x="489" y="660"/>
                  </a:lnTo>
                  <a:lnTo>
                    <a:pt x="391" y="855"/>
                  </a:lnTo>
                  <a:lnTo>
                    <a:pt x="269" y="1295"/>
                  </a:lnTo>
                  <a:lnTo>
                    <a:pt x="172" y="1808"/>
                  </a:lnTo>
                  <a:lnTo>
                    <a:pt x="49" y="2882"/>
                  </a:lnTo>
                  <a:lnTo>
                    <a:pt x="1" y="3151"/>
                  </a:lnTo>
                  <a:lnTo>
                    <a:pt x="1" y="3419"/>
                  </a:lnTo>
                  <a:lnTo>
                    <a:pt x="25" y="3688"/>
                  </a:lnTo>
                  <a:lnTo>
                    <a:pt x="74" y="3932"/>
                  </a:lnTo>
                  <a:lnTo>
                    <a:pt x="123" y="4177"/>
                  </a:lnTo>
                  <a:lnTo>
                    <a:pt x="196" y="4421"/>
                  </a:lnTo>
                  <a:lnTo>
                    <a:pt x="294" y="4641"/>
                  </a:lnTo>
                  <a:lnTo>
                    <a:pt x="416" y="4836"/>
                  </a:lnTo>
                  <a:lnTo>
                    <a:pt x="538" y="5031"/>
                  </a:lnTo>
                  <a:lnTo>
                    <a:pt x="684" y="5202"/>
                  </a:lnTo>
                  <a:lnTo>
                    <a:pt x="831" y="5373"/>
                  </a:lnTo>
                  <a:lnTo>
                    <a:pt x="1002" y="5495"/>
                  </a:lnTo>
                  <a:lnTo>
                    <a:pt x="1173" y="5618"/>
                  </a:lnTo>
                  <a:lnTo>
                    <a:pt x="1368" y="5691"/>
                  </a:lnTo>
                  <a:lnTo>
                    <a:pt x="1588" y="5764"/>
                  </a:lnTo>
                  <a:lnTo>
                    <a:pt x="1783" y="5813"/>
                  </a:lnTo>
                  <a:lnTo>
                    <a:pt x="2223" y="5813"/>
                  </a:lnTo>
                  <a:lnTo>
                    <a:pt x="2418" y="5764"/>
                  </a:lnTo>
                  <a:lnTo>
                    <a:pt x="2638" y="5715"/>
                  </a:lnTo>
                  <a:lnTo>
                    <a:pt x="2834" y="5618"/>
                  </a:lnTo>
                  <a:lnTo>
                    <a:pt x="3005" y="5520"/>
                  </a:lnTo>
                  <a:lnTo>
                    <a:pt x="3200" y="5373"/>
                  </a:lnTo>
                  <a:lnTo>
                    <a:pt x="3371" y="5227"/>
                  </a:lnTo>
                  <a:lnTo>
                    <a:pt x="3517" y="5056"/>
                  </a:lnTo>
                  <a:lnTo>
                    <a:pt x="3664" y="4860"/>
                  </a:lnTo>
                  <a:lnTo>
                    <a:pt x="3811" y="4665"/>
                  </a:lnTo>
                  <a:lnTo>
                    <a:pt x="3933" y="4445"/>
                  </a:lnTo>
                  <a:lnTo>
                    <a:pt x="4030" y="4201"/>
                  </a:lnTo>
                  <a:lnTo>
                    <a:pt x="4104" y="3957"/>
                  </a:lnTo>
                  <a:lnTo>
                    <a:pt x="4177" y="3688"/>
                  </a:lnTo>
                  <a:lnTo>
                    <a:pt x="4226" y="3419"/>
                  </a:lnTo>
                  <a:lnTo>
                    <a:pt x="4226" y="3151"/>
                  </a:lnTo>
                  <a:lnTo>
                    <a:pt x="4201" y="2858"/>
                  </a:lnTo>
                  <a:lnTo>
                    <a:pt x="4128" y="2589"/>
                  </a:lnTo>
                  <a:lnTo>
                    <a:pt x="4030" y="2296"/>
                  </a:lnTo>
                  <a:lnTo>
                    <a:pt x="3908" y="2027"/>
                  </a:lnTo>
                  <a:lnTo>
                    <a:pt x="3737" y="1734"/>
                  </a:lnTo>
                  <a:lnTo>
                    <a:pt x="3566" y="1490"/>
                  </a:lnTo>
                  <a:lnTo>
                    <a:pt x="3371" y="1221"/>
                  </a:lnTo>
                  <a:lnTo>
                    <a:pt x="3151" y="1002"/>
                  </a:lnTo>
                  <a:lnTo>
                    <a:pt x="2907" y="782"/>
                  </a:lnTo>
                  <a:lnTo>
                    <a:pt x="2687" y="586"/>
                  </a:lnTo>
                  <a:lnTo>
                    <a:pt x="2443" y="415"/>
                  </a:lnTo>
                  <a:lnTo>
                    <a:pt x="2199" y="269"/>
                  </a:lnTo>
                  <a:lnTo>
                    <a:pt x="1954" y="147"/>
                  </a:lnTo>
                  <a:lnTo>
                    <a:pt x="1710" y="74"/>
                  </a:lnTo>
                  <a:lnTo>
                    <a:pt x="1490" y="25"/>
                  </a:lnTo>
                  <a:lnTo>
                    <a:pt x="1295"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9"/>
            <p:cNvSpPr/>
            <p:nvPr/>
          </p:nvSpPr>
          <p:spPr>
            <a:xfrm>
              <a:off x="6944050" y="5155700"/>
              <a:ext cx="87350" cy="116025"/>
            </a:xfrm>
            <a:custGeom>
              <a:avLst/>
              <a:gdLst/>
              <a:ahLst/>
              <a:cxnLst/>
              <a:rect l="l" t="t" r="r" b="b"/>
              <a:pathLst>
                <a:path w="3494" h="4641" extrusionOk="0">
                  <a:moveTo>
                    <a:pt x="1979" y="0"/>
                  </a:moveTo>
                  <a:lnTo>
                    <a:pt x="1857" y="49"/>
                  </a:lnTo>
                  <a:lnTo>
                    <a:pt x="1735" y="98"/>
                  </a:lnTo>
                  <a:lnTo>
                    <a:pt x="1637" y="196"/>
                  </a:lnTo>
                  <a:lnTo>
                    <a:pt x="1540" y="294"/>
                  </a:lnTo>
                  <a:lnTo>
                    <a:pt x="1369" y="562"/>
                  </a:lnTo>
                  <a:lnTo>
                    <a:pt x="1173" y="904"/>
                  </a:lnTo>
                  <a:lnTo>
                    <a:pt x="782" y="1735"/>
                  </a:lnTo>
                  <a:lnTo>
                    <a:pt x="367" y="2614"/>
                  </a:lnTo>
                  <a:lnTo>
                    <a:pt x="196" y="3005"/>
                  </a:lnTo>
                  <a:lnTo>
                    <a:pt x="74" y="3395"/>
                  </a:lnTo>
                  <a:lnTo>
                    <a:pt x="25" y="3566"/>
                  </a:lnTo>
                  <a:lnTo>
                    <a:pt x="1" y="3737"/>
                  </a:lnTo>
                  <a:lnTo>
                    <a:pt x="25" y="3908"/>
                  </a:lnTo>
                  <a:lnTo>
                    <a:pt x="50" y="4055"/>
                  </a:lnTo>
                  <a:lnTo>
                    <a:pt x="99" y="4177"/>
                  </a:lnTo>
                  <a:lnTo>
                    <a:pt x="196" y="4299"/>
                  </a:lnTo>
                  <a:lnTo>
                    <a:pt x="318" y="4397"/>
                  </a:lnTo>
                  <a:lnTo>
                    <a:pt x="465" y="4494"/>
                  </a:lnTo>
                  <a:lnTo>
                    <a:pt x="636" y="4568"/>
                  </a:lnTo>
                  <a:lnTo>
                    <a:pt x="831" y="4616"/>
                  </a:lnTo>
                  <a:lnTo>
                    <a:pt x="1027" y="4641"/>
                  </a:lnTo>
                  <a:lnTo>
                    <a:pt x="1198" y="4641"/>
                  </a:lnTo>
                  <a:lnTo>
                    <a:pt x="1393" y="4616"/>
                  </a:lnTo>
                  <a:lnTo>
                    <a:pt x="1588" y="4568"/>
                  </a:lnTo>
                  <a:lnTo>
                    <a:pt x="1784" y="4494"/>
                  </a:lnTo>
                  <a:lnTo>
                    <a:pt x="1955" y="4421"/>
                  </a:lnTo>
                  <a:lnTo>
                    <a:pt x="2150" y="4323"/>
                  </a:lnTo>
                  <a:lnTo>
                    <a:pt x="2321" y="4201"/>
                  </a:lnTo>
                  <a:lnTo>
                    <a:pt x="2492" y="4055"/>
                  </a:lnTo>
                  <a:lnTo>
                    <a:pt x="2663" y="3884"/>
                  </a:lnTo>
                  <a:lnTo>
                    <a:pt x="2810" y="3713"/>
                  </a:lnTo>
                  <a:lnTo>
                    <a:pt x="2956" y="3517"/>
                  </a:lnTo>
                  <a:lnTo>
                    <a:pt x="3078" y="3322"/>
                  </a:lnTo>
                  <a:lnTo>
                    <a:pt x="3200" y="3102"/>
                  </a:lnTo>
                  <a:lnTo>
                    <a:pt x="3298" y="2882"/>
                  </a:lnTo>
                  <a:lnTo>
                    <a:pt x="3371" y="2638"/>
                  </a:lnTo>
                  <a:lnTo>
                    <a:pt x="3420" y="2418"/>
                  </a:lnTo>
                  <a:lnTo>
                    <a:pt x="3469" y="2174"/>
                  </a:lnTo>
                  <a:lnTo>
                    <a:pt x="3493" y="1954"/>
                  </a:lnTo>
                  <a:lnTo>
                    <a:pt x="3493" y="1735"/>
                  </a:lnTo>
                  <a:lnTo>
                    <a:pt x="3469" y="1515"/>
                  </a:lnTo>
                  <a:lnTo>
                    <a:pt x="3445" y="1319"/>
                  </a:lnTo>
                  <a:lnTo>
                    <a:pt x="3396" y="1124"/>
                  </a:lnTo>
                  <a:lnTo>
                    <a:pt x="3322" y="929"/>
                  </a:lnTo>
                  <a:lnTo>
                    <a:pt x="3249" y="758"/>
                  </a:lnTo>
                  <a:lnTo>
                    <a:pt x="3127" y="587"/>
                  </a:lnTo>
                  <a:lnTo>
                    <a:pt x="3005" y="440"/>
                  </a:lnTo>
                  <a:lnTo>
                    <a:pt x="2883" y="318"/>
                  </a:lnTo>
                  <a:lnTo>
                    <a:pt x="2736" y="196"/>
                  </a:lnTo>
                  <a:lnTo>
                    <a:pt x="2565" y="98"/>
                  </a:lnTo>
                  <a:lnTo>
                    <a:pt x="2394" y="49"/>
                  </a:lnTo>
                  <a:lnTo>
                    <a:pt x="2248"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9"/>
            <p:cNvSpPr/>
            <p:nvPr/>
          </p:nvSpPr>
          <p:spPr>
            <a:xfrm>
              <a:off x="6727300" y="5185625"/>
              <a:ext cx="263800" cy="248525"/>
            </a:xfrm>
            <a:custGeom>
              <a:avLst/>
              <a:gdLst/>
              <a:ahLst/>
              <a:cxnLst/>
              <a:rect l="l" t="t" r="r" b="b"/>
              <a:pathLst>
                <a:path w="10552" h="9941" extrusionOk="0">
                  <a:moveTo>
                    <a:pt x="5252" y="0"/>
                  </a:moveTo>
                  <a:lnTo>
                    <a:pt x="4959" y="25"/>
                  </a:lnTo>
                  <a:lnTo>
                    <a:pt x="4666" y="73"/>
                  </a:lnTo>
                  <a:lnTo>
                    <a:pt x="4372" y="171"/>
                  </a:lnTo>
                  <a:lnTo>
                    <a:pt x="4104" y="293"/>
                  </a:lnTo>
                  <a:lnTo>
                    <a:pt x="3835" y="464"/>
                  </a:lnTo>
                  <a:lnTo>
                    <a:pt x="3591" y="635"/>
                  </a:lnTo>
                  <a:lnTo>
                    <a:pt x="3371" y="855"/>
                  </a:lnTo>
                  <a:lnTo>
                    <a:pt x="3176" y="1124"/>
                  </a:lnTo>
                  <a:lnTo>
                    <a:pt x="3029" y="1343"/>
                  </a:lnTo>
                  <a:lnTo>
                    <a:pt x="2907" y="1612"/>
                  </a:lnTo>
                  <a:lnTo>
                    <a:pt x="2809" y="1856"/>
                  </a:lnTo>
                  <a:lnTo>
                    <a:pt x="2736" y="2125"/>
                  </a:lnTo>
                  <a:lnTo>
                    <a:pt x="2565" y="2662"/>
                  </a:lnTo>
                  <a:lnTo>
                    <a:pt x="2492" y="2931"/>
                  </a:lnTo>
                  <a:lnTo>
                    <a:pt x="2394" y="3200"/>
                  </a:lnTo>
                  <a:lnTo>
                    <a:pt x="2248" y="3444"/>
                  </a:lnTo>
                  <a:lnTo>
                    <a:pt x="2101" y="3688"/>
                  </a:lnTo>
                  <a:lnTo>
                    <a:pt x="1906" y="3908"/>
                  </a:lnTo>
                  <a:lnTo>
                    <a:pt x="1735" y="4103"/>
                  </a:lnTo>
                  <a:lnTo>
                    <a:pt x="1320" y="4470"/>
                  </a:lnTo>
                  <a:lnTo>
                    <a:pt x="904" y="4860"/>
                  </a:lnTo>
                  <a:lnTo>
                    <a:pt x="709" y="5080"/>
                  </a:lnTo>
                  <a:lnTo>
                    <a:pt x="514" y="5324"/>
                  </a:lnTo>
                  <a:lnTo>
                    <a:pt x="367" y="5569"/>
                  </a:lnTo>
                  <a:lnTo>
                    <a:pt x="245" y="5837"/>
                  </a:lnTo>
                  <a:lnTo>
                    <a:pt x="147" y="6130"/>
                  </a:lnTo>
                  <a:lnTo>
                    <a:pt x="74" y="6423"/>
                  </a:lnTo>
                  <a:lnTo>
                    <a:pt x="25" y="6741"/>
                  </a:lnTo>
                  <a:lnTo>
                    <a:pt x="1" y="7034"/>
                  </a:lnTo>
                  <a:lnTo>
                    <a:pt x="25" y="7327"/>
                  </a:lnTo>
                  <a:lnTo>
                    <a:pt x="50" y="7620"/>
                  </a:lnTo>
                  <a:lnTo>
                    <a:pt x="123" y="7889"/>
                  </a:lnTo>
                  <a:lnTo>
                    <a:pt x="221" y="8158"/>
                  </a:lnTo>
                  <a:lnTo>
                    <a:pt x="318" y="8426"/>
                  </a:lnTo>
                  <a:lnTo>
                    <a:pt x="440" y="8646"/>
                  </a:lnTo>
                  <a:lnTo>
                    <a:pt x="611" y="8890"/>
                  </a:lnTo>
                  <a:lnTo>
                    <a:pt x="782" y="9086"/>
                  </a:lnTo>
                  <a:lnTo>
                    <a:pt x="953" y="9281"/>
                  </a:lnTo>
                  <a:lnTo>
                    <a:pt x="1149" y="9428"/>
                  </a:lnTo>
                  <a:lnTo>
                    <a:pt x="1368" y="9574"/>
                  </a:lnTo>
                  <a:lnTo>
                    <a:pt x="1613" y="9696"/>
                  </a:lnTo>
                  <a:lnTo>
                    <a:pt x="1857" y="9794"/>
                  </a:lnTo>
                  <a:lnTo>
                    <a:pt x="2101" y="9867"/>
                  </a:lnTo>
                  <a:lnTo>
                    <a:pt x="2370" y="9916"/>
                  </a:lnTo>
                  <a:lnTo>
                    <a:pt x="2614" y="9940"/>
                  </a:lnTo>
                  <a:lnTo>
                    <a:pt x="2980" y="9916"/>
                  </a:lnTo>
                  <a:lnTo>
                    <a:pt x="3347" y="9818"/>
                  </a:lnTo>
                  <a:lnTo>
                    <a:pt x="3689" y="9696"/>
                  </a:lnTo>
                  <a:lnTo>
                    <a:pt x="4006" y="9501"/>
                  </a:lnTo>
                  <a:lnTo>
                    <a:pt x="4153" y="9403"/>
                  </a:lnTo>
                  <a:lnTo>
                    <a:pt x="4299" y="9330"/>
                  </a:lnTo>
                  <a:lnTo>
                    <a:pt x="4446" y="9305"/>
                  </a:lnTo>
                  <a:lnTo>
                    <a:pt x="4592" y="9257"/>
                  </a:lnTo>
                  <a:lnTo>
                    <a:pt x="4910" y="9232"/>
                  </a:lnTo>
                  <a:lnTo>
                    <a:pt x="5642" y="9232"/>
                  </a:lnTo>
                  <a:lnTo>
                    <a:pt x="5960" y="9257"/>
                  </a:lnTo>
                  <a:lnTo>
                    <a:pt x="6106" y="9305"/>
                  </a:lnTo>
                  <a:lnTo>
                    <a:pt x="6253" y="9330"/>
                  </a:lnTo>
                  <a:lnTo>
                    <a:pt x="6400" y="9403"/>
                  </a:lnTo>
                  <a:lnTo>
                    <a:pt x="6546" y="9501"/>
                  </a:lnTo>
                  <a:lnTo>
                    <a:pt x="6864" y="9696"/>
                  </a:lnTo>
                  <a:lnTo>
                    <a:pt x="7206" y="9818"/>
                  </a:lnTo>
                  <a:lnTo>
                    <a:pt x="7572" y="9916"/>
                  </a:lnTo>
                  <a:lnTo>
                    <a:pt x="7938" y="9940"/>
                  </a:lnTo>
                  <a:lnTo>
                    <a:pt x="8207" y="9916"/>
                  </a:lnTo>
                  <a:lnTo>
                    <a:pt x="8451" y="9867"/>
                  </a:lnTo>
                  <a:lnTo>
                    <a:pt x="8695" y="9794"/>
                  </a:lnTo>
                  <a:lnTo>
                    <a:pt x="8940" y="9696"/>
                  </a:lnTo>
                  <a:lnTo>
                    <a:pt x="9184" y="9574"/>
                  </a:lnTo>
                  <a:lnTo>
                    <a:pt x="9404" y="9428"/>
                  </a:lnTo>
                  <a:lnTo>
                    <a:pt x="9599" y="9281"/>
                  </a:lnTo>
                  <a:lnTo>
                    <a:pt x="9770" y="9086"/>
                  </a:lnTo>
                  <a:lnTo>
                    <a:pt x="9941" y="8890"/>
                  </a:lnTo>
                  <a:lnTo>
                    <a:pt x="10112" y="8646"/>
                  </a:lnTo>
                  <a:lnTo>
                    <a:pt x="10234" y="8426"/>
                  </a:lnTo>
                  <a:lnTo>
                    <a:pt x="10332" y="8158"/>
                  </a:lnTo>
                  <a:lnTo>
                    <a:pt x="10429" y="7889"/>
                  </a:lnTo>
                  <a:lnTo>
                    <a:pt x="10503" y="7620"/>
                  </a:lnTo>
                  <a:lnTo>
                    <a:pt x="10527" y="7327"/>
                  </a:lnTo>
                  <a:lnTo>
                    <a:pt x="10551" y="7034"/>
                  </a:lnTo>
                  <a:lnTo>
                    <a:pt x="10527" y="6741"/>
                  </a:lnTo>
                  <a:lnTo>
                    <a:pt x="10478" y="6423"/>
                  </a:lnTo>
                  <a:lnTo>
                    <a:pt x="10405" y="6130"/>
                  </a:lnTo>
                  <a:lnTo>
                    <a:pt x="10307" y="5837"/>
                  </a:lnTo>
                  <a:lnTo>
                    <a:pt x="10185" y="5569"/>
                  </a:lnTo>
                  <a:lnTo>
                    <a:pt x="10039" y="5324"/>
                  </a:lnTo>
                  <a:lnTo>
                    <a:pt x="9843" y="5080"/>
                  </a:lnTo>
                  <a:lnTo>
                    <a:pt x="9648" y="4860"/>
                  </a:lnTo>
                  <a:lnTo>
                    <a:pt x="9233" y="4470"/>
                  </a:lnTo>
                  <a:lnTo>
                    <a:pt x="8817" y="4103"/>
                  </a:lnTo>
                  <a:lnTo>
                    <a:pt x="8646" y="3908"/>
                  </a:lnTo>
                  <a:lnTo>
                    <a:pt x="8451" y="3688"/>
                  </a:lnTo>
                  <a:lnTo>
                    <a:pt x="8305" y="3444"/>
                  </a:lnTo>
                  <a:lnTo>
                    <a:pt x="8158" y="3200"/>
                  </a:lnTo>
                  <a:lnTo>
                    <a:pt x="8060" y="2931"/>
                  </a:lnTo>
                  <a:lnTo>
                    <a:pt x="7963" y="2662"/>
                  </a:lnTo>
                  <a:lnTo>
                    <a:pt x="7816" y="2125"/>
                  </a:lnTo>
                  <a:lnTo>
                    <a:pt x="7743" y="1856"/>
                  </a:lnTo>
                  <a:lnTo>
                    <a:pt x="7645" y="1612"/>
                  </a:lnTo>
                  <a:lnTo>
                    <a:pt x="7523" y="1343"/>
                  </a:lnTo>
                  <a:lnTo>
                    <a:pt x="7376" y="1124"/>
                  </a:lnTo>
                  <a:lnTo>
                    <a:pt x="7181" y="855"/>
                  </a:lnTo>
                  <a:lnTo>
                    <a:pt x="6961" y="635"/>
                  </a:lnTo>
                  <a:lnTo>
                    <a:pt x="6717" y="464"/>
                  </a:lnTo>
                  <a:lnTo>
                    <a:pt x="6448" y="293"/>
                  </a:lnTo>
                  <a:lnTo>
                    <a:pt x="6180" y="171"/>
                  </a:lnTo>
                  <a:lnTo>
                    <a:pt x="5887" y="73"/>
                  </a:lnTo>
                  <a:lnTo>
                    <a:pt x="5594" y="25"/>
                  </a:lnTo>
                  <a:lnTo>
                    <a:pt x="5301" y="0"/>
                  </a:lnTo>
                  <a:close/>
                </a:path>
              </a:pathLst>
            </a:custGeom>
            <a:solidFill>
              <a:srgbClr val="E806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 name="Google Shape;1139;p39"/>
          <p:cNvGrpSpPr/>
          <p:nvPr/>
        </p:nvGrpSpPr>
        <p:grpSpPr>
          <a:xfrm>
            <a:off x="6054818" y="2029999"/>
            <a:ext cx="432570" cy="421334"/>
            <a:chOff x="5926225" y="921350"/>
            <a:chExt cx="517800" cy="504350"/>
          </a:xfrm>
        </p:grpSpPr>
        <p:sp>
          <p:nvSpPr>
            <p:cNvPr id="1140" name="Google Shape;1140;p3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1C232"/>
                </a:solidFill>
              </a:endParaRPr>
            </a:p>
          </p:txBody>
        </p:sp>
        <p:sp>
          <p:nvSpPr>
            <p:cNvPr id="1141" name="Google Shape;1141;p3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C8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1C232"/>
                </a:solidFill>
              </a:endParaRPr>
            </a:p>
          </p:txBody>
        </p:sp>
      </p:grpSp>
      <p:sp>
        <p:nvSpPr>
          <p:cNvPr id="1142" name="Google Shape;1142;p39"/>
          <p:cNvSpPr/>
          <p:nvPr/>
        </p:nvSpPr>
        <p:spPr>
          <a:xfrm>
            <a:off x="6248738" y="2266056"/>
            <a:ext cx="400950" cy="226498"/>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 name="Google Shape;1143;p39"/>
          <p:cNvGrpSpPr/>
          <p:nvPr/>
        </p:nvGrpSpPr>
        <p:grpSpPr>
          <a:xfrm>
            <a:off x="6939805" y="2009379"/>
            <a:ext cx="432570" cy="421334"/>
            <a:chOff x="5926225" y="921350"/>
            <a:chExt cx="517800" cy="504350"/>
          </a:xfrm>
        </p:grpSpPr>
        <p:sp>
          <p:nvSpPr>
            <p:cNvPr id="1144" name="Google Shape;1144;p3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noFill/>
            <a:ln w="9525" cap="flat" cmpd="sng">
              <a:solidFill>
                <a:srgbClr val="FFC800"/>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noFill/>
            <a:ln w="9525" cap="flat" cmpd="sng">
              <a:solidFill>
                <a:srgbClr val="FFC800"/>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6" name="Google Shape;1146;p39"/>
          <p:cNvSpPr/>
          <p:nvPr/>
        </p:nvSpPr>
        <p:spPr>
          <a:xfrm>
            <a:off x="7133726" y="2245436"/>
            <a:ext cx="400950" cy="226498"/>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w="38100" cap="flat"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 name="Google Shape;1147;p39"/>
          <p:cNvGrpSpPr/>
          <p:nvPr/>
        </p:nvGrpSpPr>
        <p:grpSpPr>
          <a:xfrm>
            <a:off x="6055085" y="2606021"/>
            <a:ext cx="1075937" cy="1047989"/>
            <a:chOff x="5926225" y="921350"/>
            <a:chExt cx="517800" cy="504350"/>
          </a:xfrm>
        </p:grpSpPr>
        <p:sp>
          <p:nvSpPr>
            <p:cNvPr id="1148" name="Google Shape;1148;p39"/>
            <p:cNvSpPr/>
            <p:nvPr/>
          </p:nvSpPr>
          <p:spPr>
            <a:xfrm>
              <a:off x="5926225" y="921350"/>
              <a:ext cx="517800" cy="504350"/>
            </a:xfrm>
            <a:custGeom>
              <a:avLst/>
              <a:gdLst/>
              <a:ahLst/>
              <a:cxnLst/>
              <a:rect l="l" t="t" r="r" b="b"/>
              <a:pathLst>
                <a:path w="20712" h="20174" extrusionOk="0">
                  <a:moveTo>
                    <a:pt x="10356" y="2858"/>
                  </a:moveTo>
                  <a:lnTo>
                    <a:pt x="10722" y="2882"/>
                  </a:lnTo>
                  <a:lnTo>
                    <a:pt x="11089" y="2907"/>
                  </a:lnTo>
                  <a:lnTo>
                    <a:pt x="11455" y="2956"/>
                  </a:lnTo>
                  <a:lnTo>
                    <a:pt x="11821" y="3004"/>
                  </a:lnTo>
                  <a:lnTo>
                    <a:pt x="12163" y="3102"/>
                  </a:lnTo>
                  <a:lnTo>
                    <a:pt x="12505" y="3200"/>
                  </a:lnTo>
                  <a:lnTo>
                    <a:pt x="12847" y="3298"/>
                  </a:lnTo>
                  <a:lnTo>
                    <a:pt x="13165" y="3444"/>
                  </a:lnTo>
                  <a:lnTo>
                    <a:pt x="13482" y="3591"/>
                  </a:lnTo>
                  <a:lnTo>
                    <a:pt x="13800" y="3737"/>
                  </a:lnTo>
                  <a:lnTo>
                    <a:pt x="14093" y="3908"/>
                  </a:lnTo>
                  <a:lnTo>
                    <a:pt x="14386" y="4104"/>
                  </a:lnTo>
                  <a:lnTo>
                    <a:pt x="14679" y="4299"/>
                  </a:lnTo>
                  <a:lnTo>
                    <a:pt x="14948" y="4519"/>
                  </a:lnTo>
                  <a:lnTo>
                    <a:pt x="15216" y="4739"/>
                  </a:lnTo>
                  <a:lnTo>
                    <a:pt x="15460" y="4983"/>
                  </a:lnTo>
                  <a:lnTo>
                    <a:pt x="15705" y="5227"/>
                  </a:lnTo>
                  <a:lnTo>
                    <a:pt x="15925" y="5496"/>
                  </a:lnTo>
                  <a:lnTo>
                    <a:pt x="16144" y="5764"/>
                  </a:lnTo>
                  <a:lnTo>
                    <a:pt x="16340" y="6057"/>
                  </a:lnTo>
                  <a:lnTo>
                    <a:pt x="16535" y="6350"/>
                  </a:lnTo>
                  <a:lnTo>
                    <a:pt x="16706" y="6644"/>
                  </a:lnTo>
                  <a:lnTo>
                    <a:pt x="16853" y="6961"/>
                  </a:lnTo>
                  <a:lnTo>
                    <a:pt x="16999" y="7279"/>
                  </a:lnTo>
                  <a:lnTo>
                    <a:pt x="17146" y="7596"/>
                  </a:lnTo>
                  <a:lnTo>
                    <a:pt x="17243" y="7938"/>
                  </a:lnTo>
                  <a:lnTo>
                    <a:pt x="17341" y="8280"/>
                  </a:lnTo>
                  <a:lnTo>
                    <a:pt x="17439" y="8622"/>
                  </a:lnTo>
                  <a:lnTo>
                    <a:pt x="17488" y="8988"/>
                  </a:lnTo>
                  <a:lnTo>
                    <a:pt x="17536" y="9354"/>
                  </a:lnTo>
                  <a:lnTo>
                    <a:pt x="17561" y="9721"/>
                  </a:lnTo>
                  <a:lnTo>
                    <a:pt x="17585" y="10087"/>
                  </a:lnTo>
                  <a:lnTo>
                    <a:pt x="17561" y="10454"/>
                  </a:lnTo>
                  <a:lnTo>
                    <a:pt x="17536" y="10820"/>
                  </a:lnTo>
                  <a:lnTo>
                    <a:pt x="17488" y="11186"/>
                  </a:lnTo>
                  <a:lnTo>
                    <a:pt x="17439" y="11553"/>
                  </a:lnTo>
                  <a:lnTo>
                    <a:pt x="17341" y="11894"/>
                  </a:lnTo>
                  <a:lnTo>
                    <a:pt x="17243" y="12236"/>
                  </a:lnTo>
                  <a:lnTo>
                    <a:pt x="17146" y="12578"/>
                  </a:lnTo>
                  <a:lnTo>
                    <a:pt x="16999" y="12896"/>
                  </a:lnTo>
                  <a:lnTo>
                    <a:pt x="16853" y="13213"/>
                  </a:lnTo>
                  <a:lnTo>
                    <a:pt x="16706" y="13531"/>
                  </a:lnTo>
                  <a:lnTo>
                    <a:pt x="16535" y="13824"/>
                  </a:lnTo>
                  <a:lnTo>
                    <a:pt x="16340" y="14117"/>
                  </a:lnTo>
                  <a:lnTo>
                    <a:pt x="16144" y="14410"/>
                  </a:lnTo>
                  <a:lnTo>
                    <a:pt x="15925" y="14679"/>
                  </a:lnTo>
                  <a:lnTo>
                    <a:pt x="15705" y="14947"/>
                  </a:lnTo>
                  <a:lnTo>
                    <a:pt x="15460" y="15192"/>
                  </a:lnTo>
                  <a:lnTo>
                    <a:pt x="15216" y="15436"/>
                  </a:lnTo>
                  <a:lnTo>
                    <a:pt x="14948" y="15656"/>
                  </a:lnTo>
                  <a:lnTo>
                    <a:pt x="14679" y="15875"/>
                  </a:lnTo>
                  <a:lnTo>
                    <a:pt x="14386" y="16071"/>
                  </a:lnTo>
                  <a:lnTo>
                    <a:pt x="14093" y="16266"/>
                  </a:lnTo>
                  <a:lnTo>
                    <a:pt x="13800" y="16437"/>
                  </a:lnTo>
                  <a:lnTo>
                    <a:pt x="13482" y="16584"/>
                  </a:lnTo>
                  <a:lnTo>
                    <a:pt x="13165" y="16730"/>
                  </a:lnTo>
                  <a:lnTo>
                    <a:pt x="12847" y="16877"/>
                  </a:lnTo>
                  <a:lnTo>
                    <a:pt x="12505" y="16974"/>
                  </a:lnTo>
                  <a:lnTo>
                    <a:pt x="12163" y="17072"/>
                  </a:lnTo>
                  <a:lnTo>
                    <a:pt x="11821" y="17170"/>
                  </a:lnTo>
                  <a:lnTo>
                    <a:pt x="11455" y="17219"/>
                  </a:lnTo>
                  <a:lnTo>
                    <a:pt x="11089" y="17268"/>
                  </a:lnTo>
                  <a:lnTo>
                    <a:pt x="10722" y="17292"/>
                  </a:lnTo>
                  <a:lnTo>
                    <a:pt x="10356" y="17316"/>
                  </a:lnTo>
                  <a:lnTo>
                    <a:pt x="9990" y="17292"/>
                  </a:lnTo>
                  <a:lnTo>
                    <a:pt x="9623" y="17268"/>
                  </a:lnTo>
                  <a:lnTo>
                    <a:pt x="9257" y="17219"/>
                  </a:lnTo>
                  <a:lnTo>
                    <a:pt x="8891" y="17170"/>
                  </a:lnTo>
                  <a:lnTo>
                    <a:pt x="8549" y="17072"/>
                  </a:lnTo>
                  <a:lnTo>
                    <a:pt x="8207" y="16974"/>
                  </a:lnTo>
                  <a:lnTo>
                    <a:pt x="7865" y="16877"/>
                  </a:lnTo>
                  <a:lnTo>
                    <a:pt x="7547" y="16730"/>
                  </a:lnTo>
                  <a:lnTo>
                    <a:pt x="7230" y="16584"/>
                  </a:lnTo>
                  <a:lnTo>
                    <a:pt x="6912" y="16437"/>
                  </a:lnTo>
                  <a:lnTo>
                    <a:pt x="6619" y="16266"/>
                  </a:lnTo>
                  <a:lnTo>
                    <a:pt x="6326" y="16071"/>
                  </a:lnTo>
                  <a:lnTo>
                    <a:pt x="6033" y="15875"/>
                  </a:lnTo>
                  <a:lnTo>
                    <a:pt x="5765" y="15656"/>
                  </a:lnTo>
                  <a:lnTo>
                    <a:pt x="5496" y="15436"/>
                  </a:lnTo>
                  <a:lnTo>
                    <a:pt x="5252" y="15192"/>
                  </a:lnTo>
                  <a:lnTo>
                    <a:pt x="5007" y="14947"/>
                  </a:lnTo>
                  <a:lnTo>
                    <a:pt x="4788" y="14679"/>
                  </a:lnTo>
                  <a:lnTo>
                    <a:pt x="4568" y="14410"/>
                  </a:lnTo>
                  <a:lnTo>
                    <a:pt x="4372" y="14117"/>
                  </a:lnTo>
                  <a:lnTo>
                    <a:pt x="4177" y="13824"/>
                  </a:lnTo>
                  <a:lnTo>
                    <a:pt x="4006" y="13531"/>
                  </a:lnTo>
                  <a:lnTo>
                    <a:pt x="3860" y="13213"/>
                  </a:lnTo>
                  <a:lnTo>
                    <a:pt x="3713" y="12896"/>
                  </a:lnTo>
                  <a:lnTo>
                    <a:pt x="3566" y="12578"/>
                  </a:lnTo>
                  <a:lnTo>
                    <a:pt x="3469" y="12236"/>
                  </a:lnTo>
                  <a:lnTo>
                    <a:pt x="3371" y="11894"/>
                  </a:lnTo>
                  <a:lnTo>
                    <a:pt x="3273" y="11553"/>
                  </a:lnTo>
                  <a:lnTo>
                    <a:pt x="3225" y="11186"/>
                  </a:lnTo>
                  <a:lnTo>
                    <a:pt x="3176" y="10820"/>
                  </a:lnTo>
                  <a:lnTo>
                    <a:pt x="3151" y="10454"/>
                  </a:lnTo>
                  <a:lnTo>
                    <a:pt x="3127" y="10087"/>
                  </a:lnTo>
                  <a:lnTo>
                    <a:pt x="3151" y="9721"/>
                  </a:lnTo>
                  <a:lnTo>
                    <a:pt x="3176" y="9354"/>
                  </a:lnTo>
                  <a:lnTo>
                    <a:pt x="3225" y="8988"/>
                  </a:lnTo>
                  <a:lnTo>
                    <a:pt x="3273" y="8622"/>
                  </a:lnTo>
                  <a:lnTo>
                    <a:pt x="3371" y="8280"/>
                  </a:lnTo>
                  <a:lnTo>
                    <a:pt x="3469" y="7938"/>
                  </a:lnTo>
                  <a:lnTo>
                    <a:pt x="3566" y="7596"/>
                  </a:lnTo>
                  <a:lnTo>
                    <a:pt x="3713" y="7279"/>
                  </a:lnTo>
                  <a:lnTo>
                    <a:pt x="3860" y="6961"/>
                  </a:lnTo>
                  <a:lnTo>
                    <a:pt x="4006" y="6644"/>
                  </a:lnTo>
                  <a:lnTo>
                    <a:pt x="4177" y="6350"/>
                  </a:lnTo>
                  <a:lnTo>
                    <a:pt x="4372" y="6057"/>
                  </a:lnTo>
                  <a:lnTo>
                    <a:pt x="4568" y="5764"/>
                  </a:lnTo>
                  <a:lnTo>
                    <a:pt x="4788" y="5496"/>
                  </a:lnTo>
                  <a:lnTo>
                    <a:pt x="5007" y="5227"/>
                  </a:lnTo>
                  <a:lnTo>
                    <a:pt x="5252" y="4983"/>
                  </a:lnTo>
                  <a:lnTo>
                    <a:pt x="5496" y="4739"/>
                  </a:lnTo>
                  <a:lnTo>
                    <a:pt x="5765" y="4519"/>
                  </a:lnTo>
                  <a:lnTo>
                    <a:pt x="6033" y="4299"/>
                  </a:lnTo>
                  <a:lnTo>
                    <a:pt x="6326" y="4104"/>
                  </a:lnTo>
                  <a:lnTo>
                    <a:pt x="6619" y="3908"/>
                  </a:lnTo>
                  <a:lnTo>
                    <a:pt x="6912" y="3737"/>
                  </a:lnTo>
                  <a:lnTo>
                    <a:pt x="7230" y="3591"/>
                  </a:lnTo>
                  <a:lnTo>
                    <a:pt x="7547" y="3444"/>
                  </a:lnTo>
                  <a:lnTo>
                    <a:pt x="7865" y="3298"/>
                  </a:lnTo>
                  <a:lnTo>
                    <a:pt x="8207" y="3200"/>
                  </a:lnTo>
                  <a:lnTo>
                    <a:pt x="8549" y="3102"/>
                  </a:lnTo>
                  <a:lnTo>
                    <a:pt x="8891" y="3004"/>
                  </a:lnTo>
                  <a:lnTo>
                    <a:pt x="9257" y="2956"/>
                  </a:lnTo>
                  <a:lnTo>
                    <a:pt x="9623" y="2907"/>
                  </a:lnTo>
                  <a:lnTo>
                    <a:pt x="9990" y="2882"/>
                  </a:lnTo>
                  <a:lnTo>
                    <a:pt x="10356" y="2858"/>
                  </a:lnTo>
                  <a:close/>
                  <a:moveTo>
                    <a:pt x="8060" y="0"/>
                  </a:moveTo>
                  <a:lnTo>
                    <a:pt x="6717" y="2516"/>
                  </a:lnTo>
                  <a:lnTo>
                    <a:pt x="3908" y="2003"/>
                  </a:lnTo>
                  <a:lnTo>
                    <a:pt x="3786" y="4861"/>
                  </a:lnTo>
                  <a:lnTo>
                    <a:pt x="1026" y="5593"/>
                  </a:lnTo>
                  <a:lnTo>
                    <a:pt x="2174" y="8207"/>
                  </a:lnTo>
                  <a:lnTo>
                    <a:pt x="1" y="10087"/>
                  </a:lnTo>
                  <a:lnTo>
                    <a:pt x="2174" y="11968"/>
                  </a:lnTo>
                  <a:lnTo>
                    <a:pt x="1026" y="14581"/>
                  </a:lnTo>
                  <a:lnTo>
                    <a:pt x="3786" y="15314"/>
                  </a:lnTo>
                  <a:lnTo>
                    <a:pt x="3908" y="18171"/>
                  </a:lnTo>
                  <a:lnTo>
                    <a:pt x="6717" y="17658"/>
                  </a:lnTo>
                  <a:lnTo>
                    <a:pt x="8060" y="20174"/>
                  </a:lnTo>
                  <a:lnTo>
                    <a:pt x="10356" y="18489"/>
                  </a:lnTo>
                  <a:lnTo>
                    <a:pt x="12652" y="20174"/>
                  </a:lnTo>
                  <a:lnTo>
                    <a:pt x="13995" y="17658"/>
                  </a:lnTo>
                  <a:lnTo>
                    <a:pt x="16804" y="18171"/>
                  </a:lnTo>
                  <a:lnTo>
                    <a:pt x="16926" y="15314"/>
                  </a:lnTo>
                  <a:lnTo>
                    <a:pt x="19686" y="14581"/>
                  </a:lnTo>
                  <a:lnTo>
                    <a:pt x="18538" y="11968"/>
                  </a:lnTo>
                  <a:lnTo>
                    <a:pt x="20711" y="10087"/>
                  </a:lnTo>
                  <a:lnTo>
                    <a:pt x="18538" y="8207"/>
                  </a:lnTo>
                  <a:lnTo>
                    <a:pt x="19686" y="5593"/>
                  </a:lnTo>
                  <a:lnTo>
                    <a:pt x="16926" y="4861"/>
                  </a:lnTo>
                  <a:lnTo>
                    <a:pt x="16804" y="2003"/>
                  </a:lnTo>
                  <a:lnTo>
                    <a:pt x="13995" y="2516"/>
                  </a:lnTo>
                  <a:lnTo>
                    <a:pt x="12652" y="0"/>
                  </a:lnTo>
                  <a:lnTo>
                    <a:pt x="10356" y="1686"/>
                  </a:lnTo>
                  <a:lnTo>
                    <a:pt x="8060" y="0"/>
                  </a:lnTo>
                  <a:close/>
                </a:path>
              </a:pathLst>
            </a:custGeom>
            <a:solidFill>
              <a:srgbClr val="FFC800"/>
            </a:solidFill>
            <a:ln w="28575" cap="flat" cmpd="sng">
              <a:solidFill>
                <a:srgbClr val="FFA400"/>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9"/>
            <p:cNvSpPr/>
            <p:nvPr/>
          </p:nvSpPr>
          <p:spPr>
            <a:xfrm>
              <a:off x="6016600" y="1005000"/>
              <a:ext cx="337050" cy="337050"/>
            </a:xfrm>
            <a:custGeom>
              <a:avLst/>
              <a:gdLst/>
              <a:ahLst/>
              <a:cxnLst/>
              <a:rect l="l" t="t" r="r" b="b"/>
              <a:pathLst>
                <a:path w="13482" h="13482" extrusionOk="0">
                  <a:moveTo>
                    <a:pt x="6741" y="0"/>
                  </a:moveTo>
                  <a:lnTo>
                    <a:pt x="6399" y="25"/>
                  </a:lnTo>
                  <a:lnTo>
                    <a:pt x="6057" y="49"/>
                  </a:lnTo>
                  <a:lnTo>
                    <a:pt x="5715" y="98"/>
                  </a:lnTo>
                  <a:lnTo>
                    <a:pt x="5398" y="147"/>
                  </a:lnTo>
                  <a:lnTo>
                    <a:pt x="5056" y="220"/>
                  </a:lnTo>
                  <a:lnTo>
                    <a:pt x="4738" y="318"/>
                  </a:lnTo>
                  <a:lnTo>
                    <a:pt x="4421" y="416"/>
                  </a:lnTo>
                  <a:lnTo>
                    <a:pt x="4128" y="538"/>
                  </a:lnTo>
                  <a:lnTo>
                    <a:pt x="3835" y="684"/>
                  </a:lnTo>
                  <a:lnTo>
                    <a:pt x="3542" y="831"/>
                  </a:lnTo>
                  <a:lnTo>
                    <a:pt x="3249" y="977"/>
                  </a:lnTo>
                  <a:lnTo>
                    <a:pt x="2980" y="1173"/>
                  </a:lnTo>
                  <a:lnTo>
                    <a:pt x="2711" y="1344"/>
                  </a:lnTo>
                  <a:lnTo>
                    <a:pt x="2467" y="1539"/>
                  </a:lnTo>
                  <a:lnTo>
                    <a:pt x="2223" y="1759"/>
                  </a:lnTo>
                  <a:lnTo>
                    <a:pt x="1979" y="1979"/>
                  </a:lnTo>
                  <a:lnTo>
                    <a:pt x="1759" y="2223"/>
                  </a:lnTo>
                  <a:lnTo>
                    <a:pt x="1539" y="2467"/>
                  </a:lnTo>
                  <a:lnTo>
                    <a:pt x="1344" y="2711"/>
                  </a:lnTo>
                  <a:lnTo>
                    <a:pt x="1173" y="2980"/>
                  </a:lnTo>
                  <a:lnTo>
                    <a:pt x="977" y="3249"/>
                  </a:lnTo>
                  <a:lnTo>
                    <a:pt x="831" y="3542"/>
                  </a:lnTo>
                  <a:lnTo>
                    <a:pt x="684" y="3835"/>
                  </a:lnTo>
                  <a:lnTo>
                    <a:pt x="538" y="4128"/>
                  </a:lnTo>
                  <a:lnTo>
                    <a:pt x="416" y="4421"/>
                  </a:lnTo>
                  <a:lnTo>
                    <a:pt x="318" y="4738"/>
                  </a:lnTo>
                  <a:lnTo>
                    <a:pt x="220" y="5056"/>
                  </a:lnTo>
                  <a:lnTo>
                    <a:pt x="147" y="5398"/>
                  </a:lnTo>
                  <a:lnTo>
                    <a:pt x="98" y="5715"/>
                  </a:lnTo>
                  <a:lnTo>
                    <a:pt x="49" y="6057"/>
                  </a:lnTo>
                  <a:lnTo>
                    <a:pt x="25" y="6399"/>
                  </a:lnTo>
                  <a:lnTo>
                    <a:pt x="0" y="6741"/>
                  </a:lnTo>
                  <a:lnTo>
                    <a:pt x="25" y="7083"/>
                  </a:lnTo>
                  <a:lnTo>
                    <a:pt x="49" y="7425"/>
                  </a:lnTo>
                  <a:lnTo>
                    <a:pt x="98" y="7767"/>
                  </a:lnTo>
                  <a:lnTo>
                    <a:pt x="147" y="8084"/>
                  </a:lnTo>
                  <a:lnTo>
                    <a:pt x="220" y="8426"/>
                  </a:lnTo>
                  <a:lnTo>
                    <a:pt x="318" y="8744"/>
                  </a:lnTo>
                  <a:lnTo>
                    <a:pt x="416" y="9061"/>
                  </a:lnTo>
                  <a:lnTo>
                    <a:pt x="538" y="9354"/>
                  </a:lnTo>
                  <a:lnTo>
                    <a:pt x="684" y="9648"/>
                  </a:lnTo>
                  <a:lnTo>
                    <a:pt x="831" y="9941"/>
                  </a:lnTo>
                  <a:lnTo>
                    <a:pt x="977" y="10234"/>
                  </a:lnTo>
                  <a:lnTo>
                    <a:pt x="1173" y="10502"/>
                  </a:lnTo>
                  <a:lnTo>
                    <a:pt x="1344" y="10771"/>
                  </a:lnTo>
                  <a:lnTo>
                    <a:pt x="1539" y="11015"/>
                  </a:lnTo>
                  <a:lnTo>
                    <a:pt x="1759" y="11259"/>
                  </a:lnTo>
                  <a:lnTo>
                    <a:pt x="1979" y="11504"/>
                  </a:lnTo>
                  <a:lnTo>
                    <a:pt x="2223" y="11723"/>
                  </a:lnTo>
                  <a:lnTo>
                    <a:pt x="2467" y="11943"/>
                  </a:lnTo>
                  <a:lnTo>
                    <a:pt x="2711" y="12139"/>
                  </a:lnTo>
                  <a:lnTo>
                    <a:pt x="2980" y="12310"/>
                  </a:lnTo>
                  <a:lnTo>
                    <a:pt x="3249" y="12505"/>
                  </a:lnTo>
                  <a:lnTo>
                    <a:pt x="3542" y="12652"/>
                  </a:lnTo>
                  <a:lnTo>
                    <a:pt x="3835" y="12798"/>
                  </a:lnTo>
                  <a:lnTo>
                    <a:pt x="4128" y="12945"/>
                  </a:lnTo>
                  <a:lnTo>
                    <a:pt x="4421" y="13067"/>
                  </a:lnTo>
                  <a:lnTo>
                    <a:pt x="4738" y="13164"/>
                  </a:lnTo>
                  <a:lnTo>
                    <a:pt x="5056" y="13262"/>
                  </a:lnTo>
                  <a:lnTo>
                    <a:pt x="5398" y="13335"/>
                  </a:lnTo>
                  <a:lnTo>
                    <a:pt x="5715" y="13384"/>
                  </a:lnTo>
                  <a:lnTo>
                    <a:pt x="6057" y="13433"/>
                  </a:lnTo>
                  <a:lnTo>
                    <a:pt x="6399" y="13458"/>
                  </a:lnTo>
                  <a:lnTo>
                    <a:pt x="6741" y="13482"/>
                  </a:lnTo>
                  <a:lnTo>
                    <a:pt x="7083" y="13458"/>
                  </a:lnTo>
                  <a:lnTo>
                    <a:pt x="7425" y="13433"/>
                  </a:lnTo>
                  <a:lnTo>
                    <a:pt x="7767" y="13384"/>
                  </a:lnTo>
                  <a:lnTo>
                    <a:pt x="8084" y="13335"/>
                  </a:lnTo>
                  <a:lnTo>
                    <a:pt x="8426" y="13262"/>
                  </a:lnTo>
                  <a:lnTo>
                    <a:pt x="8744" y="13164"/>
                  </a:lnTo>
                  <a:lnTo>
                    <a:pt x="9061" y="13067"/>
                  </a:lnTo>
                  <a:lnTo>
                    <a:pt x="9354" y="12945"/>
                  </a:lnTo>
                  <a:lnTo>
                    <a:pt x="9647" y="12798"/>
                  </a:lnTo>
                  <a:lnTo>
                    <a:pt x="9940" y="12652"/>
                  </a:lnTo>
                  <a:lnTo>
                    <a:pt x="10234" y="12505"/>
                  </a:lnTo>
                  <a:lnTo>
                    <a:pt x="10502" y="12310"/>
                  </a:lnTo>
                  <a:lnTo>
                    <a:pt x="10771" y="12139"/>
                  </a:lnTo>
                  <a:lnTo>
                    <a:pt x="11015" y="11943"/>
                  </a:lnTo>
                  <a:lnTo>
                    <a:pt x="11259" y="11723"/>
                  </a:lnTo>
                  <a:lnTo>
                    <a:pt x="11504" y="11504"/>
                  </a:lnTo>
                  <a:lnTo>
                    <a:pt x="11723" y="11259"/>
                  </a:lnTo>
                  <a:lnTo>
                    <a:pt x="11943" y="11015"/>
                  </a:lnTo>
                  <a:lnTo>
                    <a:pt x="12139" y="10771"/>
                  </a:lnTo>
                  <a:lnTo>
                    <a:pt x="12310" y="10502"/>
                  </a:lnTo>
                  <a:lnTo>
                    <a:pt x="12505" y="10234"/>
                  </a:lnTo>
                  <a:lnTo>
                    <a:pt x="12651" y="9941"/>
                  </a:lnTo>
                  <a:lnTo>
                    <a:pt x="12798" y="9648"/>
                  </a:lnTo>
                  <a:lnTo>
                    <a:pt x="12945" y="9354"/>
                  </a:lnTo>
                  <a:lnTo>
                    <a:pt x="13067" y="9061"/>
                  </a:lnTo>
                  <a:lnTo>
                    <a:pt x="13164" y="8744"/>
                  </a:lnTo>
                  <a:lnTo>
                    <a:pt x="13262" y="8426"/>
                  </a:lnTo>
                  <a:lnTo>
                    <a:pt x="13335" y="8084"/>
                  </a:lnTo>
                  <a:lnTo>
                    <a:pt x="13384" y="7767"/>
                  </a:lnTo>
                  <a:lnTo>
                    <a:pt x="13433" y="7425"/>
                  </a:lnTo>
                  <a:lnTo>
                    <a:pt x="13457" y="7083"/>
                  </a:lnTo>
                  <a:lnTo>
                    <a:pt x="13482" y="6741"/>
                  </a:lnTo>
                  <a:lnTo>
                    <a:pt x="13457" y="6399"/>
                  </a:lnTo>
                  <a:lnTo>
                    <a:pt x="13433" y="6057"/>
                  </a:lnTo>
                  <a:lnTo>
                    <a:pt x="13384" y="5715"/>
                  </a:lnTo>
                  <a:lnTo>
                    <a:pt x="13335" y="5398"/>
                  </a:lnTo>
                  <a:lnTo>
                    <a:pt x="13262" y="5056"/>
                  </a:lnTo>
                  <a:lnTo>
                    <a:pt x="13164" y="4738"/>
                  </a:lnTo>
                  <a:lnTo>
                    <a:pt x="13067" y="4421"/>
                  </a:lnTo>
                  <a:lnTo>
                    <a:pt x="12945" y="4128"/>
                  </a:lnTo>
                  <a:lnTo>
                    <a:pt x="12798" y="3835"/>
                  </a:lnTo>
                  <a:lnTo>
                    <a:pt x="12651" y="3542"/>
                  </a:lnTo>
                  <a:lnTo>
                    <a:pt x="12505" y="3249"/>
                  </a:lnTo>
                  <a:lnTo>
                    <a:pt x="12310" y="2980"/>
                  </a:lnTo>
                  <a:lnTo>
                    <a:pt x="12139" y="2711"/>
                  </a:lnTo>
                  <a:lnTo>
                    <a:pt x="11943" y="2467"/>
                  </a:lnTo>
                  <a:lnTo>
                    <a:pt x="11723" y="2223"/>
                  </a:lnTo>
                  <a:lnTo>
                    <a:pt x="11504" y="1979"/>
                  </a:lnTo>
                  <a:lnTo>
                    <a:pt x="11259" y="1759"/>
                  </a:lnTo>
                  <a:lnTo>
                    <a:pt x="11015" y="1539"/>
                  </a:lnTo>
                  <a:lnTo>
                    <a:pt x="10771" y="1344"/>
                  </a:lnTo>
                  <a:lnTo>
                    <a:pt x="10502" y="1173"/>
                  </a:lnTo>
                  <a:lnTo>
                    <a:pt x="10234" y="977"/>
                  </a:lnTo>
                  <a:lnTo>
                    <a:pt x="9940" y="831"/>
                  </a:lnTo>
                  <a:lnTo>
                    <a:pt x="9647" y="684"/>
                  </a:lnTo>
                  <a:lnTo>
                    <a:pt x="9354" y="538"/>
                  </a:lnTo>
                  <a:lnTo>
                    <a:pt x="9061" y="416"/>
                  </a:lnTo>
                  <a:lnTo>
                    <a:pt x="8744" y="318"/>
                  </a:lnTo>
                  <a:lnTo>
                    <a:pt x="8426" y="220"/>
                  </a:lnTo>
                  <a:lnTo>
                    <a:pt x="8084" y="147"/>
                  </a:lnTo>
                  <a:lnTo>
                    <a:pt x="7767" y="98"/>
                  </a:lnTo>
                  <a:lnTo>
                    <a:pt x="7425" y="49"/>
                  </a:lnTo>
                  <a:lnTo>
                    <a:pt x="7083" y="25"/>
                  </a:lnTo>
                  <a:lnTo>
                    <a:pt x="6741" y="0"/>
                  </a:lnTo>
                  <a:close/>
                </a:path>
              </a:pathLst>
            </a:custGeom>
            <a:solidFill>
              <a:srgbClr val="FFC800"/>
            </a:solidFill>
            <a:ln w="28575" cap="flat" cmpd="sng">
              <a:solidFill>
                <a:srgbClr val="FFA400"/>
              </a:solidFill>
              <a:prstDash val="solid"/>
              <a:bevel/>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 name="Google Shape;1150;p39"/>
          <p:cNvSpPr/>
          <p:nvPr/>
        </p:nvSpPr>
        <p:spPr>
          <a:xfrm>
            <a:off x="6537398" y="3193118"/>
            <a:ext cx="997288" cy="563371"/>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noFill/>
          <a:ln w="9525" cap="flat" cmpd="sng">
            <a:solidFill>
              <a:srgbClr val="6D9EEB"/>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9"/>
          <p:cNvSpPr txBox="1"/>
          <p:nvPr/>
        </p:nvSpPr>
        <p:spPr>
          <a:xfrm>
            <a:off x="5943775" y="312075"/>
            <a:ext cx="2592000" cy="15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900">
                <a:solidFill>
                  <a:schemeClr val="dk1"/>
                </a:solidFill>
                <a:latin typeface="Montserrat Light"/>
                <a:ea typeface="Montserrat Light"/>
                <a:cs typeface="Montserrat Light"/>
                <a:sym typeface="Montserrat Light"/>
              </a:rPr>
              <a:t>SlidesCarnival icons are editable shapes. </a:t>
            </a:r>
            <a:endParaRPr sz="900">
              <a:solidFill>
                <a:schemeClr val="dk1"/>
              </a:solidFill>
              <a:latin typeface="Montserrat Light"/>
              <a:ea typeface="Montserrat Light"/>
              <a:cs typeface="Montserrat Light"/>
              <a:sym typeface="Montserrat Light"/>
            </a:endParaRPr>
          </a:p>
          <a:p>
            <a:pPr marL="0" lvl="0" indent="0" algn="l" rtl="0">
              <a:spcBef>
                <a:spcPts val="0"/>
              </a:spcBef>
              <a:spcAft>
                <a:spcPts val="0"/>
              </a:spcAft>
              <a:buClr>
                <a:schemeClr val="dk1"/>
              </a:buClr>
              <a:buSzPts val="1100"/>
              <a:buFont typeface="Arial"/>
              <a:buNone/>
            </a:pPr>
            <a:endParaRPr sz="900">
              <a:solidFill>
                <a:schemeClr val="dk1"/>
              </a:solidFill>
              <a:latin typeface="Montserrat Light"/>
              <a:ea typeface="Montserrat Light"/>
              <a:cs typeface="Montserrat Light"/>
              <a:sym typeface="Montserrat Light"/>
            </a:endParaRPr>
          </a:p>
          <a:p>
            <a:pPr marL="0" lvl="0" indent="0" algn="l" rtl="0">
              <a:spcBef>
                <a:spcPts val="0"/>
              </a:spcBef>
              <a:spcAft>
                <a:spcPts val="0"/>
              </a:spcAft>
              <a:buClr>
                <a:schemeClr val="dk1"/>
              </a:buClr>
              <a:buSzPts val="1100"/>
              <a:buFont typeface="Arial"/>
              <a:buNone/>
            </a:pPr>
            <a:r>
              <a:rPr lang="en" sz="900">
                <a:solidFill>
                  <a:schemeClr val="dk1"/>
                </a:solidFill>
                <a:latin typeface="Montserrat Light"/>
                <a:ea typeface="Montserrat Light"/>
                <a:cs typeface="Montserrat Light"/>
                <a:sym typeface="Montserrat Light"/>
              </a:rPr>
              <a:t>This means that you can:</a:t>
            </a:r>
            <a:endParaRPr sz="900">
              <a:solidFill>
                <a:schemeClr val="dk1"/>
              </a:solidFill>
              <a:latin typeface="Montserrat Light"/>
              <a:ea typeface="Montserrat Light"/>
              <a:cs typeface="Montserrat Light"/>
              <a:sym typeface="Montserrat Light"/>
            </a:endParaRPr>
          </a:p>
          <a:p>
            <a:pPr marL="457200" lvl="0" indent="-285750" algn="l" rtl="0">
              <a:spcBef>
                <a:spcPts val="0"/>
              </a:spcBef>
              <a:spcAft>
                <a:spcPts val="0"/>
              </a:spcAft>
              <a:buClr>
                <a:srgbClr val="FFC800"/>
              </a:buClr>
              <a:buSzPts val="900"/>
              <a:buFont typeface="Montserrat Light"/>
              <a:buChar char="●"/>
            </a:pPr>
            <a:r>
              <a:rPr lang="en" sz="900">
                <a:solidFill>
                  <a:schemeClr val="dk1"/>
                </a:solidFill>
                <a:latin typeface="Montserrat Light"/>
                <a:ea typeface="Montserrat Light"/>
                <a:cs typeface="Montserrat Light"/>
                <a:sym typeface="Montserrat Light"/>
              </a:rPr>
              <a:t>Resize them without losing quality.</a:t>
            </a:r>
            <a:endParaRPr sz="900">
              <a:solidFill>
                <a:schemeClr val="dk1"/>
              </a:solidFill>
              <a:latin typeface="Montserrat Light"/>
              <a:ea typeface="Montserrat Light"/>
              <a:cs typeface="Montserrat Light"/>
              <a:sym typeface="Montserrat Light"/>
            </a:endParaRPr>
          </a:p>
          <a:p>
            <a:pPr marL="457200" lvl="0" indent="-285750" algn="l" rtl="0">
              <a:spcBef>
                <a:spcPts val="0"/>
              </a:spcBef>
              <a:spcAft>
                <a:spcPts val="0"/>
              </a:spcAft>
              <a:buClr>
                <a:srgbClr val="FFC800"/>
              </a:buClr>
              <a:buSzPts val="900"/>
              <a:buFont typeface="Montserrat Light"/>
              <a:buChar char="●"/>
            </a:pPr>
            <a:r>
              <a:rPr lang="en" sz="900">
                <a:solidFill>
                  <a:schemeClr val="dk1"/>
                </a:solidFill>
                <a:latin typeface="Montserrat Light"/>
                <a:ea typeface="Montserrat Light"/>
                <a:cs typeface="Montserrat Light"/>
                <a:sym typeface="Montserrat Light"/>
              </a:rPr>
              <a:t>Change fill color and opacity.</a:t>
            </a:r>
            <a:endParaRPr sz="900">
              <a:solidFill>
                <a:schemeClr val="dk1"/>
              </a:solidFill>
              <a:latin typeface="Montserrat Light"/>
              <a:ea typeface="Montserrat Light"/>
              <a:cs typeface="Montserrat Light"/>
              <a:sym typeface="Montserrat Light"/>
            </a:endParaRPr>
          </a:p>
          <a:p>
            <a:pPr marL="457200" lvl="0" indent="-285750" algn="l" rtl="0">
              <a:spcBef>
                <a:spcPts val="0"/>
              </a:spcBef>
              <a:spcAft>
                <a:spcPts val="0"/>
              </a:spcAft>
              <a:buClr>
                <a:srgbClr val="FFC800"/>
              </a:buClr>
              <a:buSzPts val="900"/>
              <a:buFont typeface="Montserrat Light"/>
              <a:buChar char="●"/>
            </a:pPr>
            <a:r>
              <a:rPr lang="en" sz="900">
                <a:solidFill>
                  <a:schemeClr val="dk1"/>
                </a:solidFill>
                <a:latin typeface="Montserrat Light"/>
                <a:ea typeface="Montserrat Light"/>
                <a:cs typeface="Montserrat Light"/>
                <a:sym typeface="Montserrat Light"/>
              </a:rPr>
              <a:t>Change line color, width and style</a:t>
            </a:r>
            <a:r>
              <a:rPr lang="en" sz="900">
                <a:latin typeface="Montserrat Light"/>
                <a:ea typeface="Montserrat Light"/>
                <a:cs typeface="Montserrat Light"/>
                <a:sym typeface="Montserrat Light"/>
              </a:rPr>
              <a:t>.</a:t>
            </a:r>
            <a:endParaRPr sz="900">
              <a:latin typeface="Montserrat Light"/>
              <a:ea typeface="Montserrat Light"/>
              <a:cs typeface="Montserrat Light"/>
              <a:sym typeface="Montserrat Light"/>
            </a:endParaRPr>
          </a:p>
          <a:p>
            <a:pPr marL="0" lvl="0" indent="0" algn="l" rtl="0">
              <a:spcBef>
                <a:spcPts val="0"/>
              </a:spcBef>
              <a:spcAft>
                <a:spcPts val="0"/>
              </a:spcAft>
              <a:buNone/>
            </a:pPr>
            <a:endParaRPr sz="900">
              <a:latin typeface="Montserrat Light"/>
              <a:ea typeface="Montserrat Light"/>
              <a:cs typeface="Montserrat Light"/>
              <a:sym typeface="Montserrat Light"/>
            </a:endParaRPr>
          </a:p>
          <a:p>
            <a:pPr marL="0" lvl="0" indent="0" algn="l" rtl="0">
              <a:spcBef>
                <a:spcPts val="0"/>
              </a:spcBef>
              <a:spcAft>
                <a:spcPts val="0"/>
              </a:spcAft>
              <a:buNone/>
            </a:pPr>
            <a:r>
              <a:rPr lang="en" sz="900">
                <a:latin typeface="Montserrat Light"/>
                <a:ea typeface="Montserrat Light"/>
                <a:cs typeface="Montserrat Light"/>
                <a:sym typeface="Montserrat Light"/>
              </a:rPr>
              <a:t>Isn’t that nice? :)</a:t>
            </a:r>
            <a:endParaRPr sz="900">
              <a:latin typeface="Montserrat Light"/>
              <a:ea typeface="Montserrat Light"/>
              <a:cs typeface="Montserrat Light"/>
              <a:sym typeface="Montserrat Light"/>
            </a:endParaRPr>
          </a:p>
          <a:p>
            <a:pPr marL="0" lvl="0" indent="0" algn="l" rtl="0">
              <a:spcBef>
                <a:spcPts val="0"/>
              </a:spcBef>
              <a:spcAft>
                <a:spcPts val="0"/>
              </a:spcAft>
              <a:buNone/>
            </a:pPr>
            <a:endParaRPr sz="900">
              <a:latin typeface="Montserrat Light"/>
              <a:ea typeface="Montserrat Light"/>
              <a:cs typeface="Montserrat Light"/>
              <a:sym typeface="Montserrat Light"/>
            </a:endParaRPr>
          </a:p>
          <a:p>
            <a:pPr marL="0" lvl="0" indent="0" algn="l" rtl="0">
              <a:spcBef>
                <a:spcPts val="0"/>
              </a:spcBef>
              <a:spcAft>
                <a:spcPts val="0"/>
              </a:spcAft>
              <a:buNone/>
            </a:pPr>
            <a:r>
              <a:rPr lang="en" sz="900">
                <a:latin typeface="Montserrat Light"/>
                <a:ea typeface="Montserrat Light"/>
                <a:cs typeface="Montserrat Light"/>
                <a:sym typeface="Montserrat Light"/>
              </a:rPr>
              <a:t>Examples:</a:t>
            </a:r>
            <a:endParaRPr sz="900">
              <a:latin typeface="Montserrat Light"/>
              <a:ea typeface="Montserrat Light"/>
              <a:cs typeface="Montserrat Light"/>
              <a:sym typeface="Montserrat Light"/>
            </a:endParaRPr>
          </a:p>
          <a:p>
            <a:pPr marL="0" lvl="0" indent="0" algn="l" rtl="0">
              <a:spcBef>
                <a:spcPts val="0"/>
              </a:spcBef>
              <a:spcAft>
                <a:spcPts val="0"/>
              </a:spcAft>
              <a:buClr>
                <a:schemeClr val="dk1"/>
              </a:buClr>
              <a:buSzPts val="1100"/>
              <a:buFont typeface="Arial"/>
              <a:buNone/>
            </a:pPr>
            <a:endParaRPr sz="900">
              <a:latin typeface="Montserrat Light"/>
              <a:ea typeface="Montserrat Light"/>
              <a:cs typeface="Montserrat Light"/>
              <a:sym typeface="Montserrat Light"/>
            </a:endParaRPr>
          </a:p>
          <a:p>
            <a:pPr marL="0" lvl="0" indent="0" algn="l" rtl="0">
              <a:spcBef>
                <a:spcPts val="0"/>
              </a:spcBef>
              <a:spcAft>
                <a:spcPts val="0"/>
              </a:spcAft>
              <a:buNone/>
            </a:pPr>
            <a:endParaRPr sz="900">
              <a:latin typeface="Montserrat Light"/>
              <a:ea typeface="Montserrat Light"/>
              <a:cs typeface="Montserrat Light"/>
              <a:sym typeface="Montserrat Light"/>
            </a:endParaRPr>
          </a:p>
        </p:txBody>
      </p:sp>
    </p:spTree>
  </p:cSld>
  <p:clrMapOvr>
    <a:masterClrMapping/>
  </p:clrMapOvr>
  <p:transition>
    <p:fade thruBlk="1"/>
  </p:transition>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FFFFFF"/>
        </a:solidFill>
        <a:effectLst/>
      </p:bgPr>
    </p:bg>
    <p:spTree>
      <p:nvGrpSpPr>
        <p:cNvPr id="1" name="Shape 1156"/>
        <p:cNvGrpSpPr/>
        <p:nvPr/>
      </p:nvGrpSpPr>
      <p:grpSpPr>
        <a:xfrm>
          <a:off x="0" y="0"/>
          <a:ext cx="0" cy="0"/>
          <a:chOff x="0" y="0"/>
          <a:chExt cx="0" cy="0"/>
        </a:xfrm>
      </p:grpSpPr>
      <p:sp>
        <p:nvSpPr>
          <p:cNvPr id="1157" name="Google Shape;1157;p40"/>
          <p:cNvSpPr txBox="1"/>
          <p:nvPr/>
        </p:nvSpPr>
        <p:spPr>
          <a:xfrm>
            <a:off x="2087650" y="457075"/>
            <a:ext cx="6676800" cy="138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200">
                <a:solidFill>
                  <a:srgbClr val="222222"/>
                </a:solidFill>
                <a:latin typeface="Montserrat Light"/>
                <a:ea typeface="Montserrat Light"/>
                <a:cs typeface="Montserrat Light"/>
                <a:sym typeface="Montserrat Light"/>
              </a:rPr>
              <a:t>Now you can use any emoji as an icon!</a:t>
            </a:r>
            <a:endParaRPr sz="1200">
              <a:solidFill>
                <a:srgbClr val="222222"/>
              </a:solidFill>
              <a:latin typeface="Montserrat Light"/>
              <a:ea typeface="Montserrat Light"/>
              <a:cs typeface="Montserrat Light"/>
              <a:sym typeface="Montserrat Light"/>
            </a:endParaRPr>
          </a:p>
          <a:p>
            <a:pPr marL="0" lvl="0" indent="0" algn="l" rtl="0">
              <a:spcBef>
                <a:spcPts val="0"/>
              </a:spcBef>
              <a:spcAft>
                <a:spcPts val="0"/>
              </a:spcAft>
              <a:buClr>
                <a:schemeClr val="dk1"/>
              </a:buClr>
              <a:buSzPts val="1100"/>
              <a:buFont typeface="Arial"/>
              <a:buNone/>
            </a:pPr>
            <a:r>
              <a:rPr lang="en" sz="1200">
                <a:solidFill>
                  <a:srgbClr val="222222"/>
                </a:solidFill>
                <a:latin typeface="Montserrat Light"/>
                <a:ea typeface="Montserrat Light"/>
                <a:cs typeface="Montserrat Light"/>
                <a:sym typeface="Montserrat Light"/>
              </a:rPr>
              <a:t>And of course it resizes without losing quality and you can change the color.</a:t>
            </a:r>
            <a:endParaRPr sz="1200">
              <a:solidFill>
                <a:srgbClr val="222222"/>
              </a:solidFill>
              <a:latin typeface="Montserrat Light"/>
              <a:ea typeface="Montserrat Light"/>
              <a:cs typeface="Montserrat Light"/>
              <a:sym typeface="Montserrat Light"/>
            </a:endParaRPr>
          </a:p>
          <a:p>
            <a:pPr marL="0" lvl="0" indent="0" algn="l" rtl="0">
              <a:spcBef>
                <a:spcPts val="0"/>
              </a:spcBef>
              <a:spcAft>
                <a:spcPts val="0"/>
              </a:spcAft>
              <a:buNone/>
            </a:pPr>
            <a:endParaRPr sz="1200">
              <a:solidFill>
                <a:srgbClr val="222222"/>
              </a:solidFill>
              <a:latin typeface="Montserrat Light"/>
              <a:ea typeface="Montserrat Light"/>
              <a:cs typeface="Montserrat Light"/>
              <a:sym typeface="Montserrat Light"/>
            </a:endParaRPr>
          </a:p>
          <a:p>
            <a:pPr marL="0" lvl="0" indent="0" algn="l" rtl="0">
              <a:spcBef>
                <a:spcPts val="0"/>
              </a:spcBef>
              <a:spcAft>
                <a:spcPts val="0"/>
              </a:spcAft>
              <a:buNone/>
            </a:pPr>
            <a:r>
              <a:rPr lang="en" sz="1200">
                <a:solidFill>
                  <a:srgbClr val="222222"/>
                </a:solidFill>
                <a:latin typeface="Montserrat Light"/>
                <a:ea typeface="Montserrat Light"/>
                <a:cs typeface="Montserrat Light"/>
                <a:sym typeface="Montserrat Light"/>
              </a:rPr>
              <a:t>How? Follow Google instructions </a:t>
            </a:r>
            <a:r>
              <a:rPr lang="en" sz="1200" u="sng">
                <a:solidFill>
                  <a:srgbClr val="222222"/>
                </a:solidFill>
                <a:latin typeface="Montserrat Light"/>
                <a:ea typeface="Montserrat Light"/>
                <a:cs typeface="Montserrat Light"/>
                <a:sym typeface="Montserrat Light"/>
                <a:hlinkClick r:id="rId3"/>
              </a:rPr>
              <a:t>https://twitter.com/googledocs/status/730087240156643328</a:t>
            </a:r>
            <a:endParaRPr sz="1200">
              <a:solidFill>
                <a:srgbClr val="222222"/>
              </a:solidFill>
              <a:latin typeface="Montserrat Light"/>
              <a:ea typeface="Montserrat Light"/>
              <a:cs typeface="Montserrat Light"/>
              <a:sym typeface="Montserrat Light"/>
            </a:endParaRPr>
          </a:p>
          <a:p>
            <a:pPr marL="0" lvl="0" indent="0" algn="l" rtl="0">
              <a:spcBef>
                <a:spcPts val="0"/>
              </a:spcBef>
              <a:spcAft>
                <a:spcPts val="0"/>
              </a:spcAft>
              <a:buNone/>
            </a:pPr>
            <a:endParaRPr sz="1200">
              <a:solidFill>
                <a:srgbClr val="222222"/>
              </a:solidFill>
              <a:latin typeface="Montserrat Light"/>
              <a:ea typeface="Montserrat Light"/>
              <a:cs typeface="Montserrat Light"/>
              <a:sym typeface="Montserrat Light"/>
            </a:endParaRPr>
          </a:p>
          <a:p>
            <a:pPr marL="0" lvl="0" indent="0" algn="l" rtl="0">
              <a:spcBef>
                <a:spcPts val="0"/>
              </a:spcBef>
              <a:spcAft>
                <a:spcPts val="0"/>
              </a:spcAft>
              <a:buNone/>
            </a:pPr>
            <a:endParaRPr sz="1200">
              <a:solidFill>
                <a:srgbClr val="222222"/>
              </a:solidFill>
              <a:latin typeface="Montserrat Light"/>
              <a:ea typeface="Montserrat Light"/>
              <a:cs typeface="Montserrat Light"/>
              <a:sym typeface="Montserrat Light"/>
            </a:endParaRPr>
          </a:p>
          <a:p>
            <a:pPr marL="0" lvl="0" indent="0" algn="l" rtl="0">
              <a:spcBef>
                <a:spcPts val="0"/>
              </a:spcBef>
              <a:spcAft>
                <a:spcPts val="0"/>
              </a:spcAft>
              <a:buClr>
                <a:schemeClr val="dk1"/>
              </a:buClr>
              <a:buSzPts val="1100"/>
              <a:buFont typeface="Arial"/>
              <a:buNone/>
            </a:pPr>
            <a:endParaRPr sz="1200">
              <a:solidFill>
                <a:srgbClr val="222222"/>
              </a:solidFill>
              <a:latin typeface="Montserrat Light"/>
              <a:ea typeface="Montserrat Light"/>
              <a:cs typeface="Montserrat Light"/>
              <a:sym typeface="Montserrat Light"/>
            </a:endParaRPr>
          </a:p>
          <a:p>
            <a:pPr marL="0" lvl="0" indent="0" algn="l" rtl="0">
              <a:spcBef>
                <a:spcPts val="0"/>
              </a:spcBef>
              <a:spcAft>
                <a:spcPts val="0"/>
              </a:spcAft>
              <a:buNone/>
            </a:pPr>
            <a:endParaRPr sz="1200">
              <a:solidFill>
                <a:srgbClr val="222222"/>
              </a:solidFill>
              <a:latin typeface="Montserrat Light"/>
              <a:ea typeface="Montserrat Light"/>
              <a:cs typeface="Montserrat Light"/>
              <a:sym typeface="Montserrat Light"/>
            </a:endParaRPr>
          </a:p>
        </p:txBody>
      </p:sp>
      <p:sp>
        <p:nvSpPr>
          <p:cNvPr id="1158" name="Google Shape;1158;p40"/>
          <p:cNvSpPr txBox="1"/>
          <p:nvPr/>
        </p:nvSpPr>
        <p:spPr>
          <a:xfrm>
            <a:off x="731900" y="1917050"/>
            <a:ext cx="7327500" cy="2570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600">
                <a:solidFill>
                  <a:srgbClr val="E8062F"/>
                </a:solidFill>
                <a:latin typeface="Montserrat Light"/>
                <a:ea typeface="Montserrat Light"/>
                <a:cs typeface="Montserrat Light"/>
                <a:sym typeface="Montserrat Light"/>
              </a:rPr>
              <a:t>✋👆👉👍👤👦👧👨👩👪💃🏃💑❤😂😉😋😒😭👶😸🐟🍒🍔💣📌📖🔨🎃🎈🎨🏈🏰🌏🔌🔑</a:t>
            </a:r>
            <a:r>
              <a:rPr lang="en" sz="2400">
                <a:solidFill>
                  <a:srgbClr val="E8062F"/>
                </a:solidFill>
                <a:highlight>
                  <a:srgbClr val="FFC800"/>
                </a:highlight>
                <a:latin typeface="Montserrat Light"/>
                <a:ea typeface="Montserrat Light"/>
                <a:cs typeface="Montserrat Light"/>
                <a:sym typeface="Montserrat Light"/>
              </a:rPr>
              <a:t> and many more...</a:t>
            </a:r>
            <a:endParaRPr sz="2400">
              <a:solidFill>
                <a:srgbClr val="E8062F"/>
              </a:solidFill>
              <a:highlight>
                <a:srgbClr val="FFC800"/>
              </a:highlight>
              <a:latin typeface="Montserrat Light"/>
              <a:ea typeface="Montserrat Light"/>
              <a:cs typeface="Montserrat Light"/>
              <a:sym typeface="Montserrat Light"/>
            </a:endParaRPr>
          </a:p>
        </p:txBody>
      </p:sp>
      <p:sp>
        <p:nvSpPr>
          <p:cNvPr id="1159" name="Google Shape;1159;p40"/>
          <p:cNvSpPr txBox="1"/>
          <p:nvPr/>
        </p:nvSpPr>
        <p:spPr>
          <a:xfrm>
            <a:off x="572775" y="399214"/>
            <a:ext cx="1440600" cy="129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600">
                <a:solidFill>
                  <a:srgbClr val="FFA400"/>
                </a:solidFill>
              </a:rPr>
              <a:t>😉</a:t>
            </a:r>
            <a:endParaRPr sz="9600">
              <a:solidFill>
                <a:srgbClr val="FFA400"/>
              </a:solidFill>
            </a:endParaRPr>
          </a:p>
        </p:txBody>
      </p:sp>
    </p:spTree>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20025" y="431323"/>
            <a:ext cx="6455700" cy="898831"/>
          </a:xfrm>
        </p:spPr>
        <p:txBody>
          <a:bodyPr/>
          <a:lstStyle/>
          <a:p>
            <a:pPr algn="ctr"/>
            <a:r>
              <a:rPr lang="en-US" dirty="0" smtClean="0"/>
              <a:t>STRUKTUR ORGANISASI TELKOM GROUP</a:t>
            </a:r>
            <a:endParaRPr lang="en-US" dirty="0"/>
          </a:p>
        </p:txBody>
      </p:sp>
      <p:graphicFrame>
        <p:nvGraphicFramePr>
          <p:cNvPr id="9" name="Content Placeholder 3"/>
          <p:cNvGraphicFramePr>
            <a:graphicFrameLocks/>
          </p:cNvGraphicFramePr>
          <p:nvPr>
            <p:extLst>
              <p:ext uri="{D42A27DB-BD31-4B8C-83A1-F6EECF244321}">
                <p14:modId xmlns:p14="http://schemas.microsoft.com/office/powerpoint/2010/main" val="2193712110"/>
              </p:ext>
            </p:extLst>
          </p:nvPr>
        </p:nvGraphicFramePr>
        <p:xfrm>
          <a:off x="777009" y="671513"/>
          <a:ext cx="7545460" cy="35218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ooter Placeholder 3"/>
          <p:cNvSpPr>
            <a:spLocks noGrp="1"/>
          </p:cNvSpPr>
          <p:nvPr>
            <p:ph type="ftr" sz="quarter" idx="3"/>
          </p:nvPr>
        </p:nvSpPr>
        <p:spPr>
          <a:xfrm>
            <a:off x="850453" y="4779012"/>
            <a:ext cx="6925272" cy="364488"/>
          </a:xfrm>
        </p:spPr>
        <p:txBody>
          <a:bodyPr/>
          <a:lstStyle/>
          <a:p>
            <a:pPr algn="ctr"/>
            <a:r>
              <a:rPr lang="en-US" dirty="0" err="1" smtClean="0"/>
              <a:t>Kerja</a:t>
            </a:r>
            <a:r>
              <a:rPr lang="en-US" dirty="0" smtClean="0"/>
              <a:t> </a:t>
            </a:r>
            <a:r>
              <a:rPr lang="en-US" dirty="0" err="1" smtClean="0"/>
              <a:t>Praktek</a:t>
            </a:r>
            <a:r>
              <a:rPr lang="en-US" dirty="0" smtClean="0"/>
              <a:t> PT Telkom Indonesia | </a:t>
            </a:r>
            <a:r>
              <a:rPr lang="en-US" dirty="0" err="1" smtClean="0"/>
              <a:t>Subdit</a:t>
            </a:r>
            <a:r>
              <a:rPr lang="en-US" dirty="0" smtClean="0"/>
              <a:t> Consumer Assurance</a:t>
            </a:r>
            <a:endParaRPr lang="en-US" dirty="0"/>
          </a:p>
        </p:txBody>
      </p:sp>
      <p:sp>
        <p:nvSpPr>
          <p:cNvPr id="6" name="Rectangle 5"/>
          <p:cNvSpPr/>
          <p:nvPr/>
        </p:nvSpPr>
        <p:spPr>
          <a:xfrm>
            <a:off x="1653193" y="3059430"/>
            <a:ext cx="999953" cy="487334"/>
          </a:xfrm>
          <a:prstGeom prst="rect">
            <a:avLst/>
          </a:pr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4379952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STRUKTUR ORGANISASI DIREKTORAT CONSUMER SERVICE</a:t>
            </a:r>
            <a:endParaRPr lang="en-US" dirty="0"/>
          </a:p>
        </p:txBody>
      </p:sp>
      <p:graphicFrame>
        <p:nvGraphicFramePr>
          <p:cNvPr id="81" name="Content Placeholder 7"/>
          <p:cNvGraphicFramePr>
            <a:graphicFrameLocks noGrp="1"/>
          </p:cNvGraphicFramePr>
          <p:nvPr>
            <p:ph idx="1"/>
            <p:extLst>
              <p:ext uri="{D42A27DB-BD31-4B8C-83A1-F6EECF244321}">
                <p14:modId xmlns:p14="http://schemas.microsoft.com/office/powerpoint/2010/main" val="283713798"/>
              </p:ext>
            </p:extLst>
          </p:nvPr>
        </p:nvGraphicFramePr>
        <p:xfrm>
          <a:off x="229875" y="1351745"/>
          <a:ext cx="8636000" cy="31846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83" name="Straight Connector 82"/>
          <p:cNvCxnSpPr/>
          <p:nvPr/>
        </p:nvCxnSpPr>
        <p:spPr>
          <a:xfrm>
            <a:off x="3622964" y="2396836"/>
            <a:ext cx="924911"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6" name="Footer Placeholder 3"/>
          <p:cNvSpPr>
            <a:spLocks noGrp="1"/>
          </p:cNvSpPr>
          <p:nvPr>
            <p:ph type="ftr" sz="quarter" idx="3"/>
          </p:nvPr>
        </p:nvSpPr>
        <p:spPr>
          <a:xfrm>
            <a:off x="850453" y="4779012"/>
            <a:ext cx="6925272" cy="364488"/>
          </a:xfrm>
        </p:spPr>
        <p:txBody>
          <a:bodyPr/>
          <a:lstStyle/>
          <a:p>
            <a:pPr algn="ctr"/>
            <a:r>
              <a:rPr lang="en-US" dirty="0" err="1" smtClean="0"/>
              <a:t>Kerja</a:t>
            </a:r>
            <a:r>
              <a:rPr lang="en-US" dirty="0" smtClean="0"/>
              <a:t> </a:t>
            </a:r>
            <a:r>
              <a:rPr lang="en-US" dirty="0" err="1" smtClean="0"/>
              <a:t>Praktek</a:t>
            </a:r>
            <a:r>
              <a:rPr lang="en-US" dirty="0" smtClean="0"/>
              <a:t> PT Telkom Indonesia | </a:t>
            </a:r>
            <a:r>
              <a:rPr lang="en-US" dirty="0" err="1" smtClean="0"/>
              <a:t>Subdit</a:t>
            </a:r>
            <a:r>
              <a:rPr lang="en-US" dirty="0" smtClean="0"/>
              <a:t> Consumer Assurance</a:t>
            </a:r>
            <a:endParaRPr lang="en-US" dirty="0"/>
          </a:p>
        </p:txBody>
      </p:sp>
      <p:sp>
        <p:nvSpPr>
          <p:cNvPr id="7" name="Rectangle 6"/>
          <p:cNvSpPr/>
          <p:nvPr/>
        </p:nvSpPr>
        <p:spPr>
          <a:xfrm>
            <a:off x="7582147" y="2928852"/>
            <a:ext cx="1380710" cy="791091"/>
          </a:xfrm>
          <a:prstGeom prst="rect">
            <a:avLst/>
          </a:pr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80629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STRUKTUR ORGANISASI SUBDIT CONSUMER ASSURANCE</a:t>
            </a:r>
            <a:endParaRPr lang="en-US" dirty="0"/>
          </a:p>
        </p:txBody>
      </p:sp>
      <p:sp>
        <p:nvSpPr>
          <p:cNvPr id="4" name="Footer Placeholder 3"/>
          <p:cNvSpPr>
            <a:spLocks noGrp="1"/>
          </p:cNvSpPr>
          <p:nvPr>
            <p:ph type="ftr" sz="quarter" idx="3"/>
          </p:nvPr>
        </p:nvSpPr>
        <p:spPr>
          <a:xfrm>
            <a:off x="850453" y="4779012"/>
            <a:ext cx="6925272" cy="364488"/>
          </a:xfrm>
        </p:spPr>
        <p:txBody>
          <a:bodyPr/>
          <a:lstStyle/>
          <a:p>
            <a:pPr algn="ctr"/>
            <a:r>
              <a:rPr lang="en-US" dirty="0" err="1" smtClean="0"/>
              <a:t>Kerja</a:t>
            </a:r>
            <a:r>
              <a:rPr lang="en-US" dirty="0" smtClean="0"/>
              <a:t> </a:t>
            </a:r>
            <a:r>
              <a:rPr lang="en-US" dirty="0" err="1" smtClean="0"/>
              <a:t>Praktek</a:t>
            </a:r>
            <a:r>
              <a:rPr lang="en-US" dirty="0" smtClean="0"/>
              <a:t> PT Telkom Indonesia | </a:t>
            </a:r>
            <a:r>
              <a:rPr lang="en-US" dirty="0" err="1" smtClean="0"/>
              <a:t>Subdit</a:t>
            </a:r>
            <a:r>
              <a:rPr lang="en-US" dirty="0" smtClean="0"/>
              <a:t> Consumer Assurance</a:t>
            </a:r>
            <a:endParaRPr lang="en-US" dirty="0"/>
          </a:p>
        </p:txBody>
      </p:sp>
      <p:graphicFrame>
        <p:nvGraphicFramePr>
          <p:cNvPr id="81" name="Content Placeholder 7"/>
          <p:cNvGraphicFramePr>
            <a:graphicFrameLocks noGrp="1"/>
          </p:cNvGraphicFramePr>
          <p:nvPr>
            <p:ph idx="1"/>
            <p:extLst>
              <p:ext uri="{D42A27DB-BD31-4B8C-83A1-F6EECF244321}">
                <p14:modId xmlns:p14="http://schemas.microsoft.com/office/powerpoint/2010/main" val="720860225"/>
              </p:ext>
            </p:extLst>
          </p:nvPr>
        </p:nvGraphicFramePr>
        <p:xfrm>
          <a:off x="229875" y="1534625"/>
          <a:ext cx="8636000" cy="31846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Rectangle 2"/>
          <p:cNvSpPr/>
          <p:nvPr/>
        </p:nvSpPr>
        <p:spPr>
          <a:xfrm>
            <a:off x="1992630" y="2068830"/>
            <a:ext cx="1032510" cy="472440"/>
          </a:xfrm>
          <a:prstGeom prst="rect">
            <a:avLst/>
          </a:prstGeom>
          <a:noFill/>
          <a:ln>
            <a:solidFill>
              <a:srgbClr val="FF000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1873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a:xfrm>
            <a:off x="1593273" y="4809491"/>
            <a:ext cx="5560642" cy="274320"/>
          </a:xfrm>
        </p:spPr>
        <p:txBody>
          <a:bodyPr/>
          <a:lstStyle/>
          <a:p>
            <a:pPr algn="ctr"/>
            <a:r>
              <a:rPr lang="en-US" dirty="0" err="1" smtClean="0"/>
              <a:t>Kerja</a:t>
            </a:r>
            <a:r>
              <a:rPr lang="en-US" dirty="0" smtClean="0"/>
              <a:t> </a:t>
            </a:r>
            <a:r>
              <a:rPr lang="en-US" dirty="0" err="1" smtClean="0"/>
              <a:t>Praktek</a:t>
            </a:r>
            <a:r>
              <a:rPr lang="en-US" dirty="0" smtClean="0"/>
              <a:t> PT Telkom Indonesia | </a:t>
            </a:r>
            <a:r>
              <a:rPr lang="en-US" dirty="0" err="1" smtClean="0"/>
              <a:t>Subdit</a:t>
            </a:r>
            <a:r>
              <a:rPr lang="en-US" dirty="0" smtClean="0"/>
              <a:t> Consumer Assurance</a:t>
            </a:r>
            <a:endParaRPr lang="en-US" dirty="0"/>
          </a:p>
        </p:txBody>
      </p:sp>
      <p:grpSp>
        <p:nvGrpSpPr>
          <p:cNvPr id="12" name="Group 11"/>
          <p:cNvGrpSpPr/>
          <p:nvPr/>
        </p:nvGrpSpPr>
        <p:grpSpPr>
          <a:xfrm>
            <a:off x="573499" y="481584"/>
            <a:ext cx="5250181" cy="4070294"/>
            <a:chOff x="573499" y="481584"/>
            <a:chExt cx="5250181" cy="4070294"/>
          </a:xfrm>
        </p:grpSpPr>
        <p:pic>
          <p:nvPicPr>
            <p:cNvPr id="10" name="Picture 9"/>
            <p:cNvPicPr>
              <a:picLocks noChangeAspect="1"/>
            </p:cNvPicPr>
            <p:nvPr/>
          </p:nvPicPr>
          <p:blipFill rotWithShape="1">
            <a:blip r:embed="rId3">
              <a:extLst>
                <a:ext uri="{28A0092B-C50C-407E-A947-70E740481C1C}">
                  <a14:useLocalDpi xmlns:a14="http://schemas.microsoft.com/office/drawing/2010/main" val="0"/>
                </a:ext>
              </a:extLst>
            </a:blip>
            <a:srcRect l="3196" r="5236"/>
            <a:stretch/>
          </p:blipFill>
          <p:spPr>
            <a:xfrm>
              <a:off x="573499" y="481584"/>
              <a:ext cx="5250181" cy="4070294"/>
            </a:xfrm>
            <a:prstGeom prst="rect">
              <a:avLst/>
            </a:prstGeom>
          </p:spPr>
        </p:pic>
        <p:sp>
          <p:nvSpPr>
            <p:cNvPr id="11" name="TextBox 10"/>
            <p:cNvSpPr txBox="1"/>
            <p:nvPr/>
          </p:nvSpPr>
          <p:spPr>
            <a:xfrm rot="20242619">
              <a:off x="3416783" y="3749744"/>
              <a:ext cx="688904" cy="246221"/>
            </a:xfrm>
            <a:prstGeom prst="rect">
              <a:avLst/>
            </a:prstGeom>
            <a:noFill/>
          </p:spPr>
          <p:txBody>
            <a:bodyPr wrap="square" rtlCol="0">
              <a:spAutoFit/>
            </a:bodyPr>
            <a:lstStyle/>
            <a:p>
              <a:pPr algn="ctr"/>
              <a:r>
                <a:rPr lang="en-US" sz="500" b="1" dirty="0" smtClean="0"/>
                <a:t>Drop Fiber </a:t>
              </a:r>
              <a:r>
                <a:rPr lang="en-US" sz="500" b="1" dirty="0" smtClean="0">
                  <a:latin typeface="Montserrat" panose="020B0604020202020204" charset="0"/>
                </a:rPr>
                <a:t>Optic</a:t>
              </a:r>
            </a:p>
          </p:txBody>
        </p:sp>
      </p:grpSp>
      <p:sp>
        <p:nvSpPr>
          <p:cNvPr id="2" name="Title 1"/>
          <p:cNvSpPr>
            <a:spLocks noGrp="1"/>
          </p:cNvSpPr>
          <p:nvPr>
            <p:ph type="title"/>
          </p:nvPr>
        </p:nvSpPr>
        <p:spPr>
          <a:xfrm>
            <a:off x="4221480" y="347622"/>
            <a:ext cx="4792979" cy="515700"/>
          </a:xfrm>
        </p:spPr>
        <p:txBody>
          <a:bodyPr/>
          <a:lstStyle/>
          <a:p>
            <a:pPr algn="ctr"/>
            <a:r>
              <a:rPr lang="en-US" dirty="0" smtClean="0"/>
              <a:t>TOPOLOGI JARINGAN AKSES FIBER OPTIK</a:t>
            </a:r>
            <a:endParaRPr lang="en-US" dirty="0"/>
          </a:p>
        </p:txBody>
      </p:sp>
      <p:sp>
        <p:nvSpPr>
          <p:cNvPr id="14" name="TextBox 13"/>
          <p:cNvSpPr txBox="1"/>
          <p:nvPr/>
        </p:nvSpPr>
        <p:spPr>
          <a:xfrm>
            <a:off x="5494019" y="916293"/>
            <a:ext cx="3520440" cy="3600986"/>
          </a:xfrm>
          <a:prstGeom prst="rect">
            <a:avLst/>
          </a:prstGeom>
          <a:noFill/>
        </p:spPr>
        <p:txBody>
          <a:bodyPr wrap="square" rtlCol="0">
            <a:spAutoFit/>
          </a:bodyPr>
          <a:lstStyle/>
          <a:p>
            <a:pPr marL="285750" indent="-285750" algn="just">
              <a:buFont typeface="Arial" panose="020B0604020202020204" pitchFamily="34" charset="0"/>
              <a:buChar char="•"/>
            </a:pPr>
            <a:r>
              <a:rPr lang="en-US" sz="1200" dirty="0" err="1">
                <a:latin typeface="Montserrat Light" panose="020B0604020202020204" charset="0"/>
              </a:rPr>
              <a:t>Jaringan</a:t>
            </a:r>
            <a:r>
              <a:rPr lang="en-US" sz="1200" dirty="0">
                <a:latin typeface="Montserrat Light" panose="020B0604020202020204" charset="0"/>
              </a:rPr>
              <a:t> </a:t>
            </a:r>
            <a:r>
              <a:rPr lang="en-US" sz="1200" dirty="0" err="1">
                <a:latin typeface="Montserrat Light" panose="020B0604020202020204" charset="0"/>
              </a:rPr>
              <a:t>Lokal</a:t>
            </a:r>
            <a:r>
              <a:rPr lang="en-US" sz="1200" dirty="0">
                <a:latin typeface="Montserrat Light" panose="020B0604020202020204" charset="0"/>
              </a:rPr>
              <a:t> </a:t>
            </a:r>
            <a:r>
              <a:rPr lang="en-US" sz="1200" dirty="0" err="1">
                <a:latin typeface="Montserrat Light" panose="020B0604020202020204" charset="0"/>
              </a:rPr>
              <a:t>Akses</a:t>
            </a:r>
            <a:r>
              <a:rPr lang="en-US" sz="1200" dirty="0">
                <a:latin typeface="Montserrat Light" panose="020B0604020202020204" charset="0"/>
              </a:rPr>
              <a:t> Fiber </a:t>
            </a:r>
            <a:r>
              <a:rPr lang="en-US" sz="1200" dirty="0" err="1">
                <a:latin typeface="Montserrat Light" panose="020B0604020202020204" charset="0"/>
              </a:rPr>
              <a:t>merupakan</a:t>
            </a:r>
            <a:r>
              <a:rPr lang="en-US" sz="1200" dirty="0">
                <a:latin typeface="Montserrat Light" panose="020B0604020202020204" charset="0"/>
              </a:rPr>
              <a:t> </a:t>
            </a:r>
            <a:r>
              <a:rPr lang="en-US" sz="1200" dirty="0" err="1">
                <a:latin typeface="Montserrat Light" panose="020B0604020202020204" charset="0"/>
              </a:rPr>
              <a:t>suatu</a:t>
            </a:r>
            <a:r>
              <a:rPr lang="en-US" sz="1200" dirty="0">
                <a:latin typeface="Montserrat Light" panose="020B0604020202020204" charset="0"/>
              </a:rPr>
              <a:t> </a:t>
            </a:r>
            <a:r>
              <a:rPr lang="en-US" sz="1200" dirty="0" err="1">
                <a:latin typeface="Montserrat Light" panose="020B0604020202020204" charset="0"/>
              </a:rPr>
              <a:t>teknologi</a:t>
            </a:r>
            <a:r>
              <a:rPr lang="en-US" sz="1200" dirty="0">
                <a:latin typeface="Montserrat Light" panose="020B0604020202020204" charset="0"/>
              </a:rPr>
              <a:t> </a:t>
            </a:r>
            <a:r>
              <a:rPr lang="en-US" sz="1200" dirty="0" err="1">
                <a:latin typeface="Montserrat Light" panose="020B0604020202020204" charset="0"/>
              </a:rPr>
              <a:t>penggunaan</a:t>
            </a:r>
            <a:r>
              <a:rPr lang="en-US" sz="1200" dirty="0">
                <a:latin typeface="Montserrat Light" panose="020B0604020202020204" charset="0"/>
              </a:rPr>
              <a:t> </a:t>
            </a:r>
            <a:r>
              <a:rPr lang="en-US" sz="1200" dirty="0" err="1">
                <a:latin typeface="Montserrat Light" panose="020B0604020202020204" charset="0"/>
              </a:rPr>
              <a:t>kabel</a:t>
            </a:r>
            <a:r>
              <a:rPr lang="en-US" sz="1200" dirty="0">
                <a:latin typeface="Montserrat Light" panose="020B0604020202020204" charset="0"/>
              </a:rPr>
              <a:t> </a:t>
            </a:r>
            <a:r>
              <a:rPr lang="en-US" sz="1200" dirty="0" err="1">
                <a:latin typeface="Montserrat Light" panose="020B0604020202020204" charset="0"/>
              </a:rPr>
              <a:t>serat</a:t>
            </a:r>
            <a:r>
              <a:rPr lang="en-US" sz="1200" dirty="0">
                <a:latin typeface="Montserrat Light" panose="020B0604020202020204" charset="0"/>
              </a:rPr>
              <a:t> </a:t>
            </a:r>
            <a:r>
              <a:rPr lang="en-US" sz="1200" dirty="0" err="1">
                <a:latin typeface="Montserrat Light" panose="020B0604020202020204" charset="0"/>
              </a:rPr>
              <a:t>optik</a:t>
            </a:r>
            <a:r>
              <a:rPr lang="en-US" sz="1200" dirty="0">
                <a:latin typeface="Montserrat Light" panose="020B0604020202020204" charset="0"/>
              </a:rPr>
              <a:t> </a:t>
            </a:r>
            <a:r>
              <a:rPr lang="en-US" sz="1200" dirty="0" err="1">
                <a:latin typeface="Montserrat Light" panose="020B0604020202020204" charset="0"/>
              </a:rPr>
              <a:t>sebagai</a:t>
            </a:r>
            <a:r>
              <a:rPr lang="en-US" sz="1200" dirty="0">
                <a:latin typeface="Montserrat Light" panose="020B0604020202020204" charset="0"/>
              </a:rPr>
              <a:t> media </a:t>
            </a:r>
            <a:r>
              <a:rPr lang="en-US" sz="1200" dirty="0" err="1">
                <a:latin typeface="Montserrat Light" panose="020B0604020202020204" charset="0"/>
              </a:rPr>
              <a:t>transmisi</a:t>
            </a:r>
            <a:r>
              <a:rPr lang="en-US" sz="1200" dirty="0">
                <a:latin typeface="Montserrat Light" panose="020B0604020202020204" charset="0"/>
              </a:rPr>
              <a:t> </a:t>
            </a:r>
            <a:r>
              <a:rPr lang="en-US" sz="1200" dirty="0" err="1">
                <a:latin typeface="Montserrat Light" panose="020B0604020202020204" charset="0"/>
              </a:rPr>
              <a:t>dalam</a:t>
            </a:r>
            <a:r>
              <a:rPr lang="en-US" sz="1200" dirty="0">
                <a:latin typeface="Montserrat Light" panose="020B0604020202020204" charset="0"/>
              </a:rPr>
              <a:t> </a:t>
            </a:r>
            <a:r>
              <a:rPr lang="en-US" sz="1200" dirty="0" err="1">
                <a:latin typeface="Montserrat Light" panose="020B0604020202020204" charset="0"/>
              </a:rPr>
              <a:t>sistem</a:t>
            </a:r>
            <a:r>
              <a:rPr lang="en-US" sz="1200" dirty="0">
                <a:latin typeface="Montserrat Light" panose="020B0604020202020204" charset="0"/>
              </a:rPr>
              <a:t> </a:t>
            </a:r>
            <a:r>
              <a:rPr lang="en-US" sz="1200" dirty="0" err="1" smtClean="0">
                <a:latin typeface="Montserrat Light" panose="020B0604020202020204" charset="0"/>
              </a:rPr>
              <a:t>telekomunikasi</a:t>
            </a:r>
            <a:r>
              <a:rPr lang="en-US" sz="1200" dirty="0" smtClean="0">
                <a:latin typeface="Montserrat Light" panose="020B0604020202020204" charset="0"/>
              </a:rPr>
              <a:t>. </a:t>
            </a:r>
            <a:r>
              <a:rPr lang="en-US" sz="1200" dirty="0" err="1" smtClean="0">
                <a:latin typeface="Montserrat Light" panose="020B0604020202020204" charset="0"/>
              </a:rPr>
              <a:t>Jaringan</a:t>
            </a:r>
            <a:r>
              <a:rPr lang="en-US" sz="1200" dirty="0" smtClean="0">
                <a:latin typeface="Montserrat Light" panose="020B0604020202020204" charset="0"/>
              </a:rPr>
              <a:t> </a:t>
            </a:r>
            <a:r>
              <a:rPr lang="en-US" sz="1200" dirty="0" err="1">
                <a:latin typeface="Montserrat Light" panose="020B0604020202020204" charset="0"/>
              </a:rPr>
              <a:t>kabel</a:t>
            </a:r>
            <a:r>
              <a:rPr lang="en-US" sz="1200" dirty="0">
                <a:latin typeface="Montserrat Light" panose="020B0604020202020204" charset="0"/>
              </a:rPr>
              <a:t> </a:t>
            </a:r>
            <a:r>
              <a:rPr lang="en-US" sz="1200" dirty="0" err="1">
                <a:latin typeface="Montserrat Light" panose="020B0604020202020204" charset="0"/>
              </a:rPr>
              <a:t>lokal</a:t>
            </a:r>
            <a:r>
              <a:rPr lang="en-US" sz="1200" dirty="0">
                <a:latin typeface="Montserrat Light" panose="020B0604020202020204" charset="0"/>
              </a:rPr>
              <a:t> fiber </a:t>
            </a:r>
            <a:r>
              <a:rPr lang="en-US" sz="1200" dirty="0" err="1">
                <a:latin typeface="Montserrat Light" panose="020B0604020202020204" charset="0"/>
              </a:rPr>
              <a:t>Optik</a:t>
            </a:r>
            <a:r>
              <a:rPr lang="en-US" sz="1200" dirty="0">
                <a:latin typeface="Montserrat Light" panose="020B0604020202020204" charset="0"/>
              </a:rPr>
              <a:t> (Fiber to The X) paling </a:t>
            </a:r>
            <a:r>
              <a:rPr lang="en-US" sz="1200" dirty="0" err="1">
                <a:latin typeface="Montserrat Light" panose="020B0604020202020204" charset="0"/>
              </a:rPr>
              <a:t>sedikitnya</a:t>
            </a:r>
            <a:r>
              <a:rPr lang="en-US" sz="1200" dirty="0">
                <a:latin typeface="Montserrat Light" panose="020B0604020202020204" charset="0"/>
              </a:rPr>
              <a:t> </a:t>
            </a:r>
            <a:r>
              <a:rPr lang="en-US" sz="1200" dirty="0" err="1">
                <a:latin typeface="Montserrat Light" panose="020B0604020202020204" charset="0"/>
              </a:rPr>
              <a:t>terdapat</a:t>
            </a:r>
            <a:r>
              <a:rPr lang="en-US" sz="1200" dirty="0">
                <a:latin typeface="Montserrat Light" panose="020B0604020202020204" charset="0"/>
              </a:rPr>
              <a:t> 2 </a:t>
            </a:r>
            <a:r>
              <a:rPr lang="en-US" sz="1200" dirty="0" err="1">
                <a:latin typeface="Montserrat Light" panose="020B0604020202020204" charset="0"/>
              </a:rPr>
              <a:t>perangkat</a:t>
            </a:r>
            <a:r>
              <a:rPr lang="en-US" sz="1200" dirty="0">
                <a:latin typeface="Montserrat Light" panose="020B0604020202020204" charset="0"/>
              </a:rPr>
              <a:t> </a:t>
            </a:r>
            <a:r>
              <a:rPr lang="en-US" sz="1200" dirty="0" err="1">
                <a:latin typeface="Montserrat Light" panose="020B0604020202020204" charset="0"/>
              </a:rPr>
              <a:t>aktif</a:t>
            </a:r>
            <a:r>
              <a:rPr lang="en-US" sz="1200" dirty="0">
                <a:latin typeface="Montserrat Light" panose="020B0604020202020204" charset="0"/>
              </a:rPr>
              <a:t> (</a:t>
            </a:r>
            <a:r>
              <a:rPr lang="en-US" sz="1200" dirty="0" err="1">
                <a:latin typeface="Montserrat Light" panose="020B0604020202020204" charset="0"/>
              </a:rPr>
              <a:t>Opto</a:t>
            </a:r>
            <a:r>
              <a:rPr lang="en-US" sz="1200" dirty="0">
                <a:latin typeface="Montserrat Light" panose="020B0604020202020204" charset="0"/>
              </a:rPr>
              <a:t> </a:t>
            </a:r>
            <a:r>
              <a:rPr lang="en-US" sz="1200" dirty="0" err="1">
                <a:latin typeface="Montserrat Light" panose="020B0604020202020204" charset="0"/>
              </a:rPr>
              <a:t>Elektrik</a:t>
            </a:r>
            <a:r>
              <a:rPr lang="en-US" sz="1200" dirty="0">
                <a:latin typeface="Montserrat Light" panose="020B0604020202020204" charset="0"/>
              </a:rPr>
              <a:t>) yang </a:t>
            </a:r>
            <a:r>
              <a:rPr lang="en-US" sz="1200" dirty="0" err="1">
                <a:latin typeface="Montserrat Light" panose="020B0604020202020204" charset="0"/>
              </a:rPr>
              <a:t>dipasang</a:t>
            </a:r>
            <a:r>
              <a:rPr lang="en-US" sz="1200" dirty="0">
                <a:latin typeface="Montserrat Light" panose="020B0604020202020204" charset="0"/>
              </a:rPr>
              <a:t> di Central Office </a:t>
            </a:r>
            <a:r>
              <a:rPr lang="en-US" sz="1200" dirty="0" err="1">
                <a:latin typeface="Montserrat Light" panose="020B0604020202020204" charset="0"/>
              </a:rPr>
              <a:t>dan</a:t>
            </a:r>
            <a:r>
              <a:rPr lang="en-US" sz="1200" dirty="0">
                <a:latin typeface="Montserrat Light" panose="020B0604020202020204" charset="0"/>
              </a:rPr>
              <a:t> yang </a:t>
            </a:r>
            <a:r>
              <a:rPr lang="en-US" sz="1200" dirty="0" err="1">
                <a:latin typeface="Montserrat Light" panose="020B0604020202020204" charset="0"/>
              </a:rPr>
              <a:t>satu</a:t>
            </a:r>
            <a:r>
              <a:rPr lang="en-US" sz="1200" dirty="0">
                <a:latin typeface="Montserrat Light" panose="020B0604020202020204" charset="0"/>
              </a:rPr>
              <a:t> </a:t>
            </a:r>
            <a:r>
              <a:rPr lang="en-US" sz="1200" dirty="0" err="1">
                <a:latin typeface="Montserrat Light" panose="020B0604020202020204" charset="0"/>
              </a:rPr>
              <a:t>lagi</a:t>
            </a:r>
            <a:r>
              <a:rPr lang="en-US" sz="1200" dirty="0">
                <a:latin typeface="Montserrat Light" panose="020B0604020202020204" charset="0"/>
              </a:rPr>
              <a:t> </a:t>
            </a:r>
            <a:r>
              <a:rPr lang="en-US" sz="1200" dirty="0" err="1">
                <a:latin typeface="Montserrat Light" panose="020B0604020202020204" charset="0"/>
              </a:rPr>
              <a:t>dipasang</a:t>
            </a:r>
            <a:r>
              <a:rPr lang="en-US" sz="1200" dirty="0">
                <a:latin typeface="Montserrat Light" panose="020B0604020202020204" charset="0"/>
              </a:rPr>
              <a:t> di </a:t>
            </a:r>
            <a:r>
              <a:rPr lang="en-US" sz="1200" dirty="0" err="1">
                <a:latin typeface="Montserrat Light" panose="020B0604020202020204" charset="0"/>
              </a:rPr>
              <a:t>dekat</a:t>
            </a:r>
            <a:r>
              <a:rPr lang="en-US" sz="1200" dirty="0">
                <a:latin typeface="Montserrat Light" panose="020B0604020202020204" charset="0"/>
              </a:rPr>
              <a:t> </a:t>
            </a:r>
            <a:r>
              <a:rPr lang="en-US" sz="1200" dirty="0" err="1">
                <a:latin typeface="Montserrat Light" panose="020B0604020202020204" charset="0"/>
              </a:rPr>
              <a:t>dan</a:t>
            </a:r>
            <a:r>
              <a:rPr lang="en-US" sz="1200" dirty="0">
                <a:latin typeface="Montserrat Light" panose="020B0604020202020204" charset="0"/>
              </a:rPr>
              <a:t> </a:t>
            </a:r>
            <a:r>
              <a:rPr lang="en-US" sz="1200" dirty="0" err="1">
                <a:latin typeface="Montserrat Light" panose="020B0604020202020204" charset="0"/>
              </a:rPr>
              <a:t>atau</a:t>
            </a:r>
            <a:r>
              <a:rPr lang="en-US" sz="1200" dirty="0">
                <a:latin typeface="Montserrat Light" panose="020B0604020202020204" charset="0"/>
              </a:rPr>
              <a:t> di </a:t>
            </a:r>
            <a:r>
              <a:rPr lang="en-US" sz="1200" dirty="0" err="1">
                <a:latin typeface="Montserrat Light" panose="020B0604020202020204" charset="0"/>
              </a:rPr>
              <a:t>lokasi</a:t>
            </a:r>
            <a:r>
              <a:rPr lang="en-US" sz="1200" dirty="0">
                <a:latin typeface="Montserrat Light" panose="020B0604020202020204" charset="0"/>
              </a:rPr>
              <a:t> </a:t>
            </a:r>
            <a:r>
              <a:rPr lang="en-US" sz="1200" dirty="0" err="1">
                <a:latin typeface="Montserrat Light" panose="020B0604020202020204" charset="0"/>
              </a:rPr>
              <a:t>pelanggan</a:t>
            </a:r>
            <a:r>
              <a:rPr lang="en-US" sz="1200" dirty="0">
                <a:latin typeface="Montserrat Light" panose="020B0604020202020204" charset="0"/>
              </a:rPr>
              <a:t>. </a:t>
            </a:r>
            <a:endParaRPr lang="en-US" sz="1200" dirty="0" smtClean="0">
              <a:latin typeface="Montserrat Light" panose="020B0604020202020204" charset="0"/>
            </a:endParaRPr>
          </a:p>
          <a:p>
            <a:pPr algn="just"/>
            <a:endParaRPr lang="en-US" sz="1200" dirty="0" smtClean="0">
              <a:latin typeface="Montserrat Light" panose="020B0604020202020204" charset="0"/>
            </a:endParaRPr>
          </a:p>
          <a:p>
            <a:pPr marL="285750" indent="-285750" algn="just">
              <a:buFont typeface="Arial" panose="020B0604020202020204" pitchFamily="34" charset="0"/>
              <a:buChar char="•"/>
            </a:pPr>
            <a:r>
              <a:rPr lang="en-US" sz="1200" dirty="0" err="1">
                <a:latin typeface="Montserrat Light" panose="020B0604020202020204" charset="0"/>
              </a:rPr>
              <a:t>Berdasarkan</a:t>
            </a:r>
            <a:r>
              <a:rPr lang="en-US" sz="1200" dirty="0">
                <a:latin typeface="Montserrat Light" panose="020B0604020202020204" charset="0"/>
              </a:rPr>
              <a:t> </a:t>
            </a:r>
            <a:r>
              <a:rPr lang="en-US" sz="1200" dirty="0" err="1">
                <a:latin typeface="Montserrat Light" panose="020B0604020202020204" charset="0"/>
              </a:rPr>
              <a:t>lokasi</a:t>
            </a:r>
            <a:r>
              <a:rPr lang="en-US" sz="1200" dirty="0">
                <a:latin typeface="Montserrat Light" panose="020B0604020202020204" charset="0"/>
              </a:rPr>
              <a:t> </a:t>
            </a:r>
            <a:r>
              <a:rPr lang="en-US" sz="1200" dirty="0" err="1">
                <a:latin typeface="Montserrat Light" panose="020B0604020202020204" charset="0"/>
              </a:rPr>
              <a:t>penempatan</a:t>
            </a:r>
            <a:r>
              <a:rPr lang="en-US" sz="1200" dirty="0">
                <a:latin typeface="Montserrat Light" panose="020B0604020202020204" charset="0"/>
              </a:rPr>
              <a:t> </a:t>
            </a:r>
            <a:r>
              <a:rPr lang="en-US" sz="1200" dirty="0" err="1">
                <a:latin typeface="Montserrat Light" panose="020B0604020202020204" charset="0"/>
              </a:rPr>
              <a:t>perangkat</a:t>
            </a:r>
            <a:r>
              <a:rPr lang="en-US" sz="1200" dirty="0">
                <a:latin typeface="Montserrat Light" panose="020B0604020202020204" charset="0"/>
              </a:rPr>
              <a:t> </a:t>
            </a:r>
            <a:r>
              <a:rPr lang="en-US" sz="1200" dirty="0" err="1">
                <a:latin typeface="Montserrat Light" panose="020B0604020202020204" charset="0"/>
              </a:rPr>
              <a:t>aktif</a:t>
            </a:r>
            <a:r>
              <a:rPr lang="en-US" sz="1200" dirty="0">
                <a:latin typeface="Montserrat Light" panose="020B0604020202020204" charset="0"/>
              </a:rPr>
              <a:t> yang </a:t>
            </a:r>
            <a:r>
              <a:rPr lang="en-US" sz="1200" dirty="0" err="1">
                <a:latin typeface="Montserrat Light" panose="020B0604020202020204" charset="0"/>
              </a:rPr>
              <a:t>dipasang</a:t>
            </a:r>
            <a:r>
              <a:rPr lang="en-US" sz="1200" dirty="0">
                <a:latin typeface="Montserrat Light" panose="020B0604020202020204" charset="0"/>
              </a:rPr>
              <a:t> </a:t>
            </a:r>
            <a:r>
              <a:rPr lang="en-US" sz="1200" dirty="0" err="1">
                <a:latin typeface="Montserrat Light" panose="020B0604020202020204" charset="0"/>
              </a:rPr>
              <a:t>didekat</a:t>
            </a:r>
            <a:r>
              <a:rPr lang="en-US" sz="1200" dirty="0">
                <a:latin typeface="Montserrat Light" panose="020B0604020202020204" charset="0"/>
              </a:rPr>
              <a:t> </a:t>
            </a:r>
            <a:r>
              <a:rPr lang="en-US" sz="1200" dirty="0" err="1">
                <a:latin typeface="Montserrat Light" panose="020B0604020202020204" charset="0"/>
              </a:rPr>
              <a:t>dan</a:t>
            </a:r>
            <a:r>
              <a:rPr lang="en-US" sz="1200" dirty="0">
                <a:latin typeface="Montserrat Light" panose="020B0604020202020204" charset="0"/>
              </a:rPr>
              <a:t> </a:t>
            </a:r>
            <a:r>
              <a:rPr lang="en-US" sz="1200" dirty="0" err="1">
                <a:latin typeface="Montserrat Light" panose="020B0604020202020204" charset="0"/>
              </a:rPr>
              <a:t>atau</a:t>
            </a:r>
            <a:r>
              <a:rPr lang="en-US" sz="1200" dirty="0">
                <a:latin typeface="Montserrat Light" panose="020B0604020202020204" charset="0"/>
              </a:rPr>
              <a:t> </a:t>
            </a:r>
            <a:r>
              <a:rPr lang="en-US" sz="1200" dirty="0" err="1">
                <a:latin typeface="Montserrat Light" panose="020B0604020202020204" charset="0"/>
              </a:rPr>
              <a:t>dilokasi</a:t>
            </a:r>
            <a:r>
              <a:rPr lang="en-US" sz="1200" dirty="0">
                <a:latin typeface="Montserrat Light" panose="020B0604020202020204" charset="0"/>
              </a:rPr>
              <a:t> </a:t>
            </a:r>
            <a:r>
              <a:rPr lang="en-US" sz="1200" dirty="0" err="1">
                <a:latin typeface="Montserrat Light" panose="020B0604020202020204" charset="0"/>
              </a:rPr>
              <a:t>pelanggan</a:t>
            </a:r>
            <a:r>
              <a:rPr lang="en-US" sz="1200" dirty="0">
                <a:latin typeface="Montserrat Light" panose="020B0604020202020204" charset="0"/>
              </a:rPr>
              <a:t> </a:t>
            </a:r>
            <a:r>
              <a:rPr lang="en-US" sz="1200" dirty="0" err="1">
                <a:latin typeface="Montserrat Light" panose="020B0604020202020204" charset="0"/>
              </a:rPr>
              <a:t>maka</a:t>
            </a:r>
            <a:r>
              <a:rPr lang="en-US" sz="1200" dirty="0">
                <a:latin typeface="Montserrat Light" panose="020B0604020202020204" charset="0"/>
              </a:rPr>
              <a:t> </a:t>
            </a:r>
            <a:r>
              <a:rPr lang="en-US" sz="1200" dirty="0" err="1">
                <a:latin typeface="Montserrat Light" panose="020B0604020202020204" charset="0"/>
              </a:rPr>
              <a:t>terdapat</a:t>
            </a:r>
            <a:r>
              <a:rPr lang="en-US" sz="1200" dirty="0">
                <a:latin typeface="Montserrat Light" panose="020B0604020202020204" charset="0"/>
              </a:rPr>
              <a:t> </a:t>
            </a:r>
            <a:r>
              <a:rPr lang="en-US" sz="1200" dirty="0" err="1">
                <a:latin typeface="Montserrat Light" panose="020B0604020202020204" charset="0"/>
              </a:rPr>
              <a:t>beberapa</a:t>
            </a:r>
            <a:r>
              <a:rPr lang="en-US" sz="1200" dirty="0">
                <a:latin typeface="Montserrat Light" panose="020B0604020202020204" charset="0"/>
              </a:rPr>
              <a:t> </a:t>
            </a:r>
            <a:r>
              <a:rPr lang="en-US" sz="1200" dirty="0" err="1">
                <a:latin typeface="Montserrat Light" panose="020B0604020202020204" charset="0"/>
              </a:rPr>
              <a:t>Konfigurasi</a:t>
            </a:r>
            <a:r>
              <a:rPr lang="en-US" sz="1200" dirty="0">
                <a:latin typeface="Montserrat Light" panose="020B0604020202020204" charset="0"/>
              </a:rPr>
              <a:t> </a:t>
            </a:r>
            <a:r>
              <a:rPr lang="en-US" sz="1200" dirty="0" err="1">
                <a:latin typeface="Montserrat Light" panose="020B0604020202020204" charset="0"/>
              </a:rPr>
              <a:t>sebagai</a:t>
            </a:r>
            <a:r>
              <a:rPr lang="en-US" sz="1200" dirty="0">
                <a:latin typeface="Montserrat Light" panose="020B0604020202020204" charset="0"/>
              </a:rPr>
              <a:t> </a:t>
            </a:r>
            <a:r>
              <a:rPr lang="en-US" sz="1200" dirty="0" err="1" smtClean="0">
                <a:latin typeface="Montserrat Light" panose="020B0604020202020204" charset="0"/>
              </a:rPr>
              <a:t>berikut</a:t>
            </a:r>
            <a:r>
              <a:rPr lang="en-US" sz="1200" dirty="0" smtClean="0">
                <a:latin typeface="Montserrat Light" panose="020B0604020202020204" charset="0"/>
              </a:rPr>
              <a:t>: </a:t>
            </a:r>
            <a:r>
              <a:rPr lang="en-US" sz="1200" dirty="0">
                <a:latin typeface="Montserrat Light" panose="020B0604020202020204" charset="0"/>
              </a:rPr>
              <a:t>Fiber To The </a:t>
            </a:r>
            <a:r>
              <a:rPr lang="en-US" sz="1200" dirty="0" smtClean="0">
                <a:latin typeface="Montserrat Light" panose="020B0604020202020204" charset="0"/>
              </a:rPr>
              <a:t>Building, Fiber </a:t>
            </a:r>
            <a:r>
              <a:rPr lang="en-US" sz="1200" dirty="0">
                <a:latin typeface="Montserrat Light" panose="020B0604020202020204" charset="0"/>
              </a:rPr>
              <a:t>To The </a:t>
            </a:r>
            <a:r>
              <a:rPr lang="en-US" sz="1200" dirty="0" smtClean="0">
                <a:latin typeface="Montserrat Light" panose="020B0604020202020204" charset="0"/>
              </a:rPr>
              <a:t>Building, Fiber </a:t>
            </a:r>
            <a:r>
              <a:rPr lang="en-US" sz="1200" dirty="0">
                <a:latin typeface="Montserrat Light" panose="020B0604020202020204" charset="0"/>
              </a:rPr>
              <a:t>To The </a:t>
            </a:r>
            <a:r>
              <a:rPr lang="en-US" sz="1200" dirty="0" smtClean="0">
                <a:latin typeface="Montserrat Light" panose="020B0604020202020204" charset="0"/>
              </a:rPr>
              <a:t>Curb, Fiber </a:t>
            </a:r>
            <a:r>
              <a:rPr lang="en-US" sz="1200" dirty="0">
                <a:latin typeface="Montserrat Light" panose="020B0604020202020204" charset="0"/>
              </a:rPr>
              <a:t>To The </a:t>
            </a:r>
            <a:r>
              <a:rPr lang="en-US" sz="1200" dirty="0" smtClean="0">
                <a:latin typeface="Montserrat Light" panose="020B0604020202020204" charset="0"/>
              </a:rPr>
              <a:t>Tower, Fiber </a:t>
            </a:r>
            <a:r>
              <a:rPr lang="en-US" sz="1200" dirty="0">
                <a:latin typeface="Montserrat Light" panose="020B0604020202020204" charset="0"/>
              </a:rPr>
              <a:t>To The </a:t>
            </a:r>
            <a:r>
              <a:rPr lang="en-US" sz="1200" dirty="0" smtClean="0">
                <a:latin typeface="Montserrat Light" panose="020B0604020202020204" charset="0"/>
              </a:rPr>
              <a:t>Tower. </a:t>
            </a:r>
            <a:endParaRPr lang="en-US" sz="1200" dirty="0">
              <a:latin typeface="Montserrat Light" panose="020B0604020202020204" charset="0"/>
            </a:endParaRPr>
          </a:p>
          <a:p>
            <a:pPr marL="285750" indent="-285750" algn="just">
              <a:buFont typeface="Arial" panose="020B0604020202020204" pitchFamily="34" charset="0"/>
              <a:buChar char="•"/>
            </a:pPr>
            <a:endParaRPr lang="en-US" sz="1200" dirty="0">
              <a:latin typeface="Montserrat Light" panose="020B0604020202020204" charset="0"/>
            </a:endParaRPr>
          </a:p>
        </p:txBody>
      </p:sp>
    </p:spTree>
    <p:extLst>
      <p:ext uri="{BB962C8B-B14F-4D97-AF65-F5344CB8AC3E}">
        <p14:creationId xmlns:p14="http://schemas.microsoft.com/office/powerpoint/2010/main" val="18854874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352801" y="118946"/>
            <a:ext cx="5649557" cy="483220"/>
          </a:xfrm>
        </p:spPr>
        <p:txBody>
          <a:bodyPr/>
          <a:lstStyle/>
          <a:p>
            <a:pPr algn="ctr"/>
            <a:r>
              <a:rPr lang="en-US" sz="2000" dirty="0" smtClean="0"/>
              <a:t>OPTICAL NETWORK TERMINAL (ONT)</a:t>
            </a:r>
            <a:endParaRPr lang="en-US" sz="2000" dirty="0"/>
          </a:p>
        </p:txBody>
      </p:sp>
      <p:sp>
        <p:nvSpPr>
          <p:cNvPr id="6" name="Footer Placeholder 5"/>
          <p:cNvSpPr>
            <a:spLocks noGrp="1"/>
          </p:cNvSpPr>
          <p:nvPr>
            <p:ph type="ftr" sz="quarter" idx="3"/>
          </p:nvPr>
        </p:nvSpPr>
        <p:spPr>
          <a:xfrm>
            <a:off x="1724722" y="4809491"/>
            <a:ext cx="5429193" cy="274320"/>
          </a:xfrm>
        </p:spPr>
        <p:txBody>
          <a:bodyPr/>
          <a:lstStyle/>
          <a:p>
            <a:pPr algn="ctr"/>
            <a:r>
              <a:rPr lang="en-US" smtClean="0"/>
              <a:t>Kerja Praktek PT Telkom Indonesia | Subdit Consumer Assurance</a:t>
            </a:r>
            <a:endParaRPr lang="en-US" dirty="0"/>
          </a:p>
        </p:txBody>
      </p:sp>
      <p:grpSp>
        <p:nvGrpSpPr>
          <p:cNvPr id="13" name="Group 12"/>
          <p:cNvGrpSpPr/>
          <p:nvPr/>
        </p:nvGrpSpPr>
        <p:grpSpPr>
          <a:xfrm>
            <a:off x="1527897" y="767708"/>
            <a:ext cx="4561381" cy="3618557"/>
            <a:chOff x="2867712" y="1209689"/>
            <a:chExt cx="3057298" cy="2537774"/>
          </a:xfrm>
        </p:grpSpPr>
        <p:pic>
          <p:nvPicPr>
            <p:cNvPr id="3" name="Picture 2"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67712" y="1209689"/>
              <a:ext cx="3057298" cy="2311487"/>
            </a:xfrm>
            <a:prstGeom prst="rect">
              <a:avLst/>
            </a:prstGeom>
          </p:spPr>
        </p:pic>
        <p:sp>
          <p:nvSpPr>
            <p:cNvPr id="8" name="TextBox 7"/>
            <p:cNvSpPr txBox="1"/>
            <p:nvPr/>
          </p:nvSpPr>
          <p:spPr>
            <a:xfrm>
              <a:off x="3401787" y="3470464"/>
              <a:ext cx="2075061" cy="276999"/>
            </a:xfrm>
            <a:prstGeom prst="rect">
              <a:avLst/>
            </a:prstGeom>
            <a:noFill/>
          </p:spPr>
          <p:txBody>
            <a:bodyPr wrap="square" rtlCol="0">
              <a:spAutoFit/>
            </a:bodyPr>
            <a:lstStyle/>
            <a:p>
              <a:pPr algn="ctr"/>
              <a:r>
                <a:rPr lang="en-US" sz="1200" dirty="0" smtClean="0"/>
                <a:t>Port ONT ZTE F660</a:t>
              </a:r>
              <a:endParaRPr lang="en-US" sz="1200" dirty="0"/>
            </a:p>
          </p:txBody>
        </p:sp>
      </p:grpSp>
      <p:sp>
        <p:nvSpPr>
          <p:cNvPr id="11" name="TextBox 10"/>
          <p:cNvSpPr txBox="1"/>
          <p:nvPr/>
        </p:nvSpPr>
        <p:spPr>
          <a:xfrm>
            <a:off x="5509260" y="1022716"/>
            <a:ext cx="3634740" cy="3108543"/>
          </a:xfrm>
          <a:prstGeom prst="rect">
            <a:avLst/>
          </a:prstGeom>
          <a:noFill/>
        </p:spPr>
        <p:txBody>
          <a:bodyPr wrap="square" rtlCol="0">
            <a:spAutoFit/>
          </a:bodyPr>
          <a:lstStyle/>
          <a:p>
            <a:pPr algn="just"/>
            <a:r>
              <a:rPr lang="en-US" dirty="0" smtClean="0">
                <a:latin typeface="Montserrat Light" panose="020B0604020202020204" charset="0"/>
              </a:rPr>
              <a:t>ONT </a:t>
            </a:r>
            <a:r>
              <a:rPr lang="en-US" dirty="0" err="1">
                <a:latin typeface="Montserrat Light" panose="020B0604020202020204" charset="0"/>
              </a:rPr>
              <a:t>adalah</a:t>
            </a:r>
            <a:r>
              <a:rPr lang="en-US" dirty="0">
                <a:latin typeface="Montserrat Light" panose="020B0604020202020204" charset="0"/>
              </a:rPr>
              <a:t> </a:t>
            </a:r>
            <a:r>
              <a:rPr lang="en-US" dirty="0" err="1">
                <a:latin typeface="Montserrat Light" panose="020B0604020202020204" charset="0"/>
              </a:rPr>
              <a:t>perangkat</a:t>
            </a:r>
            <a:r>
              <a:rPr lang="en-US" dirty="0">
                <a:latin typeface="Montserrat Light" panose="020B0604020202020204" charset="0"/>
              </a:rPr>
              <a:t> yang </a:t>
            </a:r>
            <a:r>
              <a:rPr lang="en-US" dirty="0" err="1">
                <a:latin typeface="Montserrat Light" panose="020B0604020202020204" charset="0"/>
              </a:rPr>
              <a:t>berada</a:t>
            </a:r>
            <a:r>
              <a:rPr lang="en-US" dirty="0">
                <a:latin typeface="Montserrat Light" panose="020B0604020202020204" charset="0"/>
              </a:rPr>
              <a:t> di </a:t>
            </a:r>
            <a:r>
              <a:rPr lang="en-US" dirty="0" err="1">
                <a:latin typeface="Montserrat Light" panose="020B0604020202020204" charset="0"/>
              </a:rPr>
              <a:t>rumah</a:t>
            </a:r>
            <a:r>
              <a:rPr lang="en-US" dirty="0">
                <a:latin typeface="Montserrat Light" panose="020B0604020202020204" charset="0"/>
              </a:rPr>
              <a:t> </a:t>
            </a:r>
            <a:r>
              <a:rPr lang="en-US" dirty="0" err="1">
                <a:latin typeface="Montserrat Light" panose="020B0604020202020204" charset="0"/>
              </a:rPr>
              <a:t>pelanggan</a:t>
            </a:r>
            <a:r>
              <a:rPr lang="en-US" dirty="0">
                <a:latin typeface="Montserrat Light" panose="020B0604020202020204" charset="0"/>
              </a:rPr>
              <a:t> </a:t>
            </a:r>
            <a:r>
              <a:rPr lang="en-US" dirty="0" err="1">
                <a:latin typeface="Montserrat Light" panose="020B0604020202020204" charset="0"/>
              </a:rPr>
              <a:t>sebagai</a:t>
            </a:r>
            <a:r>
              <a:rPr lang="en-US" dirty="0">
                <a:latin typeface="Montserrat Light" panose="020B0604020202020204" charset="0"/>
              </a:rPr>
              <a:t> interface </a:t>
            </a:r>
            <a:r>
              <a:rPr lang="en-US" dirty="0" err="1">
                <a:latin typeface="Montserrat Light" panose="020B0604020202020204" charset="0"/>
              </a:rPr>
              <a:t>atau</a:t>
            </a:r>
            <a:r>
              <a:rPr lang="en-US" dirty="0">
                <a:latin typeface="Montserrat Light" panose="020B0604020202020204" charset="0"/>
              </a:rPr>
              <a:t> </a:t>
            </a:r>
            <a:r>
              <a:rPr lang="en-US" dirty="0" err="1">
                <a:latin typeface="Montserrat Light" panose="020B0604020202020204" charset="0"/>
              </a:rPr>
              <a:t>titik</a:t>
            </a:r>
            <a:r>
              <a:rPr lang="en-US" dirty="0">
                <a:latin typeface="Montserrat Light" panose="020B0604020202020204" charset="0"/>
              </a:rPr>
              <a:t> </a:t>
            </a:r>
            <a:r>
              <a:rPr lang="en-US" dirty="0" err="1">
                <a:latin typeface="Montserrat Light" panose="020B0604020202020204" charset="0"/>
              </a:rPr>
              <a:t>penghubung</a:t>
            </a:r>
            <a:r>
              <a:rPr lang="en-US" dirty="0">
                <a:latin typeface="Montserrat Light" panose="020B0604020202020204" charset="0"/>
              </a:rPr>
              <a:t> </a:t>
            </a:r>
            <a:r>
              <a:rPr lang="en-US" dirty="0" err="1">
                <a:latin typeface="Montserrat Light" panose="020B0604020202020204" charset="0"/>
              </a:rPr>
              <a:t>ke</a:t>
            </a:r>
            <a:r>
              <a:rPr lang="en-US" dirty="0">
                <a:latin typeface="Montserrat Light" panose="020B0604020202020204" charset="0"/>
              </a:rPr>
              <a:t> CPE (Customer Premises Equipment</a:t>
            </a:r>
            <a:r>
              <a:rPr lang="en-US" dirty="0" smtClean="0">
                <a:latin typeface="Montserrat Light" panose="020B0604020202020204" charset="0"/>
              </a:rPr>
              <a:t>)</a:t>
            </a:r>
          </a:p>
          <a:p>
            <a:pPr algn="just"/>
            <a:endParaRPr lang="en-US" dirty="0" smtClean="0">
              <a:latin typeface="Montserrat Light" panose="020B0604020202020204" charset="0"/>
            </a:endParaRPr>
          </a:p>
          <a:p>
            <a:r>
              <a:rPr lang="en-US" dirty="0" err="1" smtClean="0">
                <a:latin typeface="Montserrat Light" panose="020B0604020202020204" charset="0"/>
              </a:rPr>
              <a:t>Fungsi</a:t>
            </a:r>
            <a:r>
              <a:rPr lang="en-US" dirty="0" smtClean="0">
                <a:latin typeface="Montserrat Light" panose="020B0604020202020204" charset="0"/>
              </a:rPr>
              <a:t> ONT:</a:t>
            </a:r>
          </a:p>
          <a:p>
            <a:pPr marL="285750" indent="-285750" algn="just">
              <a:buFont typeface="Arial" panose="020B0604020202020204" pitchFamily="34" charset="0"/>
              <a:buChar char="•"/>
            </a:pPr>
            <a:r>
              <a:rPr lang="en-US" dirty="0" err="1" smtClean="0">
                <a:latin typeface="Montserrat Light" panose="020B0604020202020204" charset="0"/>
              </a:rPr>
              <a:t>Melakukan</a:t>
            </a:r>
            <a:r>
              <a:rPr lang="en-US" dirty="0" smtClean="0">
                <a:latin typeface="Montserrat Light" panose="020B0604020202020204" charset="0"/>
              </a:rPr>
              <a:t> </a:t>
            </a:r>
            <a:r>
              <a:rPr lang="en-US" dirty="0" err="1">
                <a:latin typeface="Montserrat Light" panose="020B0604020202020204" charset="0"/>
              </a:rPr>
              <a:t>konversi</a:t>
            </a:r>
            <a:r>
              <a:rPr lang="en-US" dirty="0">
                <a:latin typeface="Montserrat Light" panose="020B0604020202020204" charset="0"/>
              </a:rPr>
              <a:t> </a:t>
            </a:r>
            <a:r>
              <a:rPr lang="en-US" dirty="0" err="1">
                <a:latin typeface="Montserrat Light" panose="020B0604020202020204" charset="0"/>
              </a:rPr>
              <a:t>layanan</a:t>
            </a:r>
            <a:r>
              <a:rPr lang="en-US" dirty="0">
                <a:latin typeface="Montserrat Light" panose="020B0604020202020204" charset="0"/>
              </a:rPr>
              <a:t> </a:t>
            </a:r>
            <a:r>
              <a:rPr lang="en-US" dirty="0" err="1">
                <a:latin typeface="Montserrat Light" panose="020B0604020202020204" charset="0"/>
              </a:rPr>
              <a:t>dalam</a:t>
            </a:r>
            <a:r>
              <a:rPr lang="en-US" dirty="0">
                <a:latin typeface="Montserrat Light" panose="020B0604020202020204" charset="0"/>
              </a:rPr>
              <a:t> </a:t>
            </a:r>
            <a:r>
              <a:rPr lang="en-US" dirty="0" err="1">
                <a:latin typeface="Montserrat Light" panose="020B0604020202020204" charset="0"/>
              </a:rPr>
              <a:t>sinyal</a:t>
            </a:r>
            <a:r>
              <a:rPr lang="en-US" dirty="0">
                <a:latin typeface="Montserrat Light" panose="020B0604020202020204" charset="0"/>
              </a:rPr>
              <a:t> </a:t>
            </a:r>
            <a:r>
              <a:rPr lang="en-US" dirty="0" err="1">
                <a:latin typeface="Montserrat Light" panose="020B0604020202020204" charset="0"/>
              </a:rPr>
              <a:t>optik</a:t>
            </a:r>
            <a:r>
              <a:rPr lang="en-US" dirty="0">
                <a:latin typeface="Montserrat Light" panose="020B0604020202020204" charset="0"/>
              </a:rPr>
              <a:t> </a:t>
            </a:r>
            <a:r>
              <a:rPr lang="en-US" dirty="0" err="1" smtClean="0">
                <a:latin typeface="Montserrat Light" panose="020B0604020202020204" charset="0"/>
              </a:rPr>
              <a:t>menjadi</a:t>
            </a:r>
            <a:r>
              <a:rPr lang="en-US" dirty="0" smtClean="0">
                <a:latin typeface="Montserrat Light" panose="020B0604020202020204" charset="0"/>
              </a:rPr>
              <a:t> </a:t>
            </a:r>
            <a:r>
              <a:rPr lang="en-US" dirty="0" err="1">
                <a:latin typeface="Montserrat Light" panose="020B0604020202020204" charset="0"/>
              </a:rPr>
              <a:t>sinyal</a:t>
            </a:r>
            <a:r>
              <a:rPr lang="en-US" dirty="0">
                <a:latin typeface="Montserrat Light" panose="020B0604020202020204" charset="0"/>
              </a:rPr>
              <a:t> </a:t>
            </a:r>
            <a:r>
              <a:rPr lang="en-US" dirty="0" err="1">
                <a:latin typeface="Montserrat Light" panose="020B0604020202020204" charset="0"/>
              </a:rPr>
              <a:t>elektrik</a:t>
            </a:r>
            <a:endParaRPr lang="en-US" dirty="0">
              <a:latin typeface="Montserrat Light" panose="020B0604020202020204" charset="0"/>
            </a:endParaRPr>
          </a:p>
          <a:p>
            <a:pPr marL="285750" indent="-285750" algn="just">
              <a:buFont typeface="Arial" panose="020B0604020202020204" pitchFamily="34" charset="0"/>
              <a:buChar char="•"/>
            </a:pPr>
            <a:r>
              <a:rPr lang="en-US" dirty="0" err="1" smtClean="0">
                <a:latin typeface="Montserrat Light" panose="020B0604020202020204" charset="0"/>
              </a:rPr>
              <a:t>Sebagai</a:t>
            </a:r>
            <a:r>
              <a:rPr lang="en-US" dirty="0" smtClean="0">
                <a:latin typeface="Montserrat Light" panose="020B0604020202020204" charset="0"/>
              </a:rPr>
              <a:t> </a:t>
            </a:r>
            <a:r>
              <a:rPr lang="en-US" dirty="0" err="1">
                <a:latin typeface="Montserrat Light" panose="020B0604020202020204" charset="0"/>
              </a:rPr>
              <a:t>alat</a:t>
            </a:r>
            <a:r>
              <a:rPr lang="en-US" dirty="0">
                <a:latin typeface="Montserrat Light" panose="020B0604020202020204" charset="0"/>
              </a:rPr>
              <a:t> </a:t>
            </a:r>
            <a:r>
              <a:rPr lang="en-US" dirty="0" err="1">
                <a:latin typeface="Montserrat Light" panose="020B0604020202020204" charset="0"/>
              </a:rPr>
              <a:t>demultiplexer</a:t>
            </a:r>
            <a:r>
              <a:rPr lang="en-US" dirty="0">
                <a:latin typeface="Montserrat Light" panose="020B0604020202020204" charset="0"/>
              </a:rPr>
              <a:t> </a:t>
            </a:r>
            <a:endParaRPr lang="en-US" dirty="0" smtClean="0">
              <a:latin typeface="Montserrat Light" panose="020B0604020202020204" charset="0"/>
            </a:endParaRPr>
          </a:p>
          <a:p>
            <a:pPr marL="285750" indent="-285750" algn="just">
              <a:buFont typeface="Arial" panose="020B0604020202020204" pitchFamily="34" charset="0"/>
              <a:buChar char="•"/>
            </a:pPr>
            <a:r>
              <a:rPr lang="en-US" dirty="0" err="1" smtClean="0">
                <a:latin typeface="Montserrat Light" panose="020B0604020202020204" charset="0"/>
              </a:rPr>
              <a:t>Mengeluarkan</a:t>
            </a:r>
            <a:r>
              <a:rPr lang="en-US" dirty="0" smtClean="0">
                <a:latin typeface="Montserrat Light" panose="020B0604020202020204" charset="0"/>
              </a:rPr>
              <a:t> </a:t>
            </a:r>
            <a:r>
              <a:rPr lang="en-US" dirty="0">
                <a:latin typeface="Montserrat Light" panose="020B0604020202020204" charset="0"/>
              </a:rPr>
              <a:t>output </a:t>
            </a:r>
            <a:r>
              <a:rPr lang="en-US" dirty="0" err="1">
                <a:latin typeface="Montserrat Light" panose="020B0604020202020204" charset="0"/>
              </a:rPr>
              <a:t>layanan</a:t>
            </a:r>
            <a:r>
              <a:rPr lang="en-US" dirty="0">
                <a:latin typeface="Montserrat Light" panose="020B0604020202020204" charset="0"/>
              </a:rPr>
              <a:t> </a:t>
            </a:r>
            <a:r>
              <a:rPr lang="en-US" dirty="0" err="1">
                <a:latin typeface="Montserrat Light" panose="020B0604020202020204" charset="0"/>
              </a:rPr>
              <a:t>berupa</a:t>
            </a:r>
            <a:r>
              <a:rPr lang="en-US" dirty="0">
                <a:latin typeface="Montserrat Light" panose="020B0604020202020204" charset="0"/>
              </a:rPr>
              <a:t> Voice, Video/ IP </a:t>
            </a:r>
            <a:r>
              <a:rPr lang="en-US" dirty="0" smtClean="0">
                <a:latin typeface="Montserrat Light" panose="020B0604020202020204" charset="0"/>
              </a:rPr>
              <a:t>TV </a:t>
            </a:r>
            <a:r>
              <a:rPr lang="en-US" dirty="0" err="1" smtClean="0">
                <a:latin typeface="Montserrat Light" panose="020B0604020202020204" charset="0"/>
              </a:rPr>
              <a:t>dan</a:t>
            </a:r>
            <a:r>
              <a:rPr lang="en-US" dirty="0" smtClean="0">
                <a:latin typeface="Montserrat Light" panose="020B0604020202020204" charset="0"/>
              </a:rPr>
              <a:t> </a:t>
            </a:r>
            <a:r>
              <a:rPr lang="en-US" dirty="0">
                <a:latin typeface="Montserrat Light" panose="020B0604020202020204" charset="0"/>
              </a:rPr>
              <a:t>Data Internet</a:t>
            </a:r>
          </a:p>
          <a:p>
            <a:pPr marL="285750" indent="-285750">
              <a:buFont typeface="Arial" panose="020B0604020202020204" pitchFamily="34" charset="0"/>
              <a:buChar char="•"/>
            </a:pPr>
            <a:endParaRPr lang="en-US" dirty="0" smtClean="0">
              <a:latin typeface="Montserrat Light" panose="020B0604020202020204" charset="0"/>
            </a:endParaRPr>
          </a:p>
          <a:p>
            <a:pPr marL="285750" indent="-285750">
              <a:buFont typeface="Arial" panose="020B0604020202020204" pitchFamily="34" charset="0"/>
              <a:buChar char="•"/>
            </a:pPr>
            <a:endParaRPr lang="en-US" dirty="0">
              <a:latin typeface="Montserrat Light" panose="020B0604020202020204" charset="0"/>
            </a:endParaRPr>
          </a:p>
        </p:txBody>
      </p:sp>
      <p:grpSp>
        <p:nvGrpSpPr>
          <p:cNvPr id="12" name="Group 11"/>
          <p:cNvGrpSpPr/>
          <p:nvPr/>
        </p:nvGrpSpPr>
        <p:grpSpPr>
          <a:xfrm>
            <a:off x="144580" y="1528865"/>
            <a:ext cx="2075061" cy="1821472"/>
            <a:chOff x="144580" y="1563600"/>
            <a:chExt cx="2075061" cy="1821472"/>
          </a:xfrm>
        </p:grpSpPr>
        <p:pic>
          <p:nvPicPr>
            <p:cNvPr id="2" name="Picture 1" descr="Tampak atas ONT ZTE F660&#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6309" y="1563600"/>
              <a:ext cx="1851605" cy="1359807"/>
            </a:xfrm>
            <a:prstGeom prst="rect">
              <a:avLst/>
            </a:prstGeom>
          </p:spPr>
        </p:pic>
        <p:sp>
          <p:nvSpPr>
            <p:cNvPr id="4" name="TextBox 3"/>
            <p:cNvSpPr txBox="1"/>
            <p:nvPr/>
          </p:nvSpPr>
          <p:spPr>
            <a:xfrm>
              <a:off x="144580" y="2923407"/>
              <a:ext cx="2075061" cy="461665"/>
            </a:xfrm>
            <a:prstGeom prst="rect">
              <a:avLst/>
            </a:prstGeom>
            <a:noFill/>
          </p:spPr>
          <p:txBody>
            <a:bodyPr wrap="square" rtlCol="0">
              <a:spAutoFit/>
            </a:bodyPr>
            <a:lstStyle/>
            <a:p>
              <a:pPr algn="ctr"/>
              <a:r>
                <a:rPr lang="en-US" sz="1200" dirty="0" err="1" smtClean="0"/>
                <a:t>Tampak</a:t>
              </a:r>
              <a:r>
                <a:rPr lang="en-US" sz="1200" dirty="0" smtClean="0"/>
                <a:t> </a:t>
              </a:r>
              <a:r>
                <a:rPr lang="en-US" sz="1200" dirty="0" err="1" smtClean="0"/>
                <a:t>atas</a:t>
              </a:r>
              <a:r>
                <a:rPr lang="en-US" sz="1200" dirty="0" smtClean="0"/>
                <a:t> ONT ZTE F660</a:t>
              </a:r>
              <a:endParaRPr lang="en-US" sz="1200" dirty="0"/>
            </a:p>
          </p:txBody>
        </p:sp>
      </p:grpSp>
    </p:spTree>
    <p:extLst>
      <p:ext uri="{BB962C8B-B14F-4D97-AF65-F5344CB8AC3E}">
        <p14:creationId xmlns:p14="http://schemas.microsoft.com/office/powerpoint/2010/main" val="17357209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3352801" y="118946"/>
            <a:ext cx="5649557" cy="483220"/>
          </a:xfrm>
        </p:spPr>
        <p:txBody>
          <a:bodyPr/>
          <a:lstStyle/>
          <a:p>
            <a:pPr algn="ctr"/>
            <a:r>
              <a:rPr lang="en-US" sz="2000" dirty="0" smtClean="0"/>
              <a:t>OPTICAL NETWORK TERMINAL (ONT)</a:t>
            </a:r>
            <a:endParaRPr lang="en-US" sz="2000" dirty="0"/>
          </a:p>
        </p:txBody>
      </p:sp>
      <p:sp>
        <p:nvSpPr>
          <p:cNvPr id="6" name="Footer Placeholder 5"/>
          <p:cNvSpPr>
            <a:spLocks noGrp="1"/>
          </p:cNvSpPr>
          <p:nvPr>
            <p:ph type="ftr" sz="quarter" idx="3"/>
          </p:nvPr>
        </p:nvSpPr>
        <p:spPr>
          <a:xfrm>
            <a:off x="1724722" y="4809491"/>
            <a:ext cx="5429193" cy="274320"/>
          </a:xfrm>
        </p:spPr>
        <p:txBody>
          <a:bodyPr/>
          <a:lstStyle/>
          <a:p>
            <a:pPr algn="ctr"/>
            <a:r>
              <a:rPr lang="en-US" smtClean="0"/>
              <a:t>Kerja Praktek PT Telkom Indonesia | Subdit Consumer Assurance</a:t>
            </a:r>
            <a:endParaRPr lang="en-US" dirty="0"/>
          </a:p>
        </p:txBody>
      </p:sp>
      <p:pic>
        <p:nvPicPr>
          <p:cNvPr id="5" name="Picture 4" descr="Screen Clippi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640199"/>
            <a:ext cx="4195162" cy="2735976"/>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5370" y="3858705"/>
            <a:ext cx="1050951" cy="1050951"/>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76282" y="3672835"/>
            <a:ext cx="1120629" cy="993998"/>
          </a:xfrm>
          <a:prstGeom prst="rect">
            <a:avLst/>
          </a:prstGeom>
        </p:spPr>
      </p:pic>
      <p:pic>
        <p:nvPicPr>
          <p:cNvPr id="14" name="Picture 1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09357" y="2349265"/>
            <a:ext cx="1279997" cy="758250"/>
          </a:xfrm>
          <a:prstGeom prst="rect">
            <a:avLst/>
          </a:prstGeom>
        </p:spPr>
      </p:pic>
      <p:pic>
        <p:nvPicPr>
          <p:cNvPr id="15" name="Picture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75396" y="1097036"/>
            <a:ext cx="1478867" cy="976052"/>
          </a:xfrm>
          <a:prstGeom prst="rect">
            <a:avLst/>
          </a:prstGeom>
        </p:spPr>
      </p:pic>
      <p:pic>
        <p:nvPicPr>
          <p:cNvPr id="16" name="Picture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993165" y="2262089"/>
            <a:ext cx="1990085" cy="1304169"/>
          </a:xfrm>
          <a:prstGeom prst="rect">
            <a:avLst/>
          </a:prstGeom>
        </p:spPr>
      </p:pic>
      <p:sp>
        <p:nvSpPr>
          <p:cNvPr id="17" name="Right Arrow 16"/>
          <p:cNvSpPr/>
          <p:nvPr/>
        </p:nvSpPr>
        <p:spPr>
          <a:xfrm>
            <a:off x="4218709" y="2567959"/>
            <a:ext cx="736380" cy="2757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p:cNvSpPr/>
          <p:nvPr/>
        </p:nvSpPr>
        <p:spPr>
          <a:xfrm>
            <a:off x="6468762" y="2602481"/>
            <a:ext cx="446068" cy="2757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ight Arrow 18"/>
          <p:cNvSpPr/>
          <p:nvPr/>
        </p:nvSpPr>
        <p:spPr>
          <a:xfrm rot="20607991">
            <a:off x="4166562" y="1823251"/>
            <a:ext cx="1724839" cy="2757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ight Arrow 19"/>
          <p:cNvSpPr/>
          <p:nvPr/>
        </p:nvSpPr>
        <p:spPr>
          <a:xfrm rot="1370515">
            <a:off x="3765554" y="3570124"/>
            <a:ext cx="1724839" cy="2757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ight Arrow 20"/>
          <p:cNvSpPr/>
          <p:nvPr/>
        </p:nvSpPr>
        <p:spPr>
          <a:xfrm rot="5400000">
            <a:off x="1604451" y="3510604"/>
            <a:ext cx="572791" cy="1714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xtBox 21"/>
          <p:cNvSpPr txBox="1"/>
          <p:nvPr/>
        </p:nvSpPr>
        <p:spPr>
          <a:xfrm>
            <a:off x="428600" y="2151781"/>
            <a:ext cx="3095918" cy="394967"/>
          </a:xfrm>
          <a:prstGeom prst="rect">
            <a:avLst/>
          </a:prstGeom>
          <a:noFill/>
        </p:spPr>
        <p:txBody>
          <a:bodyPr wrap="square" rtlCol="0">
            <a:spAutoFit/>
          </a:bodyPr>
          <a:lstStyle/>
          <a:p>
            <a:pPr algn="ctr"/>
            <a:r>
              <a:rPr lang="en-US" sz="1200" dirty="0" smtClean="0"/>
              <a:t>Port ONT ZTE F660</a:t>
            </a:r>
            <a:endParaRPr lang="en-US" sz="1200" dirty="0"/>
          </a:p>
        </p:txBody>
      </p:sp>
      <p:sp>
        <p:nvSpPr>
          <p:cNvPr id="23" name="TextBox 22"/>
          <p:cNvSpPr txBox="1"/>
          <p:nvPr/>
        </p:nvSpPr>
        <p:spPr>
          <a:xfrm>
            <a:off x="1422131" y="3831290"/>
            <a:ext cx="970654" cy="276999"/>
          </a:xfrm>
          <a:prstGeom prst="rect">
            <a:avLst/>
          </a:prstGeom>
          <a:noFill/>
        </p:spPr>
        <p:txBody>
          <a:bodyPr wrap="square" rtlCol="0">
            <a:spAutoFit/>
          </a:bodyPr>
          <a:lstStyle/>
          <a:p>
            <a:pPr algn="ctr"/>
            <a:r>
              <a:rPr lang="en-US" sz="1200" dirty="0" smtClean="0"/>
              <a:t>WI-FI</a:t>
            </a:r>
            <a:endParaRPr lang="en-US" sz="1200" dirty="0"/>
          </a:p>
        </p:txBody>
      </p:sp>
      <p:sp>
        <p:nvSpPr>
          <p:cNvPr id="24" name="TextBox 23"/>
          <p:cNvSpPr txBox="1"/>
          <p:nvPr/>
        </p:nvSpPr>
        <p:spPr>
          <a:xfrm>
            <a:off x="5479045" y="3556658"/>
            <a:ext cx="827854" cy="276999"/>
          </a:xfrm>
          <a:prstGeom prst="rect">
            <a:avLst/>
          </a:prstGeom>
          <a:noFill/>
        </p:spPr>
        <p:txBody>
          <a:bodyPr wrap="square" rtlCol="0">
            <a:spAutoFit/>
          </a:bodyPr>
          <a:lstStyle/>
          <a:p>
            <a:pPr algn="ctr"/>
            <a:r>
              <a:rPr lang="en-US" sz="1200" dirty="0" smtClean="0"/>
              <a:t>PC</a:t>
            </a:r>
            <a:endParaRPr lang="en-US" sz="1200" dirty="0"/>
          </a:p>
        </p:txBody>
      </p:sp>
      <p:sp>
        <p:nvSpPr>
          <p:cNvPr id="25" name="TextBox 24"/>
          <p:cNvSpPr txBox="1"/>
          <p:nvPr/>
        </p:nvSpPr>
        <p:spPr>
          <a:xfrm>
            <a:off x="6389354" y="833681"/>
            <a:ext cx="1195000" cy="276999"/>
          </a:xfrm>
          <a:prstGeom prst="rect">
            <a:avLst/>
          </a:prstGeom>
          <a:noFill/>
        </p:spPr>
        <p:txBody>
          <a:bodyPr wrap="square" rtlCol="0">
            <a:spAutoFit/>
          </a:bodyPr>
          <a:lstStyle/>
          <a:p>
            <a:pPr algn="ctr"/>
            <a:r>
              <a:rPr lang="en-US" sz="1200" dirty="0" smtClean="0"/>
              <a:t>TELEPON</a:t>
            </a:r>
            <a:endParaRPr lang="en-US" sz="1200" dirty="0"/>
          </a:p>
        </p:txBody>
      </p:sp>
      <p:sp>
        <p:nvSpPr>
          <p:cNvPr id="26" name="TextBox 25"/>
          <p:cNvSpPr txBox="1"/>
          <p:nvPr/>
        </p:nvSpPr>
        <p:spPr>
          <a:xfrm>
            <a:off x="5387324" y="3110396"/>
            <a:ext cx="737800" cy="276999"/>
          </a:xfrm>
          <a:prstGeom prst="rect">
            <a:avLst/>
          </a:prstGeom>
          <a:noFill/>
        </p:spPr>
        <p:txBody>
          <a:bodyPr wrap="square" rtlCol="0">
            <a:spAutoFit/>
          </a:bodyPr>
          <a:lstStyle/>
          <a:p>
            <a:pPr algn="ctr"/>
            <a:r>
              <a:rPr lang="en-US" sz="1200" dirty="0" smtClean="0"/>
              <a:t>STB</a:t>
            </a:r>
            <a:endParaRPr lang="en-US" sz="1200" dirty="0"/>
          </a:p>
        </p:txBody>
      </p:sp>
      <p:sp>
        <p:nvSpPr>
          <p:cNvPr id="27" name="TextBox 26"/>
          <p:cNvSpPr txBox="1"/>
          <p:nvPr/>
        </p:nvSpPr>
        <p:spPr>
          <a:xfrm>
            <a:off x="7536180" y="3417774"/>
            <a:ext cx="904054" cy="276999"/>
          </a:xfrm>
          <a:prstGeom prst="rect">
            <a:avLst/>
          </a:prstGeom>
          <a:noFill/>
        </p:spPr>
        <p:txBody>
          <a:bodyPr wrap="square" rtlCol="0">
            <a:spAutoFit/>
          </a:bodyPr>
          <a:lstStyle/>
          <a:p>
            <a:pPr algn="ctr"/>
            <a:r>
              <a:rPr lang="en-US" sz="1200" dirty="0" smtClean="0"/>
              <a:t>TV</a:t>
            </a:r>
            <a:endParaRPr lang="en-US" sz="1200" dirty="0"/>
          </a:p>
        </p:txBody>
      </p:sp>
    </p:spTree>
    <p:extLst>
      <p:ext uri="{BB962C8B-B14F-4D97-AF65-F5344CB8AC3E}">
        <p14:creationId xmlns:p14="http://schemas.microsoft.com/office/powerpoint/2010/main" val="3605261172"/>
      </p:ext>
    </p:extLst>
  </p:cSld>
  <p:clrMapOvr>
    <a:masterClrMapping/>
  </p:clrMapOvr>
  <p:timing>
    <p:tnLst>
      <p:par>
        <p:cTn id="1" dur="indefinite" restart="never" nodeType="tmRoot"/>
      </p:par>
    </p:tnLst>
  </p:timing>
</p:sld>
</file>

<file path=ppt/theme/theme1.xml><?xml version="1.0" encoding="utf-8"?>
<a:theme xmlns:a="http://schemas.openxmlformats.org/drawingml/2006/main" name="Wart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3289</TotalTime>
  <Words>1892</Words>
  <Application>Microsoft Office PowerPoint</Application>
  <PresentationFormat>On-screen Show (16:9)</PresentationFormat>
  <Paragraphs>374</Paragraphs>
  <Slides>34</Slides>
  <Notes>27</Notes>
  <HiddenSlides>15</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Montserrat ExtraBold</vt:lpstr>
      <vt:lpstr>Montserrat</vt:lpstr>
      <vt:lpstr>Montserrat Light</vt:lpstr>
      <vt:lpstr>Arial</vt:lpstr>
      <vt:lpstr>Wart template</vt:lpstr>
      <vt:lpstr>LAPORAN KERJA PRAKTEK </vt:lpstr>
      <vt:lpstr>PT TELKOM INDONESIA</vt:lpstr>
      <vt:lpstr>VISI &amp; MISI</vt:lpstr>
      <vt:lpstr>STRUKTUR ORGANISASI TELKOM GROUP</vt:lpstr>
      <vt:lpstr>STRUKTUR ORGANISASI DIREKTORAT CONSUMER SERVICE</vt:lpstr>
      <vt:lpstr>STRUKTUR ORGANISASI SUBDIT CONSUMER ASSURANCE</vt:lpstr>
      <vt:lpstr>TOPOLOGI JARINGAN AKSES FIBER OPTIK</vt:lpstr>
      <vt:lpstr>OPTICAL NETWORK TERMINAL (ONT)</vt:lpstr>
      <vt:lpstr>OPTICAL NETWORK TERMINAL (ONT)</vt:lpstr>
      <vt:lpstr>SET TOP BOX (STB)</vt:lpstr>
      <vt:lpstr>SET TOP BOX (STB)</vt:lpstr>
      <vt:lpstr>OPTICAL DISTRIBUTION POINT (ODP)</vt:lpstr>
      <vt:lpstr>OPTICAL DISTRIBUTION CABINET (ODC)</vt:lpstr>
      <vt:lpstr>OPTICAL LINE TERMINATION (OLT)</vt:lpstr>
      <vt:lpstr>PROMAN</vt:lpstr>
      <vt:lpstr>TELEGRAM</vt:lpstr>
      <vt:lpstr>PowerPoint Presentation</vt:lpstr>
      <vt:lpstr>CARA KERJA TELEGRAM BOT</vt:lpstr>
      <vt:lpstr>PowerPoint Presentation</vt:lpstr>
      <vt:lpstr>1. Transition headline</vt:lpstr>
      <vt:lpstr>Big concept</vt:lpstr>
      <vt:lpstr>This is a slide title</vt:lpstr>
      <vt:lpstr>In two or three columns</vt:lpstr>
      <vt:lpstr>A picture is worth a thousand words</vt:lpstr>
      <vt:lpstr>Want big impact? Use big image.</vt:lpstr>
      <vt:lpstr>PowerPoint Presentation</vt:lpstr>
      <vt:lpstr>Use diagrams to explain your ideas</vt:lpstr>
      <vt:lpstr>And tables to compare data</vt:lpstr>
      <vt:lpstr>PELAKSANAAN KERJA PRAKTEK</vt:lpstr>
      <vt:lpstr>JOB DESCRIPTION</vt:lpstr>
      <vt:lpstr>PowerPoint Presentation</vt:lpstr>
      <vt:lpstr>Thanks!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Linggis Galih Wiseso</dc:creator>
  <cp:lastModifiedBy>Linggis Galih Wiseso</cp:lastModifiedBy>
  <cp:revision>77</cp:revision>
  <dcterms:modified xsi:type="dcterms:W3CDTF">2019-06-24T05:59:01Z</dcterms:modified>
</cp:coreProperties>
</file>